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wdp" ContentType="image/vnd.ms-photo"/>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5.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7.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9.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3.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6.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8.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9.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0.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1.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2.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55" r:id="rId2"/>
    <p:sldMasterId id="2147483783" r:id="rId3"/>
    <p:sldMasterId id="2147483795" r:id="rId4"/>
    <p:sldMasterId id="2147483808" r:id="rId5"/>
    <p:sldMasterId id="2147483820" r:id="rId6"/>
    <p:sldMasterId id="2147483832" r:id="rId7"/>
    <p:sldMasterId id="2147483844" r:id="rId8"/>
    <p:sldMasterId id="2147483857" r:id="rId9"/>
    <p:sldMasterId id="2147483869" r:id="rId10"/>
    <p:sldMasterId id="2147483881" r:id="rId11"/>
    <p:sldMasterId id="2147483894" r:id="rId12"/>
    <p:sldMasterId id="2147483925" r:id="rId13"/>
    <p:sldMasterId id="2147483937" r:id="rId14"/>
    <p:sldMasterId id="2147483941" r:id="rId15"/>
    <p:sldMasterId id="2147483947" r:id="rId16"/>
    <p:sldMasterId id="2147483962" r:id="rId17"/>
    <p:sldMasterId id="2147484014" r:id="rId18"/>
    <p:sldMasterId id="2147484026" r:id="rId19"/>
    <p:sldMasterId id="2147484059" r:id="rId20"/>
    <p:sldMasterId id="2147484071" r:id="rId21"/>
    <p:sldMasterId id="2147484084" r:id="rId22"/>
    <p:sldMasterId id="2147484096" r:id="rId23"/>
    <p:sldMasterId id="2147484110" r:id="rId24"/>
    <p:sldMasterId id="2147484144" r:id="rId25"/>
    <p:sldMasterId id="2147484159" r:id="rId26"/>
    <p:sldMasterId id="2147484183" r:id="rId27"/>
    <p:sldMasterId id="2147484217" r:id="rId28"/>
    <p:sldMasterId id="2147484234" r:id="rId29"/>
    <p:sldMasterId id="2147484251" r:id="rId30"/>
    <p:sldMasterId id="2147484268" r:id="rId31"/>
    <p:sldMasterId id="2147484276" r:id="rId32"/>
    <p:sldMasterId id="2147484291" r:id="rId33"/>
    <p:sldMasterId id="2147484332" r:id="rId34"/>
    <p:sldMasterId id="2147484346" r:id="rId35"/>
    <p:sldMasterId id="2147484354" r:id="rId36"/>
    <p:sldMasterId id="2147484378" r:id="rId37"/>
    <p:sldMasterId id="2147484386" r:id="rId38"/>
    <p:sldMasterId id="2147484420" r:id="rId39"/>
    <p:sldMasterId id="2147484433" r:id="rId40"/>
    <p:sldMasterId id="2147484459" r:id="rId41"/>
    <p:sldMasterId id="2147484514" r:id="rId42"/>
    <p:sldMasterId id="2147484527" r:id="rId43"/>
  </p:sldMasterIdLst>
  <p:notesMasterIdLst>
    <p:notesMasterId r:id="rId131"/>
  </p:notesMasterIdLst>
  <p:handoutMasterIdLst>
    <p:handoutMasterId r:id="rId132"/>
  </p:handoutMasterIdLst>
  <p:sldIdLst>
    <p:sldId id="412" r:id="rId44"/>
    <p:sldId id="545" r:id="rId45"/>
    <p:sldId id="546" r:id="rId46"/>
    <p:sldId id="547" r:id="rId47"/>
    <p:sldId id="550" r:id="rId48"/>
    <p:sldId id="551" r:id="rId49"/>
    <p:sldId id="544" r:id="rId50"/>
    <p:sldId id="840" r:id="rId51"/>
    <p:sldId id="563" r:id="rId52"/>
    <p:sldId id="417" r:id="rId53"/>
    <p:sldId id="841" r:id="rId54"/>
    <p:sldId id="842" r:id="rId55"/>
    <p:sldId id="564" r:id="rId56"/>
    <p:sldId id="565" r:id="rId57"/>
    <p:sldId id="566" r:id="rId58"/>
    <p:sldId id="567" r:id="rId59"/>
    <p:sldId id="569" r:id="rId60"/>
    <p:sldId id="570" r:id="rId61"/>
    <p:sldId id="571" r:id="rId62"/>
    <p:sldId id="572" r:id="rId63"/>
    <p:sldId id="656" r:id="rId64"/>
    <p:sldId id="833" r:id="rId65"/>
    <p:sldId id="834" r:id="rId66"/>
    <p:sldId id="577" r:id="rId67"/>
    <p:sldId id="835" r:id="rId68"/>
    <p:sldId id="581" r:id="rId69"/>
    <p:sldId id="582" r:id="rId70"/>
    <p:sldId id="583" r:id="rId71"/>
    <p:sldId id="657" r:id="rId72"/>
    <p:sldId id="585" r:id="rId73"/>
    <p:sldId id="591" r:id="rId74"/>
    <p:sldId id="590" r:id="rId75"/>
    <p:sldId id="593" r:id="rId76"/>
    <p:sldId id="594" r:id="rId77"/>
    <p:sldId id="597" r:id="rId78"/>
    <p:sldId id="836" r:id="rId79"/>
    <p:sldId id="658" r:id="rId80"/>
    <p:sldId id="598" r:id="rId81"/>
    <p:sldId id="599" r:id="rId82"/>
    <p:sldId id="600" r:id="rId83"/>
    <p:sldId id="601" r:id="rId84"/>
    <p:sldId id="602" r:id="rId85"/>
    <p:sldId id="603" r:id="rId86"/>
    <p:sldId id="660" r:id="rId87"/>
    <p:sldId id="604" r:id="rId88"/>
    <p:sldId id="615" r:id="rId89"/>
    <p:sldId id="664" r:id="rId90"/>
    <p:sldId id="665" r:id="rId91"/>
    <p:sldId id="667" r:id="rId92"/>
    <p:sldId id="668" r:id="rId93"/>
    <p:sldId id="621" r:id="rId94"/>
    <p:sldId id="622" r:id="rId95"/>
    <p:sldId id="625" r:id="rId96"/>
    <p:sldId id="626" r:id="rId97"/>
    <p:sldId id="627" r:id="rId98"/>
    <p:sldId id="628" r:id="rId99"/>
    <p:sldId id="671" r:id="rId100"/>
    <p:sldId id="672" r:id="rId101"/>
    <p:sldId id="682" r:id="rId102"/>
    <p:sldId id="684" r:id="rId103"/>
    <p:sldId id="693" r:id="rId104"/>
    <p:sldId id="703" r:id="rId105"/>
    <p:sldId id="704" r:id="rId106"/>
    <p:sldId id="709" r:id="rId107"/>
    <p:sldId id="713" r:id="rId108"/>
    <p:sldId id="722" r:id="rId109"/>
    <p:sldId id="723" r:id="rId110"/>
    <p:sldId id="730" r:id="rId111"/>
    <p:sldId id="733" r:id="rId112"/>
    <p:sldId id="734" r:id="rId113"/>
    <p:sldId id="735" r:id="rId114"/>
    <p:sldId id="736" r:id="rId115"/>
    <p:sldId id="738" r:id="rId116"/>
    <p:sldId id="744" r:id="rId117"/>
    <p:sldId id="839" r:id="rId118"/>
    <p:sldId id="748" r:id="rId119"/>
    <p:sldId id="750" r:id="rId120"/>
    <p:sldId id="753" r:id="rId121"/>
    <p:sldId id="755" r:id="rId122"/>
    <p:sldId id="827" r:id="rId123"/>
    <p:sldId id="838" r:id="rId124"/>
    <p:sldId id="828" r:id="rId125"/>
    <p:sldId id="829" r:id="rId126"/>
    <p:sldId id="764" r:id="rId127"/>
    <p:sldId id="780" r:id="rId128"/>
    <p:sldId id="832" r:id="rId129"/>
    <p:sldId id="843" r:id="rId130"/>
  </p:sldIdLst>
  <p:sldSz cx="10287000" cy="6858000" type="35mm"/>
  <p:notesSz cx="6832600" cy="9918700"/>
  <p:defaultTextStyle>
    <a:defPPr>
      <a:defRPr lang="en-US"/>
    </a:defPPr>
    <a:lvl1pPr algn="l" rtl="0" eaLnBrk="0" fontAlgn="base" hangingPunct="0">
      <a:spcBef>
        <a:spcPct val="20000"/>
      </a:spcBef>
      <a:spcAft>
        <a:spcPct val="0"/>
      </a:spcAft>
      <a:defRPr sz="2000" kern="1200">
        <a:solidFill>
          <a:schemeClr val="tx1"/>
        </a:solidFill>
        <a:latin typeface="Arial" charset="0"/>
        <a:ea typeface="ＭＳ Ｐゴシック" charset="0"/>
        <a:cs typeface="ＭＳ Ｐゴシック" charset="0"/>
      </a:defRPr>
    </a:lvl1pPr>
    <a:lvl2pPr marL="457200" algn="l" rtl="0" eaLnBrk="0" fontAlgn="base" hangingPunct="0">
      <a:spcBef>
        <a:spcPct val="20000"/>
      </a:spcBef>
      <a:spcAft>
        <a:spcPct val="0"/>
      </a:spcAft>
      <a:defRPr sz="2000" kern="1200">
        <a:solidFill>
          <a:schemeClr val="tx1"/>
        </a:solidFill>
        <a:latin typeface="Arial" charset="0"/>
        <a:ea typeface="ＭＳ Ｐゴシック" charset="0"/>
        <a:cs typeface="ＭＳ Ｐゴシック" charset="0"/>
      </a:defRPr>
    </a:lvl2pPr>
    <a:lvl3pPr marL="914400" algn="l" rtl="0" eaLnBrk="0" fontAlgn="base" hangingPunct="0">
      <a:spcBef>
        <a:spcPct val="20000"/>
      </a:spcBef>
      <a:spcAft>
        <a:spcPct val="0"/>
      </a:spcAft>
      <a:defRPr sz="2000" kern="1200">
        <a:solidFill>
          <a:schemeClr val="tx1"/>
        </a:solidFill>
        <a:latin typeface="Arial" charset="0"/>
        <a:ea typeface="ＭＳ Ｐゴシック" charset="0"/>
        <a:cs typeface="ＭＳ Ｐゴシック" charset="0"/>
      </a:defRPr>
    </a:lvl3pPr>
    <a:lvl4pPr marL="1371600" algn="l" rtl="0" eaLnBrk="0" fontAlgn="base" hangingPunct="0">
      <a:spcBef>
        <a:spcPct val="20000"/>
      </a:spcBef>
      <a:spcAft>
        <a:spcPct val="0"/>
      </a:spcAft>
      <a:defRPr sz="2000" kern="1200">
        <a:solidFill>
          <a:schemeClr val="tx1"/>
        </a:solidFill>
        <a:latin typeface="Arial" charset="0"/>
        <a:ea typeface="ＭＳ Ｐゴシック" charset="0"/>
        <a:cs typeface="ＭＳ Ｐゴシック" charset="0"/>
      </a:defRPr>
    </a:lvl4pPr>
    <a:lvl5pPr marL="1828800" algn="l" rtl="0" eaLnBrk="0" fontAlgn="base" hangingPunct="0">
      <a:spcBef>
        <a:spcPct val="2000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scaleToFitPaper="1" frameSlides="1"/>
  <p:clrMru>
    <a:srgbClr val="777777"/>
    <a:srgbClr val="808080"/>
    <a:srgbClr val="66FFFF"/>
    <a:srgbClr val="FEB99A"/>
    <a:srgbClr val="474C55"/>
    <a:srgbClr val="32363C"/>
    <a:srgbClr val="FF99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Estilo claro 3 - Énfasi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Estilo claro 3 - Énfasi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08"/>
    <p:restoredTop sz="95673" autoAdjust="0"/>
  </p:normalViewPr>
  <p:slideViewPr>
    <p:cSldViewPr>
      <p:cViewPr varScale="1">
        <p:scale>
          <a:sx n="98" d="100"/>
          <a:sy n="98" d="100"/>
        </p:scale>
        <p:origin x="1056" y="19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17.xml"/><Relationship Id="rId61" Type="http://schemas.openxmlformats.org/officeDocument/2006/relationships/slide" Target="slides/slide18.xml"/><Relationship Id="rId62" Type="http://schemas.openxmlformats.org/officeDocument/2006/relationships/slide" Target="slides/slide19.xml"/><Relationship Id="rId63" Type="http://schemas.openxmlformats.org/officeDocument/2006/relationships/slide" Target="slides/slide20.xml"/><Relationship Id="rId64" Type="http://schemas.openxmlformats.org/officeDocument/2006/relationships/slide" Target="slides/slide21.xml"/><Relationship Id="rId65" Type="http://schemas.openxmlformats.org/officeDocument/2006/relationships/slide" Target="slides/slide22.xml"/><Relationship Id="rId66" Type="http://schemas.openxmlformats.org/officeDocument/2006/relationships/slide" Target="slides/slide23.xml"/><Relationship Id="rId67" Type="http://schemas.openxmlformats.org/officeDocument/2006/relationships/slide" Target="slides/slide24.xml"/><Relationship Id="rId68" Type="http://schemas.openxmlformats.org/officeDocument/2006/relationships/slide" Target="slides/slide25.xml"/><Relationship Id="rId69" Type="http://schemas.openxmlformats.org/officeDocument/2006/relationships/slide" Target="slides/slide26.xml"/><Relationship Id="rId120" Type="http://schemas.openxmlformats.org/officeDocument/2006/relationships/slide" Target="slides/slide77.xml"/><Relationship Id="rId121" Type="http://schemas.openxmlformats.org/officeDocument/2006/relationships/slide" Target="slides/slide78.xml"/><Relationship Id="rId122" Type="http://schemas.openxmlformats.org/officeDocument/2006/relationships/slide" Target="slides/slide79.xml"/><Relationship Id="rId123" Type="http://schemas.openxmlformats.org/officeDocument/2006/relationships/slide" Target="slides/slide80.xml"/><Relationship Id="rId124" Type="http://schemas.openxmlformats.org/officeDocument/2006/relationships/slide" Target="slides/slide81.xml"/><Relationship Id="rId125" Type="http://schemas.openxmlformats.org/officeDocument/2006/relationships/slide" Target="slides/slide82.xml"/><Relationship Id="rId126" Type="http://schemas.openxmlformats.org/officeDocument/2006/relationships/slide" Target="slides/slide83.xml"/><Relationship Id="rId127" Type="http://schemas.openxmlformats.org/officeDocument/2006/relationships/slide" Target="slides/slide84.xml"/><Relationship Id="rId128" Type="http://schemas.openxmlformats.org/officeDocument/2006/relationships/slide" Target="slides/slide85.xml"/><Relationship Id="rId129" Type="http://schemas.openxmlformats.org/officeDocument/2006/relationships/slide" Target="slides/slide8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47.xml"/><Relationship Id="rId91" Type="http://schemas.openxmlformats.org/officeDocument/2006/relationships/slide" Target="slides/slide48.xml"/><Relationship Id="rId92" Type="http://schemas.openxmlformats.org/officeDocument/2006/relationships/slide" Target="slides/slide49.xml"/><Relationship Id="rId93" Type="http://schemas.openxmlformats.org/officeDocument/2006/relationships/slide" Target="slides/slide50.xml"/><Relationship Id="rId94" Type="http://schemas.openxmlformats.org/officeDocument/2006/relationships/slide" Target="slides/slide51.xml"/><Relationship Id="rId95" Type="http://schemas.openxmlformats.org/officeDocument/2006/relationships/slide" Target="slides/slide52.xml"/><Relationship Id="rId96" Type="http://schemas.openxmlformats.org/officeDocument/2006/relationships/slide" Target="slides/slide53.xml"/><Relationship Id="rId101" Type="http://schemas.openxmlformats.org/officeDocument/2006/relationships/slide" Target="slides/slide58.xml"/><Relationship Id="rId102" Type="http://schemas.openxmlformats.org/officeDocument/2006/relationships/slide" Target="slides/slide59.xml"/><Relationship Id="rId103" Type="http://schemas.openxmlformats.org/officeDocument/2006/relationships/slide" Target="slides/slide60.xml"/><Relationship Id="rId104" Type="http://schemas.openxmlformats.org/officeDocument/2006/relationships/slide" Target="slides/slide61.xml"/><Relationship Id="rId105" Type="http://schemas.openxmlformats.org/officeDocument/2006/relationships/slide" Target="slides/slide62.xml"/><Relationship Id="rId106" Type="http://schemas.openxmlformats.org/officeDocument/2006/relationships/slide" Target="slides/slide63.xml"/><Relationship Id="rId107" Type="http://schemas.openxmlformats.org/officeDocument/2006/relationships/slide" Target="slides/slide64.xml"/><Relationship Id="rId108" Type="http://schemas.openxmlformats.org/officeDocument/2006/relationships/slide" Target="slides/slide65.xml"/><Relationship Id="rId109" Type="http://schemas.openxmlformats.org/officeDocument/2006/relationships/slide" Target="slides/slide66.xml"/><Relationship Id="rId97" Type="http://schemas.openxmlformats.org/officeDocument/2006/relationships/slide" Target="slides/slide54.xml"/><Relationship Id="rId98" Type="http://schemas.openxmlformats.org/officeDocument/2006/relationships/slide" Target="slides/slide55.xml"/><Relationship Id="rId99" Type="http://schemas.openxmlformats.org/officeDocument/2006/relationships/slide" Target="slides/slide56.xml"/><Relationship Id="rId43" Type="http://schemas.openxmlformats.org/officeDocument/2006/relationships/slideMaster" Target="slideMasters/slideMaster43.xml"/><Relationship Id="rId44" Type="http://schemas.openxmlformats.org/officeDocument/2006/relationships/slide" Target="slides/slide1.xml"/><Relationship Id="rId45" Type="http://schemas.openxmlformats.org/officeDocument/2006/relationships/slide" Target="slides/slide2.xml"/><Relationship Id="rId46" Type="http://schemas.openxmlformats.org/officeDocument/2006/relationships/slide" Target="slides/slide3.xml"/><Relationship Id="rId47" Type="http://schemas.openxmlformats.org/officeDocument/2006/relationships/slide" Target="slides/slide4.xml"/><Relationship Id="rId48" Type="http://schemas.openxmlformats.org/officeDocument/2006/relationships/slide" Target="slides/slide5.xml"/><Relationship Id="rId49" Type="http://schemas.openxmlformats.org/officeDocument/2006/relationships/slide" Target="slides/slide6.xml"/><Relationship Id="rId100" Type="http://schemas.openxmlformats.org/officeDocument/2006/relationships/slide" Target="slides/slide5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27.xml"/><Relationship Id="rId71" Type="http://schemas.openxmlformats.org/officeDocument/2006/relationships/slide" Target="slides/slide28.xml"/><Relationship Id="rId72" Type="http://schemas.openxmlformats.org/officeDocument/2006/relationships/slide" Target="slides/slide29.xml"/><Relationship Id="rId73" Type="http://schemas.openxmlformats.org/officeDocument/2006/relationships/slide" Target="slides/slide30.xml"/><Relationship Id="rId74" Type="http://schemas.openxmlformats.org/officeDocument/2006/relationships/slide" Target="slides/slide31.xml"/><Relationship Id="rId75" Type="http://schemas.openxmlformats.org/officeDocument/2006/relationships/slide" Target="slides/slide32.xml"/><Relationship Id="rId76" Type="http://schemas.openxmlformats.org/officeDocument/2006/relationships/slide" Target="slides/slide33.xml"/><Relationship Id="rId77" Type="http://schemas.openxmlformats.org/officeDocument/2006/relationships/slide" Target="slides/slide34.xml"/><Relationship Id="rId78" Type="http://schemas.openxmlformats.org/officeDocument/2006/relationships/slide" Target="slides/slide35.xml"/><Relationship Id="rId79" Type="http://schemas.openxmlformats.org/officeDocument/2006/relationships/slide" Target="slides/slide36.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87.xml"/><Relationship Id="rId131" Type="http://schemas.openxmlformats.org/officeDocument/2006/relationships/notesMaster" Target="notesMasters/notesMaster1.xml"/><Relationship Id="rId132" Type="http://schemas.openxmlformats.org/officeDocument/2006/relationships/handoutMaster" Target="handoutMasters/handoutMaster1.xml"/><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7.xml"/><Relationship Id="rId51" Type="http://schemas.openxmlformats.org/officeDocument/2006/relationships/slide" Target="slides/slide8.xml"/><Relationship Id="rId52" Type="http://schemas.openxmlformats.org/officeDocument/2006/relationships/slide" Target="slides/slide9.xml"/><Relationship Id="rId53" Type="http://schemas.openxmlformats.org/officeDocument/2006/relationships/slide" Target="slides/slide10.xml"/><Relationship Id="rId54" Type="http://schemas.openxmlformats.org/officeDocument/2006/relationships/slide" Target="slides/slide11.xml"/><Relationship Id="rId55" Type="http://schemas.openxmlformats.org/officeDocument/2006/relationships/slide" Target="slides/slide12.xml"/><Relationship Id="rId56" Type="http://schemas.openxmlformats.org/officeDocument/2006/relationships/slide" Target="slides/slide13.xml"/><Relationship Id="rId57" Type="http://schemas.openxmlformats.org/officeDocument/2006/relationships/slide" Target="slides/slide14.xml"/><Relationship Id="rId58" Type="http://schemas.openxmlformats.org/officeDocument/2006/relationships/slide" Target="slides/slide15.xml"/><Relationship Id="rId59" Type="http://schemas.openxmlformats.org/officeDocument/2006/relationships/slide" Target="slides/slide16.xml"/><Relationship Id="rId110" Type="http://schemas.openxmlformats.org/officeDocument/2006/relationships/slide" Target="slides/slide67.xml"/><Relationship Id="rId111" Type="http://schemas.openxmlformats.org/officeDocument/2006/relationships/slide" Target="slides/slide68.xml"/><Relationship Id="rId112" Type="http://schemas.openxmlformats.org/officeDocument/2006/relationships/slide" Target="slides/slide69.xml"/><Relationship Id="rId113" Type="http://schemas.openxmlformats.org/officeDocument/2006/relationships/slide" Target="slides/slide70.xml"/><Relationship Id="rId114" Type="http://schemas.openxmlformats.org/officeDocument/2006/relationships/slide" Target="slides/slide71.xml"/><Relationship Id="rId115" Type="http://schemas.openxmlformats.org/officeDocument/2006/relationships/slide" Target="slides/slide72.xml"/><Relationship Id="rId116" Type="http://schemas.openxmlformats.org/officeDocument/2006/relationships/slide" Target="slides/slide73.xml"/><Relationship Id="rId117" Type="http://schemas.openxmlformats.org/officeDocument/2006/relationships/slide" Target="slides/slide74.xml"/><Relationship Id="rId118" Type="http://schemas.openxmlformats.org/officeDocument/2006/relationships/slide" Target="slides/slide75.xml"/><Relationship Id="rId119" Type="http://schemas.openxmlformats.org/officeDocument/2006/relationships/slide" Target="slides/slide76.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37.xml"/><Relationship Id="rId81" Type="http://schemas.openxmlformats.org/officeDocument/2006/relationships/slide" Target="slides/slide38.xml"/><Relationship Id="rId82" Type="http://schemas.openxmlformats.org/officeDocument/2006/relationships/slide" Target="slides/slide39.xml"/><Relationship Id="rId83" Type="http://schemas.openxmlformats.org/officeDocument/2006/relationships/slide" Target="slides/slide40.xml"/><Relationship Id="rId84" Type="http://schemas.openxmlformats.org/officeDocument/2006/relationships/slide" Target="slides/slide41.xml"/><Relationship Id="rId85" Type="http://schemas.openxmlformats.org/officeDocument/2006/relationships/slide" Target="slides/slide42.xml"/><Relationship Id="rId86" Type="http://schemas.openxmlformats.org/officeDocument/2006/relationships/slide" Target="slides/slide43.xml"/><Relationship Id="rId87" Type="http://schemas.openxmlformats.org/officeDocument/2006/relationships/slide" Target="slides/slide44.xml"/><Relationship Id="rId88" Type="http://schemas.openxmlformats.org/officeDocument/2006/relationships/slide" Target="slides/slide45.xml"/><Relationship Id="rId89" Type="http://schemas.openxmlformats.org/officeDocument/2006/relationships/slide" Target="slides/slide46.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Sheet1!$B$1</c:f>
              <c:strCache>
                <c:ptCount val="1"/>
                <c:pt idx="0">
                  <c:v>SD</c:v>
                </c:pt>
              </c:strCache>
            </c:strRef>
          </c:tx>
          <c:invertIfNegative val="0"/>
          <c:dLbls>
            <c:delete val="1"/>
          </c:dLbls>
          <c:cat>
            <c:strRef>
              <c:f>Sheet1!$A$2:$A$3</c:f>
              <c:strCache>
                <c:ptCount val="2"/>
                <c:pt idx="0">
                  <c:v>Best response to induction </c:v>
                </c:pt>
                <c:pt idx="1">
                  <c:v>Best response overall </c:v>
                </c:pt>
              </c:strCache>
            </c:strRef>
          </c:cat>
          <c:val>
            <c:numRef>
              <c:f>Sheet1!$B$2:$B$3</c:f>
              <c:numCache>
                <c:formatCode>General</c:formatCode>
                <c:ptCount val="2"/>
                <c:pt idx="0">
                  <c:v>0.0</c:v>
                </c:pt>
                <c:pt idx="1">
                  <c:v>0.0</c:v>
                </c:pt>
              </c:numCache>
            </c:numRef>
          </c:val>
        </c:ser>
        <c:ser>
          <c:idx val="1"/>
          <c:order val="1"/>
          <c:tx>
            <c:strRef>
              <c:f>Sheet1!$C$1</c:f>
              <c:strCache>
                <c:ptCount val="1"/>
                <c:pt idx="0">
                  <c:v>MR</c:v>
                </c:pt>
              </c:strCache>
            </c:strRef>
          </c:tx>
          <c:invertIfNegative val="0"/>
          <c:dLbls>
            <c:delete val="1"/>
          </c:dLbls>
          <c:cat>
            <c:strRef>
              <c:f>Sheet1!$A$2:$A$3</c:f>
              <c:strCache>
                <c:ptCount val="2"/>
                <c:pt idx="0">
                  <c:v>Best response to induction </c:v>
                </c:pt>
                <c:pt idx="1">
                  <c:v>Best response overall </c:v>
                </c:pt>
              </c:strCache>
            </c:strRef>
          </c:cat>
          <c:val>
            <c:numRef>
              <c:f>Sheet1!$C$2:$C$3</c:f>
              <c:numCache>
                <c:formatCode>General</c:formatCode>
                <c:ptCount val="2"/>
                <c:pt idx="0">
                  <c:v>0.0</c:v>
                </c:pt>
                <c:pt idx="1">
                  <c:v>0.0</c:v>
                </c:pt>
              </c:numCache>
            </c:numRef>
          </c:val>
        </c:ser>
        <c:ser>
          <c:idx val="2"/>
          <c:order val="2"/>
          <c:tx>
            <c:strRef>
              <c:f>Sheet1!$D$1</c:f>
              <c:strCache>
                <c:ptCount val="1"/>
                <c:pt idx="0">
                  <c:v>PR</c:v>
                </c:pt>
              </c:strCache>
            </c:strRef>
          </c:tx>
          <c:invertIfNegative val="0"/>
          <c:dLbls>
            <c:spPr>
              <a:noFill/>
              <a:ln>
                <a:noFill/>
              </a:ln>
              <a:effectLst/>
            </c:spPr>
            <c:txPr>
              <a:bodyPr/>
              <a:lstStyle/>
              <a:p>
                <a:pPr>
                  <a:defRPr b="1">
                    <a:solidFill>
                      <a:schemeClr val="bg1"/>
                    </a:solidFill>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Best response to induction </c:v>
                </c:pt>
                <c:pt idx="1">
                  <c:v>Best response overall </c:v>
                </c:pt>
              </c:strCache>
            </c:strRef>
          </c:cat>
          <c:val>
            <c:numRef>
              <c:f>Sheet1!$D$2:$D$3</c:f>
              <c:numCache>
                <c:formatCode>General</c:formatCode>
                <c:ptCount val="2"/>
                <c:pt idx="0">
                  <c:v>29.0</c:v>
                </c:pt>
                <c:pt idx="1">
                  <c:v>29.0</c:v>
                </c:pt>
              </c:numCache>
            </c:numRef>
          </c:val>
        </c:ser>
        <c:ser>
          <c:idx val="3"/>
          <c:order val="3"/>
          <c:tx>
            <c:strRef>
              <c:f>Sheet1!$E$1</c:f>
              <c:strCache>
                <c:ptCount val="1"/>
                <c:pt idx="0">
                  <c:v>VGPR</c:v>
                </c:pt>
              </c:strCache>
            </c:strRef>
          </c:tx>
          <c:invertIfNegative val="0"/>
          <c:dLbls>
            <c:spPr>
              <a:noFill/>
              <a:ln>
                <a:noFill/>
              </a:ln>
              <a:effectLst/>
            </c:spPr>
            <c:txPr>
              <a:bodyPr/>
              <a:lstStyle/>
              <a:p>
                <a:pPr>
                  <a:defRPr b="1">
                    <a:solidFill>
                      <a:schemeClr val="bg1"/>
                    </a:solidFill>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Best response to induction </c:v>
                </c:pt>
                <c:pt idx="1">
                  <c:v>Best response overall </c:v>
                </c:pt>
              </c:strCache>
            </c:strRef>
          </c:cat>
          <c:val>
            <c:numRef>
              <c:f>Sheet1!$E$2:$E$3</c:f>
              <c:numCache>
                <c:formatCode>General</c:formatCode>
                <c:ptCount val="2"/>
                <c:pt idx="0">
                  <c:v>48.0</c:v>
                </c:pt>
                <c:pt idx="1">
                  <c:v>10.0</c:v>
                </c:pt>
              </c:numCache>
            </c:numRef>
          </c:val>
        </c:ser>
        <c:ser>
          <c:idx val="4"/>
          <c:order val="4"/>
          <c:tx>
            <c:strRef>
              <c:f>Sheet1!$F$1</c:f>
              <c:strCache>
                <c:ptCount val="1"/>
                <c:pt idx="0">
                  <c:v>nCR</c:v>
                </c:pt>
              </c:strCache>
            </c:strRef>
          </c:tx>
          <c:invertIfNegative val="0"/>
          <c:dLbls>
            <c:dLbl>
              <c:idx val="0"/>
              <c:delete val="1"/>
              <c:extLst>
                <c:ext xmlns:c15="http://schemas.microsoft.com/office/drawing/2012/chart" uri="{CE6537A1-D6FC-4f65-9D91-7224C49458BB}"/>
              </c:extLst>
            </c:dLbl>
            <c:spPr>
              <a:noFill/>
              <a:ln>
                <a:noFill/>
              </a:ln>
              <a:effectLst/>
            </c:spPr>
            <c:txPr>
              <a:bodyPr/>
              <a:lstStyle/>
              <a:p>
                <a:pPr>
                  <a:defRPr b="1">
                    <a:solidFill>
                      <a:schemeClr val="bg1"/>
                    </a:solidFill>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Best response to induction </c:v>
                </c:pt>
                <c:pt idx="1">
                  <c:v>Best response overall </c:v>
                </c:pt>
              </c:strCache>
            </c:strRef>
          </c:cat>
          <c:val>
            <c:numRef>
              <c:f>Sheet1!$F$2:$F$3</c:f>
              <c:numCache>
                <c:formatCode>General</c:formatCode>
                <c:ptCount val="2"/>
                <c:pt idx="0">
                  <c:v>0.0</c:v>
                </c:pt>
                <c:pt idx="1">
                  <c:v>10.0</c:v>
                </c:pt>
              </c:numCache>
            </c:numRef>
          </c:val>
        </c:ser>
        <c:ser>
          <c:idx val="5"/>
          <c:order val="5"/>
          <c:tx>
            <c:strRef>
              <c:f>Sheet1!$G$1</c:f>
              <c:strCache>
                <c:ptCount val="1"/>
                <c:pt idx="0">
                  <c:v>CR</c:v>
                </c:pt>
              </c:strCache>
            </c:strRef>
          </c:tx>
          <c:invertIfNegative val="0"/>
          <c:dLbls>
            <c:spPr>
              <a:noFill/>
              <a:ln>
                <a:noFill/>
              </a:ln>
              <a:effectLst/>
            </c:spPr>
            <c:txPr>
              <a:bodyPr/>
              <a:lstStyle/>
              <a:p>
                <a:pPr>
                  <a:defRPr b="1">
                    <a:solidFill>
                      <a:schemeClr val="bg1"/>
                    </a:solidFill>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Best response to induction </c:v>
                </c:pt>
                <c:pt idx="1">
                  <c:v>Best response overall </c:v>
                </c:pt>
              </c:strCache>
            </c:strRef>
          </c:cat>
          <c:val>
            <c:numRef>
              <c:f>Sheet1!$G$2:$G$3</c:f>
              <c:numCache>
                <c:formatCode>General</c:formatCode>
                <c:ptCount val="2"/>
                <c:pt idx="0">
                  <c:v>19.0</c:v>
                </c:pt>
                <c:pt idx="1">
                  <c:v>33.0</c:v>
                </c:pt>
              </c:numCache>
            </c:numRef>
          </c:val>
        </c:ser>
        <c:ser>
          <c:idx val="6"/>
          <c:order val="6"/>
          <c:tx>
            <c:strRef>
              <c:f>Sheet1!$H$1</c:f>
              <c:strCache>
                <c:ptCount val="1"/>
                <c:pt idx="0">
                  <c:v>sCR</c:v>
                </c:pt>
              </c:strCache>
            </c:strRef>
          </c:tx>
          <c:invertIfNegative val="0"/>
          <c:dLbls>
            <c:spPr>
              <a:noFill/>
              <a:ln>
                <a:noFill/>
              </a:ln>
              <a:effectLst/>
            </c:spPr>
            <c:txPr>
              <a:bodyPr/>
              <a:lstStyle/>
              <a:p>
                <a:pPr>
                  <a:defRPr b="1">
                    <a:solidFill>
                      <a:schemeClr val="bg1"/>
                    </a:solidFill>
                  </a:defRPr>
                </a:pPr>
                <a:endParaRPr lang="es-ES_tradnl"/>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Best response to induction </c:v>
                </c:pt>
                <c:pt idx="1">
                  <c:v>Best response overall </c:v>
                </c:pt>
              </c:strCache>
            </c:strRef>
          </c:cat>
          <c:val>
            <c:numRef>
              <c:f>Sheet1!$H$2:$H$3</c:f>
              <c:numCache>
                <c:formatCode>General</c:formatCode>
                <c:ptCount val="2"/>
                <c:pt idx="0">
                  <c:v>5.0</c:v>
                </c:pt>
                <c:pt idx="1">
                  <c:v>19.0</c:v>
                </c:pt>
              </c:numCache>
            </c:numRef>
          </c:val>
        </c:ser>
        <c:dLbls>
          <c:showLegendKey val="0"/>
          <c:showVal val="1"/>
          <c:showCatName val="0"/>
          <c:showSerName val="0"/>
          <c:showPercent val="0"/>
          <c:showBubbleSize val="0"/>
        </c:dLbls>
        <c:gapWidth val="61"/>
        <c:overlap val="100"/>
        <c:axId val="-2058416368"/>
        <c:axId val="-2058413808"/>
      </c:barChart>
      <c:catAx>
        <c:axId val="-2058416368"/>
        <c:scaling>
          <c:orientation val="minMax"/>
        </c:scaling>
        <c:delete val="0"/>
        <c:axPos val="b"/>
        <c:numFmt formatCode="General" sourceLinked="0"/>
        <c:majorTickMark val="out"/>
        <c:minorTickMark val="none"/>
        <c:tickLblPos val="nextTo"/>
        <c:spPr>
          <a:ln w="28575" cap="sq">
            <a:miter lim="800000"/>
          </a:ln>
        </c:spPr>
        <c:txPr>
          <a:bodyPr/>
          <a:lstStyle/>
          <a:p>
            <a:pPr>
              <a:defRPr sz="1600">
                <a:solidFill>
                  <a:schemeClr val="bg1"/>
                </a:solidFill>
              </a:defRPr>
            </a:pPr>
            <a:endParaRPr lang="es-ES_tradnl"/>
          </a:p>
        </c:txPr>
        <c:crossAx val="-2058413808"/>
        <c:crosses val="autoZero"/>
        <c:auto val="1"/>
        <c:lblAlgn val="ctr"/>
        <c:lblOffset val="100"/>
        <c:noMultiLvlLbl val="0"/>
      </c:catAx>
      <c:valAx>
        <c:axId val="-2058413808"/>
        <c:scaling>
          <c:orientation val="minMax"/>
        </c:scaling>
        <c:delete val="0"/>
        <c:axPos val="l"/>
        <c:majorGridlines/>
        <c:numFmt formatCode="0%" sourceLinked="1"/>
        <c:majorTickMark val="out"/>
        <c:minorTickMark val="none"/>
        <c:tickLblPos val="nextTo"/>
        <c:spPr>
          <a:ln w="28575" cap="sq">
            <a:miter lim="800000"/>
          </a:ln>
        </c:spPr>
        <c:txPr>
          <a:bodyPr/>
          <a:lstStyle/>
          <a:p>
            <a:pPr>
              <a:defRPr>
                <a:solidFill>
                  <a:schemeClr val="bg1"/>
                </a:solidFill>
              </a:defRPr>
            </a:pPr>
            <a:endParaRPr lang="es-ES_tradnl"/>
          </a:p>
        </c:txPr>
        <c:crossAx val="-2058416368"/>
        <c:crosses val="autoZero"/>
        <c:crossBetween val="between"/>
      </c:valAx>
    </c:plotArea>
    <c:legend>
      <c:legendPos val="r"/>
      <c:layout>
        <c:manualLayout>
          <c:xMode val="edge"/>
          <c:yMode val="edge"/>
          <c:x val="0.90302328116802"/>
          <c:y val="0.263752487592143"/>
          <c:w val="0.0923408296027201"/>
          <c:h val="0.421986215972159"/>
        </c:manualLayout>
      </c:layout>
      <c:overlay val="0"/>
      <c:txPr>
        <a:bodyPr/>
        <a:lstStyle/>
        <a:p>
          <a:pPr>
            <a:defRPr>
              <a:solidFill>
                <a:schemeClr val="bg1"/>
              </a:solidFill>
            </a:defRPr>
          </a:pPr>
          <a:endParaRPr lang="es-ES_tradnl"/>
        </a:p>
      </c:txPr>
    </c:legend>
    <c:plotVisOnly val="1"/>
    <c:dispBlanksAs val="gap"/>
    <c:showDLblsOverMax val="0"/>
  </c:chart>
  <c:txPr>
    <a:bodyPr/>
    <a:lstStyle/>
    <a:p>
      <a:pPr>
        <a:defRPr sz="1400" baseline="0"/>
      </a:pPr>
      <a:endParaRPr lang="es-ES_tradnl"/>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6.wmf"/><Relationship Id="rId2" Type="http://schemas.openxmlformats.org/officeDocument/2006/relationships/image" Target="../media/image137.wmf"/><Relationship Id="rId3" Type="http://schemas.openxmlformats.org/officeDocument/2006/relationships/image" Target="../media/image138.wmf"/></Relationships>
</file>

<file path=ppt/drawings/drawing1.xml><?xml version="1.0" encoding="utf-8"?>
<c:userShapes xmlns:c="http://schemas.openxmlformats.org/drawingml/2006/chart">
  <cdr:relSizeAnchor xmlns:cdr="http://schemas.openxmlformats.org/drawingml/2006/chartDrawing">
    <cdr:from>
      <cdr:x>0.45169</cdr:x>
      <cdr:y>0.30719</cdr:y>
    </cdr:from>
    <cdr:to>
      <cdr:x>0.5122</cdr:x>
      <cdr:y>0.37519</cdr:y>
    </cdr:to>
    <cdr:sp macro="" textlink="">
      <cdr:nvSpPr>
        <cdr:cNvPr id="2" name="TextBox 19"/>
        <cdr:cNvSpPr txBox="1"/>
      </cdr:nvSpPr>
      <cdr:spPr>
        <a:xfrm xmlns:a="http://schemas.openxmlformats.org/drawingml/2006/main">
          <a:off x="3712219" y="1390327"/>
          <a:ext cx="4972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GB" sz="1400" b="1" dirty="0" smtClean="0">
              <a:solidFill>
                <a:schemeClr val="bg1"/>
              </a:solidFill>
            </a:rPr>
            <a:t>n=5</a:t>
          </a:r>
          <a:endParaRPr lang="en-GB" sz="1400" b="1" dirty="0">
            <a:solidFill>
              <a:schemeClr val="bg1"/>
            </a:solidFill>
          </a:endParaRPr>
        </a:p>
      </cdr:txBody>
    </cdr:sp>
  </cdr:relSizeAnchor>
  <cdr:relSizeAnchor xmlns:cdr="http://schemas.openxmlformats.org/drawingml/2006/chartDrawing">
    <cdr:from>
      <cdr:x>0.45169</cdr:x>
      <cdr:y>0.48141</cdr:y>
    </cdr:from>
    <cdr:to>
      <cdr:x>0.5122</cdr:x>
      <cdr:y>0.54941</cdr:y>
    </cdr:to>
    <cdr:sp macro="" textlink="">
      <cdr:nvSpPr>
        <cdr:cNvPr id="3" name="TextBox 19"/>
        <cdr:cNvSpPr txBox="1"/>
      </cdr:nvSpPr>
      <cdr:spPr>
        <a:xfrm xmlns:a="http://schemas.openxmlformats.org/drawingml/2006/main">
          <a:off x="3712219" y="2178831"/>
          <a:ext cx="49725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r>
            <a:rPr lang="en-GB" sz="1400" b="1" dirty="0" smtClean="0">
              <a:solidFill>
                <a:schemeClr val="bg1"/>
              </a:solidFill>
            </a:rPr>
            <a:t>n=2</a:t>
          </a:r>
          <a:endParaRPr lang="en-GB" sz="14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606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128"/>
                <a:cs typeface="ＭＳ Ｐゴシック" charset="-128"/>
              </a:defRPr>
            </a:lvl1pPr>
          </a:lstStyle>
          <a:p>
            <a:pPr>
              <a:defRPr/>
            </a:pPr>
            <a:endParaRPr lang="es-ES_tradnl"/>
          </a:p>
        </p:txBody>
      </p:sp>
      <p:sp>
        <p:nvSpPr>
          <p:cNvPr id="110595" name="Rectangle 3"/>
          <p:cNvSpPr>
            <a:spLocks noGrp="1" noChangeArrowheads="1"/>
          </p:cNvSpPr>
          <p:nvPr>
            <p:ph type="dt" sz="quarter" idx="1"/>
          </p:nvPr>
        </p:nvSpPr>
        <p:spPr bwMode="auto">
          <a:xfrm>
            <a:off x="3871913" y="0"/>
            <a:ext cx="296068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128"/>
                <a:cs typeface="ＭＳ Ｐゴシック" charset="-128"/>
              </a:defRPr>
            </a:lvl1pPr>
          </a:lstStyle>
          <a:p>
            <a:pPr>
              <a:defRPr/>
            </a:pPr>
            <a:endParaRPr lang="es-ES_tradnl"/>
          </a:p>
        </p:txBody>
      </p:sp>
      <p:sp>
        <p:nvSpPr>
          <p:cNvPr id="110596" name="Rectangle 4"/>
          <p:cNvSpPr>
            <a:spLocks noGrp="1" noChangeArrowheads="1"/>
          </p:cNvSpPr>
          <p:nvPr>
            <p:ph type="ftr" sz="quarter" idx="2"/>
          </p:nvPr>
        </p:nvSpPr>
        <p:spPr bwMode="auto">
          <a:xfrm>
            <a:off x="0" y="9423400"/>
            <a:ext cx="29606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128"/>
                <a:cs typeface="ＭＳ Ｐゴシック" charset="-128"/>
              </a:defRPr>
            </a:lvl1pPr>
          </a:lstStyle>
          <a:p>
            <a:pPr>
              <a:defRPr/>
            </a:pPr>
            <a:endParaRPr lang="es-ES_tradnl"/>
          </a:p>
        </p:txBody>
      </p:sp>
      <p:sp>
        <p:nvSpPr>
          <p:cNvPr id="110597" name="Rectangle 5"/>
          <p:cNvSpPr>
            <a:spLocks noGrp="1" noChangeArrowheads="1"/>
          </p:cNvSpPr>
          <p:nvPr>
            <p:ph type="sldNum" sz="quarter" idx="3"/>
          </p:nvPr>
        </p:nvSpPr>
        <p:spPr bwMode="auto">
          <a:xfrm>
            <a:off x="3871913" y="9423400"/>
            <a:ext cx="296068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fld id="{7FFC7F2E-1326-F84F-B251-902A13B240BC}" type="slidenum">
              <a:rPr lang="es-ES_tradnl"/>
              <a:pPr/>
              <a:t>‹Nr.›</a:t>
            </a:fld>
            <a:endParaRPr lang="es-ES_tradnl"/>
          </a:p>
        </p:txBody>
      </p:sp>
    </p:spTree>
    <p:extLst>
      <p:ext uri="{BB962C8B-B14F-4D97-AF65-F5344CB8AC3E}">
        <p14:creationId xmlns:p14="http://schemas.microsoft.com/office/powerpoint/2010/main" val="863647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606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128"/>
                <a:cs typeface="ＭＳ Ｐゴシック" charset="-128"/>
              </a:defRPr>
            </a:lvl1pPr>
          </a:lstStyle>
          <a:p>
            <a:pPr>
              <a:defRPr/>
            </a:pPr>
            <a:endParaRPr lang="es-ES_tradnl"/>
          </a:p>
        </p:txBody>
      </p:sp>
      <p:sp>
        <p:nvSpPr>
          <p:cNvPr id="118787" name="Rectangle 3"/>
          <p:cNvSpPr>
            <a:spLocks noGrp="1" noChangeArrowheads="1"/>
          </p:cNvSpPr>
          <p:nvPr>
            <p:ph type="dt" idx="1"/>
          </p:nvPr>
        </p:nvSpPr>
        <p:spPr bwMode="auto">
          <a:xfrm>
            <a:off x="3871913" y="0"/>
            <a:ext cx="2960687"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128"/>
                <a:cs typeface="ＭＳ Ｐゴシック" charset="-128"/>
              </a:defRPr>
            </a:lvl1pPr>
          </a:lstStyle>
          <a:p>
            <a:pPr>
              <a:defRPr/>
            </a:pPr>
            <a:endParaRPr lang="es-ES_tradnl"/>
          </a:p>
        </p:txBody>
      </p:sp>
      <p:sp>
        <p:nvSpPr>
          <p:cNvPr id="18436" name="Rectangle 4"/>
          <p:cNvSpPr>
            <a:spLocks noGrp="1" noRot="1" noChangeAspect="1" noChangeArrowheads="1" noTextEdit="1"/>
          </p:cNvSpPr>
          <p:nvPr>
            <p:ph type="sldImg" idx="2"/>
          </p:nvPr>
        </p:nvSpPr>
        <p:spPr bwMode="auto">
          <a:xfrm>
            <a:off x="628650" y="744538"/>
            <a:ext cx="5576888" cy="3719512"/>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18789" name="Rectangle 5"/>
          <p:cNvSpPr>
            <a:spLocks noGrp="1" noChangeArrowheads="1"/>
          </p:cNvSpPr>
          <p:nvPr>
            <p:ph type="body" sz="quarter" idx="3"/>
          </p:nvPr>
        </p:nvSpPr>
        <p:spPr bwMode="auto">
          <a:xfrm>
            <a:off x="911225" y="4711700"/>
            <a:ext cx="5010150" cy="44624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p>
        </p:txBody>
      </p:sp>
      <p:sp>
        <p:nvSpPr>
          <p:cNvPr id="118790" name="Rectangle 6"/>
          <p:cNvSpPr>
            <a:spLocks noGrp="1" noChangeArrowheads="1"/>
          </p:cNvSpPr>
          <p:nvPr>
            <p:ph type="ftr" sz="quarter" idx="4"/>
          </p:nvPr>
        </p:nvSpPr>
        <p:spPr bwMode="auto">
          <a:xfrm>
            <a:off x="0" y="9423400"/>
            <a:ext cx="29606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128"/>
                <a:cs typeface="ＭＳ Ｐゴシック" charset="-128"/>
              </a:defRPr>
            </a:lvl1pPr>
          </a:lstStyle>
          <a:p>
            <a:pPr>
              <a:defRPr/>
            </a:pPr>
            <a:endParaRPr lang="es-ES_tradnl"/>
          </a:p>
        </p:txBody>
      </p:sp>
      <p:sp>
        <p:nvSpPr>
          <p:cNvPr id="118791" name="Rectangle 7"/>
          <p:cNvSpPr>
            <a:spLocks noGrp="1" noChangeArrowheads="1"/>
          </p:cNvSpPr>
          <p:nvPr>
            <p:ph type="sldNum" sz="quarter" idx="5"/>
          </p:nvPr>
        </p:nvSpPr>
        <p:spPr bwMode="auto">
          <a:xfrm>
            <a:off x="3871913" y="9423400"/>
            <a:ext cx="2960687"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fld id="{6F598E34-FD03-BF40-A060-9CDC0A7588FE}" type="slidenum">
              <a:rPr lang="es-ES_tradnl"/>
              <a:pPr/>
              <a:t>‹Nr.›</a:t>
            </a:fld>
            <a:endParaRPr lang="es-ES_tradnl"/>
          </a:p>
        </p:txBody>
      </p:sp>
    </p:spTree>
    <p:extLst>
      <p:ext uri="{BB962C8B-B14F-4D97-AF65-F5344CB8AC3E}">
        <p14:creationId xmlns:p14="http://schemas.microsoft.com/office/powerpoint/2010/main" val="3746743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8650" y="744538"/>
            <a:ext cx="5576888" cy="3717925"/>
          </a:xfrm>
        </p:spPr>
      </p:sp>
      <p:sp>
        <p:nvSpPr>
          <p:cNvPr id="3" name="Marcador de notas 2"/>
          <p:cNvSpPr>
            <a:spLocks noGrp="1"/>
          </p:cNvSpPr>
          <p:nvPr>
            <p:ph type="body" idx="1"/>
          </p:nvPr>
        </p:nvSpPr>
        <p:spPr/>
        <p:txBody>
          <a:bodyPr/>
          <a:lstStyle/>
          <a:p>
            <a:r>
              <a:rPr lang="es-ES" dirty="0" err="1" smtClean="0"/>
              <a:t>Which</a:t>
            </a:r>
            <a:r>
              <a:rPr lang="es-ES" dirty="0" smtClean="0"/>
              <a:t> </a:t>
            </a:r>
            <a:r>
              <a:rPr lang="es-ES" dirty="0" err="1" smtClean="0"/>
              <a:t>is</a:t>
            </a:r>
            <a:r>
              <a:rPr lang="es-ES" dirty="0" smtClean="0"/>
              <a:t> </a:t>
            </a:r>
            <a:r>
              <a:rPr lang="es-ES" dirty="0" err="1" smtClean="0"/>
              <a:t>the</a:t>
            </a:r>
            <a:r>
              <a:rPr lang="es-ES" dirty="0" smtClean="0"/>
              <a:t> </a:t>
            </a:r>
            <a:r>
              <a:rPr lang="es-ES" dirty="0" err="1" smtClean="0"/>
              <a:t>origin</a:t>
            </a:r>
            <a:r>
              <a:rPr lang="es-ES" dirty="0" smtClean="0"/>
              <a:t>, </a:t>
            </a:r>
            <a:r>
              <a:rPr lang="es-ES" dirty="0" err="1" smtClean="0"/>
              <a:t>which</a:t>
            </a:r>
            <a:r>
              <a:rPr lang="es-ES" dirty="0" smtClean="0"/>
              <a:t> </a:t>
            </a:r>
            <a:r>
              <a:rPr lang="es-ES" dirty="0" err="1" smtClean="0"/>
              <a:t>is</a:t>
            </a:r>
            <a:r>
              <a:rPr lang="es-ES" dirty="0" smtClean="0"/>
              <a:t> </a:t>
            </a:r>
            <a:r>
              <a:rPr lang="es-ES" dirty="0" err="1" smtClean="0"/>
              <a:t>the</a:t>
            </a:r>
            <a:r>
              <a:rPr lang="es-ES" dirty="0" smtClean="0"/>
              <a:t> </a:t>
            </a:r>
            <a:r>
              <a:rPr lang="es-ES" dirty="0" err="1" smtClean="0"/>
              <a:t>responsible</a:t>
            </a:r>
            <a:r>
              <a:rPr lang="es-ES" baseline="0" dirty="0" smtClean="0"/>
              <a:t> of </a:t>
            </a:r>
            <a:r>
              <a:rPr lang="es-ES" baseline="0" dirty="0" err="1" smtClean="0"/>
              <a:t>the</a:t>
            </a:r>
            <a:r>
              <a:rPr lang="es-ES" baseline="0" dirty="0" smtClean="0"/>
              <a:t> plasma </a:t>
            </a:r>
            <a:r>
              <a:rPr lang="es-ES" baseline="0" dirty="0" err="1" smtClean="0"/>
              <a:t>cell</a:t>
            </a:r>
            <a:r>
              <a:rPr lang="es-ES" baseline="0" dirty="0" smtClean="0"/>
              <a:t> </a:t>
            </a:r>
            <a:r>
              <a:rPr lang="es-ES" baseline="0" dirty="0" err="1" smtClean="0"/>
              <a:t>disorders</a:t>
            </a:r>
            <a:r>
              <a:rPr lang="es-ES" baseline="0" dirty="0" smtClean="0"/>
              <a:t>?? </a:t>
            </a:r>
          </a:p>
          <a:p>
            <a:r>
              <a:rPr lang="es-ES" baseline="0" dirty="0" err="1" smtClean="0"/>
              <a:t>PLasmacel</a:t>
            </a:r>
            <a:endParaRPr lang="es-ES" dirty="0"/>
          </a:p>
        </p:txBody>
      </p:sp>
      <p:sp>
        <p:nvSpPr>
          <p:cNvPr id="4" name="Marcador de número de diapositiva 3"/>
          <p:cNvSpPr>
            <a:spLocks noGrp="1"/>
          </p:cNvSpPr>
          <p:nvPr>
            <p:ph type="sldNum" sz="quarter" idx="10"/>
          </p:nvPr>
        </p:nvSpPr>
        <p:spPr/>
        <p:txBody>
          <a:bodyPr/>
          <a:lstStyle/>
          <a:p>
            <a:pPr>
              <a:defRPr/>
            </a:pPr>
            <a:fld id="{EAAC040A-EE5D-774A-BF94-C143FF411550}" type="slidenum">
              <a:rPr lang="es-ES_tradnl" smtClean="0"/>
              <a:pPr>
                <a:defRPr/>
              </a:pPr>
              <a:t>2</a:t>
            </a:fld>
            <a:endParaRPr lang="es-ES_tradnl"/>
          </a:p>
        </p:txBody>
      </p:sp>
    </p:spTree>
    <p:extLst>
      <p:ext uri="{BB962C8B-B14F-4D97-AF65-F5344CB8AC3E}">
        <p14:creationId xmlns:p14="http://schemas.microsoft.com/office/powerpoint/2010/main" val="976874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3A4DC-9229-C34B-B76F-76F5F0F79CC2}" type="slidenum">
              <a:rPr lang="es-ES_tradnl"/>
              <a:pPr/>
              <a:t>19</a:t>
            </a:fld>
            <a:endParaRPr lang="es-ES_tradnl"/>
          </a:p>
        </p:txBody>
      </p:sp>
      <p:sp>
        <p:nvSpPr>
          <p:cNvPr id="1100802" name="Rectangle 2"/>
          <p:cNvSpPr>
            <a:spLocks noGrp="1" noRot="1" noChangeAspect="1" noChangeArrowheads="1" noTextEdit="1"/>
          </p:cNvSpPr>
          <p:nvPr>
            <p:ph type="sldImg"/>
          </p:nvPr>
        </p:nvSpPr>
        <p:spPr>
          <a:xfrm>
            <a:off x="628650" y="744538"/>
            <a:ext cx="5576888" cy="3717925"/>
          </a:xfrm>
          <a:ln/>
          <a:extLst>
            <a:ext uri="{FAA26D3D-D897-4be2-8F04-BA451C77F1D7}">
              <ma14:placeholderFlag xmlns:ma14="http://schemas.microsoft.com/office/mac/drawingml/2011/main" val="1"/>
            </a:ext>
          </a:extLst>
        </p:spPr>
      </p:sp>
      <p:sp>
        <p:nvSpPr>
          <p:cNvPr id="1100803"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47065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8650" y="744538"/>
            <a:ext cx="5576888" cy="3717925"/>
          </a:xfrm>
        </p:spPr>
      </p:sp>
      <p:sp>
        <p:nvSpPr>
          <p:cNvPr id="3" name="Marcador de notas 2"/>
          <p:cNvSpPr>
            <a:spLocks noGrp="1"/>
          </p:cNvSpPr>
          <p:nvPr>
            <p:ph type="body" idx="1"/>
          </p:nvPr>
        </p:nvSpPr>
        <p:spPr/>
        <p:txBody>
          <a:bodyPr/>
          <a:lstStyle/>
          <a:p>
            <a:r>
              <a:rPr lang="es-ES" dirty="0" smtClean="0"/>
              <a:t>Personal </a:t>
            </a:r>
            <a:r>
              <a:rPr lang="es-ES" dirty="0" err="1" smtClean="0"/>
              <a:t>identity</a:t>
            </a:r>
            <a:r>
              <a:rPr lang="es-ES" dirty="0" smtClean="0"/>
              <a:t> of</a:t>
            </a:r>
            <a:r>
              <a:rPr lang="es-ES" baseline="0" dirty="0" smtClean="0"/>
              <a:t> </a:t>
            </a:r>
            <a:r>
              <a:rPr lang="es-ES" baseline="0" dirty="0" err="1" smtClean="0"/>
              <a:t>the</a:t>
            </a:r>
            <a:r>
              <a:rPr lang="es-ES" baseline="0" dirty="0" smtClean="0"/>
              <a:t> plasma </a:t>
            </a:r>
            <a:r>
              <a:rPr lang="es-ES" baseline="0" dirty="0" err="1" smtClean="0"/>
              <a:t>cells</a:t>
            </a:r>
            <a:r>
              <a:rPr lang="es-ES" baseline="0" dirty="0" smtClean="0"/>
              <a:t> </a:t>
            </a:r>
            <a:r>
              <a:rPr lang="es-ES" baseline="0" dirty="0" err="1" smtClean="0"/>
              <a:t>through</a:t>
            </a:r>
            <a:r>
              <a:rPr lang="es-ES" baseline="0" dirty="0" smtClean="0"/>
              <a:t> </a:t>
            </a:r>
            <a:r>
              <a:rPr lang="es-ES" baseline="0" dirty="0" err="1" smtClean="0"/>
              <a:t>the</a:t>
            </a:r>
            <a:r>
              <a:rPr lang="es-ES" baseline="0" dirty="0" smtClean="0"/>
              <a:t> </a:t>
            </a:r>
            <a:r>
              <a:rPr lang="es-ES" baseline="0" dirty="0" err="1" smtClean="0"/>
              <a:t>identiication</a:t>
            </a:r>
            <a:r>
              <a:rPr lang="es-ES" baseline="0" dirty="0" smtClean="0"/>
              <a:t> of </a:t>
            </a:r>
            <a:r>
              <a:rPr lang="es-ES" baseline="0" dirty="0" err="1" smtClean="0"/>
              <a:t>antigens</a:t>
            </a:r>
            <a:r>
              <a:rPr lang="es-ES" baseline="0" dirty="0" smtClean="0"/>
              <a:t> </a:t>
            </a:r>
            <a:r>
              <a:rPr lang="es-ES" baseline="0" dirty="0" err="1" smtClean="0"/>
              <a:t>that</a:t>
            </a:r>
            <a:r>
              <a:rPr lang="es-ES" baseline="0" dirty="0" smtClean="0"/>
              <a:t> </a:t>
            </a:r>
            <a:r>
              <a:rPr lang="es-ES" baseline="0" dirty="0" err="1" smtClean="0"/>
              <a:t>they</a:t>
            </a:r>
            <a:r>
              <a:rPr lang="es-ES" baseline="0" dirty="0" smtClean="0"/>
              <a:t> are in </a:t>
            </a:r>
            <a:r>
              <a:rPr lang="es-ES" baseline="0" dirty="0" err="1" smtClean="0"/>
              <a:t>the</a:t>
            </a:r>
            <a:r>
              <a:rPr lang="es-ES" baseline="0" dirty="0" smtClean="0"/>
              <a:t> </a:t>
            </a:r>
            <a:r>
              <a:rPr lang="es-ES" baseline="0" dirty="0" err="1" smtClean="0"/>
              <a:t>cell</a:t>
            </a:r>
            <a:r>
              <a:rPr lang="es-ES" baseline="0" dirty="0" smtClean="0"/>
              <a:t> </a:t>
            </a:r>
            <a:r>
              <a:rPr lang="es-ES" baseline="0" dirty="0" err="1" smtClean="0"/>
              <a:t>surface</a:t>
            </a:r>
            <a:endParaRPr lang="es-ES" dirty="0"/>
          </a:p>
        </p:txBody>
      </p:sp>
      <p:sp>
        <p:nvSpPr>
          <p:cNvPr id="4" name="Marcador de número de diapositiva 3"/>
          <p:cNvSpPr>
            <a:spLocks noGrp="1"/>
          </p:cNvSpPr>
          <p:nvPr>
            <p:ph type="sldNum" sz="quarter" idx="10"/>
          </p:nvPr>
        </p:nvSpPr>
        <p:spPr/>
        <p:txBody>
          <a:bodyPr/>
          <a:lstStyle/>
          <a:p>
            <a:pPr>
              <a:defRPr/>
            </a:pPr>
            <a:fld id="{EAAC040A-EE5D-774A-BF94-C143FF411550}" type="slidenum">
              <a:rPr lang="es-ES_tradnl" smtClean="0"/>
              <a:pPr>
                <a:defRPr/>
              </a:pPr>
              <a:t>20</a:t>
            </a:fld>
            <a:endParaRPr lang="es-ES_tradnl"/>
          </a:p>
        </p:txBody>
      </p:sp>
    </p:spTree>
    <p:extLst>
      <p:ext uri="{BB962C8B-B14F-4D97-AF65-F5344CB8AC3E}">
        <p14:creationId xmlns:p14="http://schemas.microsoft.com/office/powerpoint/2010/main" val="27062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71807" y="9422765"/>
            <a:ext cx="2960793" cy="495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lgn="r">
              <a:spcBef>
                <a:spcPct val="0"/>
              </a:spcBef>
            </a:pPr>
            <a:fld id="{13F7CA6C-293D-4AEE-A9BB-282E45E83C9D}" type="slidenum">
              <a:rPr lang="fr-FR" altLang="es-ES" smtClean="0">
                <a:solidFill>
                  <a:prstClr val="black"/>
                </a:solidFill>
                <a:cs typeface="Arial" pitchFamily="34" charset="0"/>
              </a:rPr>
              <a:pPr algn="r">
                <a:spcBef>
                  <a:spcPct val="0"/>
                </a:spcBef>
              </a:pPr>
              <a:t>21</a:t>
            </a:fld>
            <a:endParaRPr lang="fr-FR" altLang="es-ES" smtClean="0">
              <a:solidFill>
                <a:prstClr val="black"/>
              </a:solidFill>
              <a:cs typeface="Arial" pitchFamily="34" charset="0"/>
            </a:endParaRPr>
          </a:p>
        </p:txBody>
      </p:sp>
      <p:sp>
        <p:nvSpPr>
          <p:cNvPr id="36867" name="Rectangle 2"/>
          <p:cNvSpPr>
            <a:spLocks noGrp="1" noRot="1" noChangeAspect="1" noChangeArrowheads="1" noTextEdit="1"/>
          </p:cNvSpPr>
          <p:nvPr>
            <p:ph type="sldImg"/>
          </p:nvPr>
        </p:nvSpPr>
        <p:spPr>
          <a:xfrm>
            <a:off x="630238" y="746125"/>
            <a:ext cx="5573712" cy="3716338"/>
          </a:xfrm>
          <a:ln/>
        </p:spPr>
      </p:sp>
      <p:sp>
        <p:nvSpPr>
          <p:cNvPr id="36868" name="Rectangle 3"/>
          <p:cNvSpPr>
            <a:spLocks noGrp="1" noChangeArrowheads="1"/>
          </p:cNvSpPr>
          <p:nvPr>
            <p:ph type="body" idx="1"/>
          </p:nvPr>
        </p:nvSpPr>
        <p:spPr>
          <a:xfrm>
            <a:off x="911014" y="4709661"/>
            <a:ext cx="5010573" cy="446341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altLang="es-ES" smtClean="0">
              <a:latin typeface="Arial" pitchFamily="34" charset="0"/>
            </a:endParaRPr>
          </a:p>
        </p:txBody>
      </p:sp>
    </p:spTree>
    <p:extLst>
      <p:ext uri="{BB962C8B-B14F-4D97-AF65-F5344CB8AC3E}">
        <p14:creationId xmlns:p14="http://schemas.microsoft.com/office/powerpoint/2010/main" val="1641107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2EBA9B-EBEF-694A-8B0E-DD075977B368}" type="slidenum">
              <a:rPr lang="es-ES_tradnl">
                <a:solidFill>
                  <a:srgbClr val="0000FF"/>
                </a:solidFill>
              </a:rPr>
              <a:pPr/>
              <a:t>22</a:t>
            </a:fld>
            <a:endParaRPr lang="es-ES_tradnl">
              <a:solidFill>
                <a:srgbClr val="0000FF"/>
              </a:solidFill>
            </a:endParaRPr>
          </a:p>
        </p:txBody>
      </p:sp>
      <p:sp>
        <p:nvSpPr>
          <p:cNvPr id="1105922" name="Rectangle 2"/>
          <p:cNvSpPr>
            <a:spLocks noGrp="1" noRot="1" noChangeAspect="1" noChangeArrowheads="1" noTextEdit="1"/>
          </p:cNvSpPr>
          <p:nvPr>
            <p:ph type="sldImg"/>
          </p:nvPr>
        </p:nvSpPr>
        <p:spPr>
          <a:xfrm>
            <a:off x="628650" y="744538"/>
            <a:ext cx="5576888" cy="3717925"/>
          </a:xfrm>
          <a:ln/>
          <a:extLst>
            <a:ext uri="{FAA26D3D-D897-4be2-8F04-BA451C77F1D7}">
              <ma14:placeholderFlag xmlns:ma14="http://schemas.microsoft.com/office/mac/drawingml/2011/main" val="1"/>
            </a:ext>
          </a:extLst>
        </p:spPr>
      </p:sp>
      <p:sp>
        <p:nvSpPr>
          <p:cNvPr id="1105923" name="Rectangle 3"/>
          <p:cNvSpPr>
            <a:spLocks noGrp="1" noChangeArrowheads="1"/>
          </p:cNvSpPr>
          <p:nvPr>
            <p:ph type="body" idx="1"/>
          </p:nvPr>
        </p:nvSpPr>
        <p:spPr>
          <a:xfrm>
            <a:off x="683260" y="4711383"/>
            <a:ext cx="5466080" cy="4463415"/>
          </a:xfrm>
        </p:spPr>
        <p:txBody>
          <a:bodyPr/>
          <a:lstStyle/>
          <a:p>
            <a:endParaRPr lang="es-ES"/>
          </a:p>
        </p:txBody>
      </p:sp>
    </p:spTree>
    <p:extLst>
      <p:ext uri="{BB962C8B-B14F-4D97-AF65-F5344CB8AC3E}">
        <p14:creationId xmlns:p14="http://schemas.microsoft.com/office/powerpoint/2010/main" val="2063631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8400" eaLnBrk="0" hangingPunct="0">
              <a:defRPr sz="2700" b="1">
                <a:solidFill>
                  <a:srgbClr val="FFFF00"/>
                </a:solidFill>
                <a:latin typeface="Arial" charset="0"/>
                <a:ea typeface="ＭＳ Ｐゴシック" charset="0"/>
                <a:cs typeface="ＭＳ Ｐゴシック" charset="0"/>
              </a:defRPr>
            </a:lvl1pPr>
            <a:lvl2pPr marL="711300" indent="-273577" defTabSz="948400" eaLnBrk="0" hangingPunct="0">
              <a:defRPr sz="2700" b="1">
                <a:solidFill>
                  <a:srgbClr val="FFFF00"/>
                </a:solidFill>
                <a:latin typeface="Arial" charset="0"/>
                <a:ea typeface="ＭＳ Ｐゴシック" charset="0"/>
              </a:defRPr>
            </a:lvl2pPr>
            <a:lvl3pPr marL="1094308" indent="-218862" defTabSz="948400" eaLnBrk="0" hangingPunct="0">
              <a:defRPr sz="2700" b="1">
                <a:solidFill>
                  <a:srgbClr val="FFFF00"/>
                </a:solidFill>
                <a:latin typeface="Arial" charset="0"/>
                <a:ea typeface="ＭＳ Ｐゴシック" charset="0"/>
              </a:defRPr>
            </a:lvl3pPr>
            <a:lvl4pPr marL="1532031" indent="-218862" defTabSz="948400" eaLnBrk="0" hangingPunct="0">
              <a:defRPr sz="2700" b="1">
                <a:solidFill>
                  <a:srgbClr val="FFFF00"/>
                </a:solidFill>
                <a:latin typeface="Arial" charset="0"/>
                <a:ea typeface="ＭＳ Ｐゴシック" charset="0"/>
              </a:defRPr>
            </a:lvl4pPr>
            <a:lvl5pPr marL="1969755" indent="-218862" defTabSz="948400" eaLnBrk="0" hangingPunct="0">
              <a:defRPr sz="2700" b="1">
                <a:solidFill>
                  <a:srgbClr val="FFFF00"/>
                </a:solidFill>
                <a:latin typeface="Arial" charset="0"/>
                <a:ea typeface="ＭＳ Ｐゴシック" charset="0"/>
              </a:defRPr>
            </a:lvl5pPr>
            <a:lvl6pPr marL="2407478" indent="-218862" defTabSz="948400" eaLnBrk="0" fontAlgn="base" hangingPunct="0">
              <a:spcBef>
                <a:spcPct val="0"/>
              </a:spcBef>
              <a:spcAft>
                <a:spcPct val="0"/>
              </a:spcAft>
              <a:defRPr sz="2700" b="1">
                <a:solidFill>
                  <a:srgbClr val="FFFF00"/>
                </a:solidFill>
                <a:latin typeface="Arial" charset="0"/>
                <a:ea typeface="ＭＳ Ｐゴシック" charset="0"/>
              </a:defRPr>
            </a:lvl6pPr>
            <a:lvl7pPr marL="2845201" indent="-218862" defTabSz="948400" eaLnBrk="0" fontAlgn="base" hangingPunct="0">
              <a:spcBef>
                <a:spcPct val="0"/>
              </a:spcBef>
              <a:spcAft>
                <a:spcPct val="0"/>
              </a:spcAft>
              <a:defRPr sz="2700" b="1">
                <a:solidFill>
                  <a:srgbClr val="FFFF00"/>
                </a:solidFill>
                <a:latin typeface="Arial" charset="0"/>
                <a:ea typeface="ＭＳ Ｐゴシック" charset="0"/>
              </a:defRPr>
            </a:lvl7pPr>
            <a:lvl8pPr marL="3282925" indent="-218862" defTabSz="948400" eaLnBrk="0" fontAlgn="base" hangingPunct="0">
              <a:spcBef>
                <a:spcPct val="0"/>
              </a:spcBef>
              <a:spcAft>
                <a:spcPct val="0"/>
              </a:spcAft>
              <a:defRPr sz="2700" b="1">
                <a:solidFill>
                  <a:srgbClr val="FFFF00"/>
                </a:solidFill>
                <a:latin typeface="Arial" charset="0"/>
                <a:ea typeface="ＭＳ Ｐゴシック" charset="0"/>
              </a:defRPr>
            </a:lvl8pPr>
            <a:lvl9pPr marL="3720648" indent="-218862" defTabSz="948400" eaLnBrk="0" fontAlgn="base" hangingPunct="0">
              <a:spcBef>
                <a:spcPct val="0"/>
              </a:spcBef>
              <a:spcAft>
                <a:spcPct val="0"/>
              </a:spcAft>
              <a:defRPr sz="2700" b="1">
                <a:solidFill>
                  <a:srgbClr val="FFFF00"/>
                </a:solidFill>
                <a:latin typeface="Arial" charset="0"/>
                <a:ea typeface="ＭＳ Ｐゴシック" charset="0"/>
              </a:defRPr>
            </a:lvl9pPr>
          </a:lstStyle>
          <a:p>
            <a:r>
              <a:rPr lang="es-ES_tradnl" sz="1200" b="0">
                <a:solidFill>
                  <a:srgbClr val="000000"/>
                </a:solidFill>
                <a:latin typeface="Times New Roman" charset="0"/>
              </a:rPr>
              <a:t>PHENOTYPE OF WM B-LYMPHOCYTE</a:t>
            </a:r>
          </a:p>
        </p:txBody>
      </p:sp>
      <p:sp>
        <p:nvSpPr>
          <p:cNvPr id="454658" name="Rectangle 2"/>
          <p:cNvSpPr>
            <a:spLocks noGrp="1" noRot="1" noChangeAspect="1" noChangeArrowheads="1" noTextEdit="1"/>
          </p:cNvSpPr>
          <p:nvPr>
            <p:ph type="sldImg"/>
          </p:nvPr>
        </p:nvSpPr>
        <p:spPr>
          <a:xfrm>
            <a:off x="627063" y="744538"/>
            <a:ext cx="5578475" cy="3719512"/>
          </a:xfrm>
          <a:ln/>
        </p:spPr>
      </p:sp>
      <p:sp>
        <p:nvSpPr>
          <p:cNvPr id="4546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
              <a:cs typeface="ＭＳ Ｐゴシック" charset="0"/>
            </a:endParaRPr>
          </a:p>
        </p:txBody>
      </p:sp>
    </p:spTree>
    <p:extLst>
      <p:ext uri="{BB962C8B-B14F-4D97-AF65-F5344CB8AC3E}">
        <p14:creationId xmlns:p14="http://schemas.microsoft.com/office/powerpoint/2010/main" val="1072059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s-ES_tradnl">
                <a:solidFill>
                  <a:prstClr val="black"/>
                </a:solidFill>
              </a:rPr>
              <a:t>PHENOTYPE OF WM B-LYMPHOCYTE</a:t>
            </a:r>
          </a:p>
        </p:txBody>
      </p:sp>
      <p:sp>
        <p:nvSpPr>
          <p:cNvPr id="468994" name="Rectangle 2"/>
          <p:cNvSpPr>
            <a:spLocks noGrp="1" noRot="1" noChangeAspect="1" noChangeArrowheads="1" noTextEdit="1"/>
          </p:cNvSpPr>
          <p:nvPr>
            <p:ph type="sldImg"/>
          </p:nvPr>
        </p:nvSpPr>
        <p:spPr>
          <a:xfrm>
            <a:off x="628650" y="744538"/>
            <a:ext cx="5576888" cy="3717925"/>
          </a:xfrm>
          <a:ln/>
          <a:extLst>
            <a:ext uri="{FAA26D3D-D897-4be2-8F04-BA451C77F1D7}">
              <ma14:placeholderFlag xmlns:ma14="http://schemas.microsoft.com/office/mac/drawingml/2011/main" val="1"/>
            </a:ext>
          </a:extLst>
        </p:spPr>
      </p:sp>
      <p:sp>
        <p:nvSpPr>
          <p:cNvPr id="46899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179535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8F88EF0C-A782-D942-8A52-345831A6653E}" type="slidenum">
              <a:rPr lang="es-ES_tradnl"/>
              <a:pPr/>
              <a:t>28</a:t>
            </a:fld>
            <a:endParaRPr lang="es-ES_tradnl"/>
          </a:p>
        </p:txBody>
      </p:sp>
      <p:sp>
        <p:nvSpPr>
          <p:cNvPr id="421891" name="Rectangle 2"/>
          <p:cNvSpPr>
            <a:spLocks noGrp="1" noRot="1" noChangeAspect="1" noChangeArrowheads="1" noTextEdit="1"/>
          </p:cNvSpPr>
          <p:nvPr>
            <p:ph type="sldImg"/>
          </p:nvPr>
        </p:nvSpPr>
        <p:spPr>
          <a:xfrm>
            <a:off x="628650" y="744538"/>
            <a:ext cx="5576888" cy="3717925"/>
          </a:xfrm>
          <a:ln/>
        </p:spPr>
      </p:sp>
      <p:sp>
        <p:nvSpPr>
          <p:cNvPr id="421892" name="Rectangle 3"/>
          <p:cNvSpPr>
            <a:spLocks noGrp="1" noChangeArrowheads="1"/>
          </p:cNvSpPr>
          <p:nvPr>
            <p:ph type="body" idx="1"/>
          </p:nvPr>
        </p:nvSpPr>
        <p:spPr>
          <a:noFill/>
          <a:ln/>
        </p:spPr>
        <p:txBody>
          <a:bodyPr/>
          <a:lstStyle/>
          <a:p>
            <a:endParaRPr lang="es-ES"/>
          </a:p>
        </p:txBody>
      </p:sp>
    </p:spTree>
    <p:extLst>
      <p:ext uri="{BB962C8B-B14F-4D97-AF65-F5344CB8AC3E}">
        <p14:creationId xmlns:p14="http://schemas.microsoft.com/office/powerpoint/2010/main" val="272223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742950"/>
            <a:ext cx="5578475" cy="37195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9E3FBF-7C04-E94B-A9B0-215E716F9E6E}"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32161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744538"/>
            <a:ext cx="5578475" cy="3719512"/>
          </a:xfrm>
        </p:spPr>
      </p:sp>
      <p:sp>
        <p:nvSpPr>
          <p:cNvPr id="3" name="Notes Placeholder 2"/>
          <p:cNvSpPr>
            <a:spLocks noGrp="1"/>
          </p:cNvSpPr>
          <p:nvPr>
            <p:ph type="body" idx="1"/>
          </p:nvPr>
        </p:nvSpPr>
        <p:spPr/>
        <p:txBody>
          <a:bodyPr/>
          <a:lstStyle/>
          <a:p>
            <a:r>
              <a:rPr lang="en-US" u="sng" dirty="0" err="1" smtClean="0"/>
              <a:t>Curatio</a:t>
            </a:r>
            <a:r>
              <a:rPr lang="en-US" u="sng" dirty="0" smtClean="0"/>
              <a:t> Fact Check</a:t>
            </a:r>
          </a:p>
          <a:p>
            <a:r>
              <a:rPr lang="en-US" dirty="0" smtClean="0"/>
              <a:t>Taken directly from Martinez-Lopez et al, </a:t>
            </a:r>
            <a:r>
              <a:rPr lang="en-US" dirty="0" err="1" smtClean="0"/>
              <a:t>pg</a:t>
            </a:r>
            <a:r>
              <a:rPr lang="en-US" dirty="0" smtClean="0"/>
              <a:t> 532, figure 2</a:t>
            </a:r>
          </a:p>
          <a:p>
            <a:r>
              <a:rPr lang="en-US" b="1" dirty="0" smtClean="0"/>
              <a:t>**PERMISSION</a:t>
            </a:r>
            <a:r>
              <a:rPr lang="en-US" b="1" baseline="0" dirty="0" smtClean="0"/>
              <a:t> REQUIRED FOR HANDOUT**</a:t>
            </a:r>
            <a:endParaRPr lang="th-TH" b="1" dirty="0" smtClean="0"/>
          </a:p>
          <a:p>
            <a:endParaRPr lang="en-US" dirty="0" smtClean="0"/>
          </a:p>
          <a:p>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latin typeface="Calibri"/>
              </a:rPr>
              <a:t>Recent Developments and Future Directions in the Treatment of</a:t>
            </a:r>
          </a:p>
          <a:p>
            <a:pPr>
              <a:defRPr/>
            </a:pPr>
            <a:r>
              <a:rPr lang="en-US" smtClean="0">
                <a:solidFill>
                  <a:prstClr val="black"/>
                </a:solidFill>
                <a:latin typeface="Calibri"/>
              </a:rPr>
              <a:t>Multiple Myeloma</a:t>
            </a:r>
          </a:p>
          <a:p>
            <a:pPr>
              <a:defRPr/>
            </a:pP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pPr>
              <a:defRPr/>
            </a:pPr>
            <a:fld id="{2D9549AE-45CC-4586-8B7C-037A687BF43B}" type="slidenum">
              <a:rPr lang="en-US" smtClean="0">
                <a:solidFill>
                  <a:prstClr val="black"/>
                </a:solidFill>
                <a:latin typeface="Calibri"/>
              </a:rPr>
              <a:pPr>
                <a:defRPr/>
              </a:pPr>
              <a:t>30</a:t>
            </a:fld>
            <a:endParaRPr lang="en-US">
              <a:solidFill>
                <a:prstClr val="black"/>
              </a:solidFill>
              <a:latin typeface="Calibri"/>
            </a:endParaRPr>
          </a:p>
        </p:txBody>
      </p:sp>
    </p:spTree>
    <p:extLst>
      <p:ext uri="{BB962C8B-B14F-4D97-AF65-F5344CB8AC3E}">
        <p14:creationId xmlns:p14="http://schemas.microsoft.com/office/powerpoint/2010/main" val="3874835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8650" y="744538"/>
            <a:ext cx="5576888" cy="3719512"/>
          </a:xfrm>
        </p:spPr>
      </p:sp>
      <p:sp>
        <p:nvSpPr>
          <p:cNvPr id="3" name="Marcador de notas 2"/>
          <p:cNvSpPr>
            <a:spLocks noGrp="1"/>
          </p:cNvSpPr>
          <p:nvPr>
            <p:ph type="body" idx="1"/>
          </p:nvPr>
        </p:nvSpPr>
        <p:spPr/>
        <p:txBody>
          <a:bodyPr/>
          <a:lstStyle/>
          <a:p>
            <a:r>
              <a:rPr lang="es-ES" dirty="0" err="1" smtClean="0"/>
              <a:t>The</a:t>
            </a:r>
            <a:r>
              <a:rPr lang="es-ES" dirty="0" smtClean="0"/>
              <a:t> </a:t>
            </a:r>
            <a:r>
              <a:rPr lang="es-ES" dirty="0" err="1" smtClean="0"/>
              <a:t>poor</a:t>
            </a:r>
            <a:r>
              <a:rPr lang="es-ES" dirty="0" smtClean="0"/>
              <a:t> </a:t>
            </a:r>
            <a:r>
              <a:rPr lang="es-ES" dirty="0" err="1" smtClean="0"/>
              <a:t>outcome</a:t>
            </a:r>
            <a:r>
              <a:rPr lang="es-ES" dirty="0" smtClean="0"/>
              <a:t> </a:t>
            </a:r>
            <a:r>
              <a:rPr lang="es-ES" dirty="0" err="1" smtClean="0"/>
              <a:t>was</a:t>
            </a:r>
            <a:r>
              <a:rPr lang="es-ES" dirty="0" smtClean="0"/>
              <a:t> </a:t>
            </a:r>
            <a:r>
              <a:rPr lang="es-ES" dirty="0" err="1" smtClean="0"/>
              <a:t>observed</a:t>
            </a:r>
            <a:r>
              <a:rPr lang="es-ES" dirty="0" smtClean="0"/>
              <a:t> in </a:t>
            </a:r>
            <a:r>
              <a:rPr lang="es-ES" dirty="0" err="1" smtClean="0"/>
              <a:t>pts</a:t>
            </a:r>
            <a:r>
              <a:rPr lang="es-ES" baseline="0" dirty="0" smtClean="0"/>
              <a:t> </a:t>
            </a:r>
            <a:r>
              <a:rPr lang="es-ES" baseline="0" dirty="0" err="1" smtClean="0"/>
              <a:t>receivng</a:t>
            </a:r>
            <a:r>
              <a:rPr lang="es-ES" baseline="0" dirty="0" smtClean="0"/>
              <a:t> VTP as </a:t>
            </a:r>
            <a:r>
              <a:rPr lang="es-ES" baseline="0" dirty="0" err="1" smtClean="0"/>
              <a:t>induction</a:t>
            </a:r>
            <a:r>
              <a:rPr lang="es-ES" baseline="0" dirty="0" smtClean="0"/>
              <a:t> </a:t>
            </a:r>
            <a:r>
              <a:rPr lang="es-ES" baseline="0" dirty="0" err="1" smtClean="0"/>
              <a:t>followed</a:t>
            </a:r>
            <a:r>
              <a:rPr lang="es-ES" baseline="0" dirty="0" smtClean="0"/>
              <a:t> </a:t>
            </a:r>
            <a:r>
              <a:rPr lang="es-ES" baseline="0" dirty="0" err="1" smtClean="0"/>
              <a:t>by</a:t>
            </a:r>
            <a:r>
              <a:rPr lang="es-ES" baseline="0" dirty="0" smtClean="0"/>
              <a:t> VT as </a:t>
            </a:r>
            <a:r>
              <a:rPr lang="es-ES" baseline="0" dirty="0" err="1" smtClean="0"/>
              <a:t>maintenance</a:t>
            </a:r>
            <a:endParaRPr lang="es-ES" dirty="0"/>
          </a:p>
        </p:txBody>
      </p:sp>
      <p:sp>
        <p:nvSpPr>
          <p:cNvPr id="4" name="Marcador de número de diapositiva 3"/>
          <p:cNvSpPr>
            <a:spLocks noGrp="1"/>
          </p:cNvSpPr>
          <p:nvPr>
            <p:ph type="sldNum" sz="quarter" idx="10"/>
          </p:nvPr>
        </p:nvSpPr>
        <p:spPr/>
        <p:txBody>
          <a:bodyPr/>
          <a:lstStyle/>
          <a:p>
            <a:fld id="{DBCC72E2-AB75-B545-AB76-C2580388FD66}" type="slidenum">
              <a:rPr lang="es-ES_tradnl" smtClean="0">
                <a:solidFill>
                  <a:prstClr val="black"/>
                </a:solidFill>
              </a:rPr>
              <a:pPr/>
              <a:t>31</a:t>
            </a:fld>
            <a:endParaRPr lang="es-ES_tradnl">
              <a:solidFill>
                <a:prstClr val="black"/>
              </a:solidFill>
            </a:endParaRPr>
          </a:p>
        </p:txBody>
      </p:sp>
    </p:spTree>
    <p:extLst>
      <p:ext uri="{BB962C8B-B14F-4D97-AF65-F5344CB8AC3E}">
        <p14:creationId xmlns:p14="http://schemas.microsoft.com/office/powerpoint/2010/main" val="365683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6B3C2-483E-2946-85FC-A0CB6E86F562}" type="slidenum">
              <a:rPr lang="es-ES_tradnl"/>
              <a:pPr/>
              <a:t>3</a:t>
            </a:fld>
            <a:endParaRPr lang="es-ES_tradnl"/>
          </a:p>
        </p:txBody>
      </p:sp>
      <p:sp>
        <p:nvSpPr>
          <p:cNvPr id="927746" name="Rectangle 2"/>
          <p:cNvSpPr>
            <a:spLocks noGrp="1" noRot="1" noChangeAspect="1" noChangeArrowheads="1" noTextEdit="1"/>
          </p:cNvSpPr>
          <p:nvPr>
            <p:ph type="sldImg"/>
          </p:nvPr>
        </p:nvSpPr>
        <p:spPr>
          <a:xfrm>
            <a:off x="628650" y="744538"/>
            <a:ext cx="5576888" cy="3717925"/>
          </a:xfrm>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957222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D3450328-B1A6-1A42-949D-6E0812C5EF4F}" type="slidenum">
              <a:rPr lang="es-ES_tradnl">
                <a:solidFill>
                  <a:prstClr val="black"/>
                </a:solidFill>
              </a:rPr>
              <a:pPr/>
              <a:t>33</a:t>
            </a:fld>
            <a:endParaRPr lang="es-ES_tradnl">
              <a:solidFill>
                <a:prstClr val="black"/>
              </a:solidFill>
            </a:endParaRPr>
          </a:p>
        </p:txBody>
      </p:sp>
      <p:sp>
        <p:nvSpPr>
          <p:cNvPr id="354307" name="Rectangle 2"/>
          <p:cNvSpPr txBox="1">
            <a:spLocks noGrp="1" noChangeArrowheads="1"/>
          </p:cNvSpPr>
          <p:nvPr/>
        </p:nvSpPr>
        <p:spPr bwMode="auto">
          <a:xfrm>
            <a:off x="0" y="0"/>
            <a:ext cx="2961715" cy="496491"/>
          </a:xfrm>
          <a:prstGeom prst="rect">
            <a:avLst/>
          </a:prstGeom>
          <a:noFill/>
          <a:ln w="9525">
            <a:noFill/>
            <a:miter lim="800000"/>
            <a:headEnd/>
            <a:tailEnd/>
          </a:ln>
        </p:spPr>
        <p:txBody>
          <a:bodyPr>
            <a:prstTxWarp prst="textNoShape">
              <a:avLst/>
            </a:prstTxWarp>
          </a:bodyPr>
          <a:lstStyle/>
          <a:p>
            <a:r>
              <a:rPr lang="es-ES_tradnl" sz="1200">
                <a:solidFill>
                  <a:prstClr val="black"/>
                </a:solidFill>
                <a:latin typeface="Times New Roman" charset="0"/>
                <a:ea typeface="+mn-ea"/>
                <a:cs typeface="+mn-cs"/>
              </a:rPr>
              <a:t>PHENOTYPE OF WM B-LYMPHOCYTE</a:t>
            </a:r>
          </a:p>
        </p:txBody>
      </p:sp>
      <p:sp>
        <p:nvSpPr>
          <p:cNvPr id="354308" name="Rectangle 2"/>
          <p:cNvSpPr>
            <a:spLocks noGrp="1" noRot="1" noChangeAspect="1" noChangeArrowheads="1" noTextEdit="1"/>
          </p:cNvSpPr>
          <p:nvPr>
            <p:ph type="sldImg"/>
          </p:nvPr>
        </p:nvSpPr>
        <p:spPr>
          <a:xfrm>
            <a:off x="628650" y="744538"/>
            <a:ext cx="5576888" cy="3717925"/>
          </a:xfrm>
          <a:ln/>
        </p:spPr>
      </p:sp>
      <p:sp>
        <p:nvSpPr>
          <p:cNvPr id="354309" name="Rectangle 3"/>
          <p:cNvSpPr>
            <a:spLocks noGrp="1" noChangeArrowheads="1"/>
          </p:cNvSpPr>
          <p:nvPr>
            <p:ph type="body" idx="1"/>
          </p:nvPr>
        </p:nvSpPr>
        <p:spPr>
          <a:noFill/>
          <a:ln/>
        </p:spPr>
        <p:txBody>
          <a:bodyPr/>
          <a:lstStyle/>
          <a:p>
            <a:endParaRPr lang="es-ES"/>
          </a:p>
        </p:txBody>
      </p:sp>
    </p:spTree>
    <p:extLst>
      <p:ext uri="{BB962C8B-B14F-4D97-AF65-F5344CB8AC3E}">
        <p14:creationId xmlns:p14="http://schemas.microsoft.com/office/powerpoint/2010/main" val="566280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D5A64F-7B57-E849-81A7-726BF38032CE}" type="slidenum">
              <a:rPr lang="es-ES_tradnl" sz="1200">
                <a:solidFill>
                  <a:prstClr val="black"/>
                </a:solidFill>
              </a:rPr>
              <a:pPr eaLnBrk="1" hangingPunct="1"/>
              <a:t>34</a:t>
            </a:fld>
            <a:endParaRPr lang="es-ES_tradnl" sz="1200">
              <a:solidFill>
                <a:prstClr val="black"/>
              </a:solidFill>
            </a:endParaRPr>
          </a:p>
        </p:txBody>
      </p:sp>
      <p:sp>
        <p:nvSpPr>
          <p:cNvPr id="50179" name="Rectangle 2"/>
          <p:cNvSpPr>
            <a:spLocks noGrp="1" noRot="1" noChangeAspect="1" noChangeArrowheads="1" noTextEdit="1"/>
          </p:cNvSpPr>
          <p:nvPr>
            <p:ph type="sldImg"/>
          </p:nvPr>
        </p:nvSpPr>
        <p:spPr bwMode="auto">
          <a:xfrm>
            <a:off x="627063" y="744538"/>
            <a:ext cx="5578475"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683260" y="4709662"/>
            <a:ext cx="5466080" cy="4465137"/>
          </a:xfrm>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970979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744538"/>
            <a:ext cx="5578475" cy="3719512"/>
          </a:xfrm>
        </p:spPr>
      </p:sp>
      <p:sp>
        <p:nvSpPr>
          <p:cNvPr id="3" name="Notes Placeholder 2"/>
          <p:cNvSpPr>
            <a:spLocks noGrp="1"/>
          </p:cNvSpPr>
          <p:nvPr>
            <p:ph type="body" idx="1"/>
          </p:nvPr>
        </p:nvSpPr>
        <p:spPr/>
        <p:txBody>
          <a:bodyPr/>
          <a:lstStyle/>
          <a:p>
            <a:r>
              <a:rPr lang="en-US" u="sng" dirty="0" err="1" smtClean="0"/>
              <a:t>Curatio</a:t>
            </a:r>
            <a:r>
              <a:rPr lang="en-US" u="sng" dirty="0" smtClean="0"/>
              <a:t> Fact Check</a:t>
            </a:r>
          </a:p>
          <a:p>
            <a:r>
              <a:rPr lang="en-US" dirty="0" smtClean="0"/>
              <a:t>Row 1: First column data same as presented on slide 13; column 2, CR data based on post </a:t>
            </a:r>
            <a:r>
              <a:rPr lang="en-US" u="sng" dirty="0" smtClean="0"/>
              <a:t>second</a:t>
            </a:r>
            <a:r>
              <a:rPr lang="en-US" dirty="0" smtClean="0"/>
              <a:t> ASCT; PFS,</a:t>
            </a:r>
            <a:r>
              <a:rPr lang="en-US" baseline="0" dirty="0" smtClean="0"/>
              <a:t> OS OK per </a:t>
            </a:r>
            <a:r>
              <a:rPr lang="en-US" baseline="0" dirty="0" err="1" smtClean="0"/>
              <a:t>pg</a:t>
            </a:r>
            <a:r>
              <a:rPr lang="en-US" baseline="0" dirty="0" smtClean="0"/>
              <a:t> 6, col 2</a:t>
            </a:r>
            <a:endParaRPr lang="en-US" dirty="0" smtClean="0"/>
          </a:p>
          <a:p>
            <a:r>
              <a:rPr lang="en-US" b="0" dirty="0" smtClean="0"/>
              <a:t>Row 2: </a:t>
            </a:r>
            <a:r>
              <a:rPr lang="en-US" dirty="0" smtClean="0"/>
              <a:t>First column data same as presented on slide 13; column</a:t>
            </a:r>
            <a:r>
              <a:rPr lang="en-US" baseline="0" dirty="0" smtClean="0"/>
              <a:t> 2 OK per abstract; PFS should be 56 </a:t>
            </a:r>
            <a:r>
              <a:rPr lang="en-US" baseline="0" dirty="0" err="1" smtClean="0"/>
              <a:t>vs</a:t>
            </a:r>
            <a:r>
              <a:rPr lang="en-US" baseline="0" dirty="0" smtClean="0"/>
              <a:t> 28; OS is reported as 4-yr and 75% for VTD and 65% for TD (NS); why not reported?</a:t>
            </a:r>
          </a:p>
          <a:p>
            <a:pPr defTabSz="465887">
              <a:defRPr/>
            </a:pPr>
            <a:r>
              <a:rPr lang="en-US" b="0" i="1" baseline="0" dirty="0" smtClean="0"/>
              <a:t>From Dr Mateos: </a:t>
            </a:r>
            <a:r>
              <a:rPr lang="en-US" b="0" i="1" dirty="0"/>
              <a:t>You can put the PFS and OS but these time to event data were not an objective of the trial because patients after transplant, some received consolidation and maintenance, other only maintenance, other nothing,..</a:t>
            </a:r>
          </a:p>
          <a:p>
            <a:pPr defTabSz="914240">
              <a:defRPr/>
            </a:pPr>
            <a:r>
              <a:rPr lang="en-US" b="0" dirty="0" smtClean="0"/>
              <a:t>Row 3: </a:t>
            </a:r>
            <a:r>
              <a:rPr lang="en-US" dirty="0" smtClean="0"/>
              <a:t>First column data same as presented on slide 13--</a:t>
            </a:r>
            <a:r>
              <a:rPr lang="en-US" b="0" dirty="0" smtClean="0"/>
              <a:t>Need to change the comparative arm from “TD” to VD; column</a:t>
            </a:r>
            <a:r>
              <a:rPr lang="en-US" b="0" baseline="0" dirty="0" smtClean="0"/>
              <a:t> 2 OK per table 2, </a:t>
            </a:r>
            <a:r>
              <a:rPr lang="en-US" b="0" baseline="0" dirty="0" err="1" smtClean="0"/>
              <a:t>pg</a:t>
            </a:r>
            <a:r>
              <a:rPr lang="en-US" b="0" baseline="0" dirty="0" smtClean="0"/>
              <a:t> 5755; PFS and OS were mentioned in the article so why “not reported”? (see page 5756, col 1) – no difference in PFS (med 30 </a:t>
            </a:r>
            <a:r>
              <a:rPr lang="en-US" b="0" baseline="0" dirty="0" err="1" smtClean="0"/>
              <a:t>mos</a:t>
            </a:r>
            <a:r>
              <a:rPr lang="en-US" b="0" baseline="0" dirty="0" smtClean="0"/>
              <a:t> VD </a:t>
            </a:r>
            <a:r>
              <a:rPr lang="en-US" b="0" baseline="0" dirty="0" err="1" smtClean="0"/>
              <a:t>vs</a:t>
            </a:r>
            <a:r>
              <a:rPr lang="en-US" b="0" baseline="0" dirty="0" smtClean="0"/>
              <a:t> 26 </a:t>
            </a:r>
            <a:r>
              <a:rPr lang="en-US" b="0" baseline="0" dirty="0" err="1" smtClean="0"/>
              <a:t>mos</a:t>
            </a:r>
            <a:r>
              <a:rPr lang="en-US" b="0" baseline="0" dirty="0" smtClean="0"/>
              <a:t> in </a:t>
            </a:r>
            <a:r>
              <a:rPr lang="en-US" b="0" baseline="0" dirty="0" err="1" smtClean="0"/>
              <a:t>vtD</a:t>
            </a:r>
            <a:r>
              <a:rPr lang="en-US" b="0" baseline="0" dirty="0" smtClean="0"/>
              <a:t>); no sign difference in OS.</a:t>
            </a:r>
            <a:endParaRPr lang="en-US" b="0" dirty="0" smtClean="0"/>
          </a:p>
          <a:p>
            <a:r>
              <a:rPr lang="en-US" b="0" dirty="0" smtClean="0"/>
              <a:t>Row 4: </a:t>
            </a:r>
            <a:r>
              <a:rPr lang="en-US" dirty="0" smtClean="0"/>
              <a:t>First column data same as presented on slide 14; </a:t>
            </a:r>
            <a:r>
              <a:rPr lang="en-US" b="0" dirty="0" smtClean="0"/>
              <a:t>col 2 OK per abstract table, but unclear</a:t>
            </a:r>
            <a:r>
              <a:rPr lang="en-US" b="0" baseline="0" dirty="0" smtClean="0"/>
              <a:t> what the statistical significance is for; PFS/OS, OK as not reported in abstract</a:t>
            </a:r>
          </a:p>
          <a:p>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the data referring to the Moreau et al study, we need to change the </a:t>
            </a:r>
            <a:r>
              <a:rPr lang="en-US" sz="1200" i="0" kern="1200" dirty="0" smtClean="0">
                <a:solidFill>
                  <a:schemeClr val="tx1"/>
                </a:solidFill>
                <a:effectLst/>
                <a:latin typeface="+mn-lt"/>
                <a:ea typeface="+mn-ea"/>
                <a:cs typeface="+mn-cs"/>
              </a:rPr>
              <a:t>comparative arm from “TD” as it is currently labeled to “VD”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Per Dr Mateos: OK.</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Would it be acceptable to make the following updates?: </a:t>
            </a:r>
            <a:r>
              <a:rPr lang="en-US" sz="1200" i="1" kern="1200" dirty="0" smtClean="0">
                <a:solidFill>
                  <a:schemeClr val="tx1"/>
                </a:solidFill>
                <a:effectLst/>
                <a:latin typeface="+mn-lt"/>
                <a:ea typeface="+mn-ea"/>
                <a:cs typeface="+mn-cs"/>
              </a:rPr>
              <a:t>Per Dr Mateos: OK</a:t>
            </a:r>
          </a:p>
          <a:p>
            <a:r>
              <a:rPr lang="en-US" sz="1200" kern="1200" dirty="0" smtClean="0">
                <a:solidFill>
                  <a:schemeClr val="tx1"/>
                </a:solidFill>
                <a:effectLst/>
                <a:latin typeface="+mn-lt"/>
                <a:ea typeface="+mn-ea"/>
                <a:cs typeface="+mn-cs"/>
              </a:rPr>
              <a:t>·         For the </a:t>
            </a:r>
            <a:r>
              <a:rPr lang="en-US" sz="1200" kern="1200" dirty="0" err="1" smtClean="0">
                <a:solidFill>
                  <a:schemeClr val="tx1"/>
                </a:solidFill>
                <a:effectLst/>
                <a:latin typeface="+mn-lt"/>
                <a:ea typeface="+mn-ea"/>
                <a:cs typeface="+mn-cs"/>
              </a:rPr>
              <a:t>Rosinol</a:t>
            </a:r>
            <a:r>
              <a:rPr lang="en-US" sz="1200" kern="1200" dirty="0" smtClean="0">
                <a:solidFill>
                  <a:schemeClr val="tx1"/>
                </a:solidFill>
                <a:effectLst/>
                <a:latin typeface="+mn-lt"/>
                <a:ea typeface="+mn-ea"/>
                <a:cs typeface="+mn-cs"/>
              </a:rPr>
              <a:t> data row: PFS should be 56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28; OS is reported as 4-yr and is 75% for VTD and 65% for TD (NS)</a:t>
            </a:r>
          </a:p>
          <a:p>
            <a:r>
              <a:rPr lang="en-US" sz="1200" kern="1200" dirty="0" smtClean="0">
                <a:solidFill>
                  <a:schemeClr val="tx1"/>
                </a:solidFill>
                <a:effectLst/>
                <a:latin typeface="+mn-lt"/>
                <a:ea typeface="+mn-ea"/>
                <a:cs typeface="+mn-cs"/>
              </a:rPr>
              <a:t>·         For the Moreau data row: PFS and OS were mentioned in the article so why “not reported”? (see page 5756, col 1) – no difference in PFS (med 30 </a:t>
            </a:r>
            <a:r>
              <a:rPr lang="en-US" sz="1200" kern="1200" dirty="0" err="1" smtClean="0">
                <a:solidFill>
                  <a:schemeClr val="tx1"/>
                </a:solidFill>
                <a:effectLst/>
                <a:latin typeface="+mn-lt"/>
                <a:ea typeface="+mn-ea"/>
                <a:cs typeface="+mn-cs"/>
              </a:rPr>
              <a:t>mos</a:t>
            </a:r>
            <a:r>
              <a:rPr lang="en-US" sz="1200" kern="1200" dirty="0" smtClean="0">
                <a:solidFill>
                  <a:schemeClr val="tx1"/>
                </a:solidFill>
                <a:effectLst/>
                <a:latin typeface="+mn-lt"/>
                <a:ea typeface="+mn-ea"/>
                <a:cs typeface="+mn-cs"/>
              </a:rPr>
              <a:t> VD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26 </a:t>
            </a:r>
            <a:r>
              <a:rPr lang="en-US" sz="1200" kern="1200" dirty="0" err="1" smtClean="0">
                <a:solidFill>
                  <a:schemeClr val="tx1"/>
                </a:solidFill>
                <a:effectLst/>
                <a:latin typeface="+mn-lt"/>
                <a:ea typeface="+mn-ea"/>
                <a:cs typeface="+mn-cs"/>
              </a:rPr>
              <a:t>mos</a:t>
            </a:r>
            <a:r>
              <a:rPr lang="en-US" sz="1200" kern="1200" dirty="0" smtClean="0">
                <a:solidFill>
                  <a:schemeClr val="tx1"/>
                </a:solidFill>
                <a:effectLst/>
                <a:latin typeface="+mn-lt"/>
                <a:ea typeface="+mn-ea"/>
                <a:cs typeface="+mn-cs"/>
              </a:rPr>
              <a:t> in </a:t>
            </a:r>
            <a:r>
              <a:rPr lang="en-US" sz="1200" kern="1200" dirty="0" err="1" smtClean="0">
                <a:solidFill>
                  <a:schemeClr val="tx1"/>
                </a:solidFill>
                <a:effectLst/>
                <a:latin typeface="+mn-lt"/>
                <a:ea typeface="+mn-ea"/>
                <a:cs typeface="+mn-cs"/>
              </a:rPr>
              <a:t>vtD</a:t>
            </a:r>
            <a:r>
              <a:rPr lang="en-US" sz="1200" kern="1200" dirty="0" smtClean="0">
                <a:solidFill>
                  <a:schemeClr val="tx1"/>
                </a:solidFill>
                <a:effectLst/>
                <a:latin typeface="+mn-lt"/>
                <a:ea typeface="+mn-ea"/>
                <a:cs typeface="+mn-cs"/>
              </a:rPr>
              <a:t>); no sign difference in OS. </a:t>
            </a:r>
          </a:p>
          <a:p>
            <a:r>
              <a:rPr lang="en-US" sz="1200" i="1" kern="1200" dirty="0" smtClean="0">
                <a:solidFill>
                  <a:schemeClr val="tx1"/>
                </a:solidFill>
                <a:effectLst/>
                <a:latin typeface="+mn-lt"/>
                <a:ea typeface="+mn-ea"/>
                <a:cs typeface="+mn-cs"/>
              </a:rPr>
              <a:t>Per Dr Mateos: You can put the PFS and OS but these time to event data were not an objective of the trial because patients after transplant, some received consolidation and maintenance, other only maintenance, other nothing,..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latin typeface="Calibri"/>
              </a:rPr>
              <a:t>Recent Developments and Future Directions in the Treatment of</a:t>
            </a:r>
          </a:p>
          <a:p>
            <a:pPr>
              <a:defRPr/>
            </a:pPr>
            <a:r>
              <a:rPr lang="en-US" smtClean="0">
                <a:solidFill>
                  <a:prstClr val="black"/>
                </a:solidFill>
                <a:latin typeface="Calibri"/>
              </a:rPr>
              <a:t>Multiple Myeloma</a:t>
            </a:r>
          </a:p>
          <a:p>
            <a:pPr>
              <a:defRPr/>
            </a:pP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pPr>
              <a:defRPr/>
            </a:pPr>
            <a:fld id="{2D9549AE-45CC-4586-8B7C-037A687BF43B}" type="slidenum">
              <a:rPr lang="en-US" smtClean="0">
                <a:solidFill>
                  <a:prstClr val="black"/>
                </a:solidFill>
                <a:latin typeface="Calibri"/>
              </a:rPr>
              <a:pPr>
                <a:defRPr/>
              </a:pPr>
              <a:t>35</a:t>
            </a:fld>
            <a:endParaRPr lang="en-US">
              <a:solidFill>
                <a:prstClr val="black"/>
              </a:solidFill>
              <a:latin typeface="Calibri"/>
            </a:endParaRPr>
          </a:p>
        </p:txBody>
      </p:sp>
    </p:spTree>
    <p:extLst>
      <p:ext uri="{BB962C8B-B14F-4D97-AF65-F5344CB8AC3E}">
        <p14:creationId xmlns:p14="http://schemas.microsoft.com/office/powerpoint/2010/main" val="430951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D5A64F-7B57-E849-81A7-726BF38032CE}" type="slidenum">
              <a:rPr lang="es-ES_tradnl" sz="1200">
                <a:solidFill>
                  <a:prstClr val="black"/>
                </a:solidFill>
              </a:rPr>
              <a:pPr eaLnBrk="1" hangingPunct="1"/>
              <a:t>37</a:t>
            </a:fld>
            <a:endParaRPr lang="es-ES_tradnl" sz="1200">
              <a:solidFill>
                <a:prstClr val="black"/>
              </a:solidFill>
            </a:endParaRPr>
          </a:p>
        </p:txBody>
      </p:sp>
      <p:sp>
        <p:nvSpPr>
          <p:cNvPr id="50179" name="Rectangle 2"/>
          <p:cNvSpPr>
            <a:spLocks noGrp="1" noRot="1" noChangeAspect="1" noChangeArrowheads="1" noTextEdit="1"/>
          </p:cNvSpPr>
          <p:nvPr>
            <p:ph type="sldImg"/>
          </p:nvPr>
        </p:nvSpPr>
        <p:spPr bwMode="auto">
          <a:xfrm>
            <a:off x="627063" y="744538"/>
            <a:ext cx="5578475"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683260" y="4709662"/>
            <a:ext cx="5466080" cy="4465137"/>
          </a:xfrm>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a:latin typeface="Calibri" charset="0"/>
              <a:ea typeface="ＭＳ Ｐゴシック" charset="0"/>
              <a:cs typeface="ＭＳ Ｐゴシック" charset="0"/>
            </a:endParaRPr>
          </a:p>
        </p:txBody>
      </p:sp>
    </p:spTree>
    <p:extLst>
      <p:ext uri="{BB962C8B-B14F-4D97-AF65-F5344CB8AC3E}">
        <p14:creationId xmlns:p14="http://schemas.microsoft.com/office/powerpoint/2010/main" val="92814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744538"/>
            <a:ext cx="5578475" cy="3719512"/>
          </a:xfrm>
        </p:spPr>
      </p:sp>
      <p:sp>
        <p:nvSpPr>
          <p:cNvPr id="3" name="Notes Placeholder 2"/>
          <p:cNvSpPr>
            <a:spLocks noGrp="1"/>
          </p:cNvSpPr>
          <p:nvPr>
            <p:ph type="body" idx="1"/>
          </p:nvPr>
        </p:nvSpPr>
        <p:spPr/>
        <p:txBody>
          <a:bodyPr/>
          <a:lstStyle/>
          <a:p>
            <a:r>
              <a:rPr lang="en-US" u="sng" dirty="0" err="1" smtClean="0"/>
              <a:t>Curatio</a:t>
            </a:r>
            <a:r>
              <a:rPr lang="en-US" u="sng" dirty="0" smtClean="0"/>
              <a:t> Fact Check</a:t>
            </a:r>
          </a:p>
          <a:p>
            <a:r>
              <a:rPr lang="en-US" b="0" dirty="0" smtClean="0"/>
              <a:t>Row</a:t>
            </a:r>
            <a:r>
              <a:rPr lang="en-US" b="0" baseline="0" dirty="0" smtClean="0"/>
              <a:t> 1:CR post </a:t>
            </a:r>
            <a:r>
              <a:rPr lang="en-US" b="0" baseline="0" dirty="0" err="1" smtClean="0"/>
              <a:t>indicution</a:t>
            </a:r>
            <a:r>
              <a:rPr lang="en-US" b="0" baseline="0" dirty="0" smtClean="0"/>
              <a:t> should be 22.5% per table 2, </a:t>
            </a:r>
            <a:r>
              <a:rPr lang="en-US" b="0" baseline="0" dirty="0" err="1" smtClean="0"/>
              <a:t>pg</a:t>
            </a:r>
            <a:r>
              <a:rPr lang="en-US" b="0" baseline="0" dirty="0" smtClean="0"/>
              <a:t> 13; CR post ASCT which one? First [43.8%]? Second [48.7%]?; CR post consolidation is 60.6% [OK]; PFS should change to 60% per abstract and page 13, col 1; 90% at 3-yr for OS, page 14, col 2</a:t>
            </a:r>
          </a:p>
          <a:p>
            <a:r>
              <a:rPr lang="en-US" b="0" baseline="0" dirty="0" smtClean="0"/>
              <a:t>Row 2: OK per abstract table</a:t>
            </a:r>
            <a:endParaRPr lang="en-US" b="1" dirty="0" smtClean="0"/>
          </a:p>
          <a:p>
            <a:endParaRPr lang="en-US" dirty="0" smtClean="0"/>
          </a:p>
          <a:p>
            <a:r>
              <a:rPr lang="en-US" sz="1200" kern="1200" dirty="0" smtClean="0">
                <a:solidFill>
                  <a:schemeClr val="tx1"/>
                </a:solidFill>
                <a:effectLst/>
                <a:latin typeface="+mn-lt"/>
                <a:ea typeface="+mn-ea"/>
                <a:cs typeface="+mn-cs"/>
              </a:rPr>
              <a:t>Would it be acceptable to make the following updates?:</a:t>
            </a:r>
          </a:p>
          <a:p>
            <a:r>
              <a:rPr lang="en-US" sz="1200" kern="1200" dirty="0" smtClean="0">
                <a:solidFill>
                  <a:schemeClr val="tx1"/>
                </a:solidFill>
                <a:effectLst/>
                <a:latin typeface="+mn-lt"/>
                <a:ea typeface="+mn-ea"/>
                <a:cs typeface="+mn-cs"/>
              </a:rPr>
              <a:t>For the </a:t>
            </a:r>
            <a:r>
              <a:rPr lang="en-US" sz="1200" kern="1200" dirty="0" err="1" smtClean="0">
                <a:solidFill>
                  <a:schemeClr val="tx1"/>
                </a:solidFill>
                <a:effectLst/>
                <a:latin typeface="+mn-lt"/>
                <a:ea typeface="+mn-ea"/>
                <a:cs typeface="+mn-cs"/>
              </a:rPr>
              <a:t>Cavo</a:t>
            </a:r>
            <a:r>
              <a:rPr lang="en-US" sz="1200" kern="1200" dirty="0" smtClean="0">
                <a:solidFill>
                  <a:schemeClr val="tx1"/>
                </a:solidFill>
                <a:effectLst/>
                <a:latin typeface="+mn-lt"/>
                <a:ea typeface="+mn-ea"/>
                <a:cs typeface="+mn-cs"/>
              </a:rPr>
              <a:t> data row: CR post </a:t>
            </a:r>
            <a:r>
              <a:rPr lang="en-US" sz="1200" kern="1200" dirty="0" err="1" smtClean="0">
                <a:solidFill>
                  <a:schemeClr val="tx1"/>
                </a:solidFill>
                <a:effectLst/>
                <a:latin typeface="+mn-lt"/>
                <a:ea typeface="+mn-ea"/>
                <a:cs typeface="+mn-cs"/>
              </a:rPr>
              <a:t>indicution</a:t>
            </a:r>
            <a:r>
              <a:rPr lang="en-US" sz="1200" kern="1200" dirty="0" smtClean="0">
                <a:solidFill>
                  <a:schemeClr val="tx1"/>
                </a:solidFill>
                <a:effectLst/>
                <a:latin typeface="+mn-lt"/>
                <a:ea typeface="+mn-ea"/>
                <a:cs typeface="+mn-cs"/>
              </a:rPr>
              <a:t> should be 22.5% per table 2, </a:t>
            </a:r>
            <a:r>
              <a:rPr lang="en-US" sz="1200" kern="1200" dirty="0" err="1" smtClean="0">
                <a:solidFill>
                  <a:schemeClr val="tx1"/>
                </a:solidFill>
                <a:effectLst/>
                <a:latin typeface="+mn-lt"/>
                <a:ea typeface="+mn-ea"/>
                <a:cs typeface="+mn-cs"/>
              </a:rPr>
              <a:t>pg</a:t>
            </a:r>
            <a:r>
              <a:rPr lang="en-US" sz="1200" kern="1200" dirty="0" smtClean="0">
                <a:solidFill>
                  <a:schemeClr val="tx1"/>
                </a:solidFill>
                <a:effectLst/>
                <a:latin typeface="+mn-lt"/>
                <a:ea typeface="+mn-ea"/>
                <a:cs typeface="+mn-cs"/>
              </a:rPr>
              <a:t> 13; CR post ASCT which one? First [43.8%]? Second [48.7%]? </a:t>
            </a:r>
            <a:r>
              <a:rPr lang="en-US" sz="1200" i="1" kern="1200" dirty="0" smtClean="0">
                <a:solidFill>
                  <a:schemeClr val="tx1"/>
                </a:solidFill>
                <a:effectLst/>
                <a:latin typeface="+mn-lt"/>
                <a:ea typeface="+mn-ea"/>
                <a:cs typeface="+mn-cs"/>
              </a:rPr>
              <a:t>Per Dr Mateos:</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After second ASCT</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PFS should change to 60% per abstract and page 13, col 1; 90% at 3-yr for OS, page 14, col 2 </a:t>
            </a:r>
          </a:p>
          <a:p>
            <a:r>
              <a:rPr lang="en-US" sz="1200" i="1" kern="1200" dirty="0" smtClean="0">
                <a:solidFill>
                  <a:schemeClr val="tx1"/>
                </a:solidFill>
                <a:effectLst/>
                <a:latin typeface="+mn-lt"/>
                <a:ea typeface="+mn-ea"/>
                <a:cs typeface="+mn-cs"/>
              </a:rPr>
              <a:t>Per Dr Mateos:</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OK</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PSCM Comment: </a:t>
            </a:r>
            <a:r>
              <a:rPr lang="en-US" sz="1200" b="1" kern="1200" dirty="0" smtClean="0">
                <a:solidFill>
                  <a:schemeClr val="tx1"/>
                </a:solidFill>
                <a:effectLst/>
                <a:latin typeface="+mn-lt"/>
                <a:ea typeface="+mn-ea"/>
                <a:cs typeface="+mn-cs"/>
              </a:rPr>
              <a:t>Ref #2 is preliminary data from a small Phase II trial. </a:t>
            </a:r>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rPr>
              <a:t>Recent Developments and Future Directions in the Treatment of</a:t>
            </a:r>
          </a:p>
          <a:p>
            <a:pPr>
              <a:defRPr/>
            </a:pPr>
            <a:r>
              <a:rPr lang="en-US" smtClean="0">
                <a:solidFill>
                  <a:prstClr val="black"/>
                </a:solidFill>
              </a:rPr>
              <a:t>Multiple Myeloma</a:t>
            </a:r>
          </a:p>
          <a:p>
            <a:pPr>
              <a:defRPr/>
            </a:pP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2D9549AE-45CC-4586-8B7C-037A687BF43B}"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56779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imagen de diapositiva 1"/>
          <p:cNvSpPr>
            <a:spLocks noGrp="1" noRot="1" noChangeAspect="1"/>
          </p:cNvSpPr>
          <p:nvPr>
            <p:ph type="sldImg"/>
          </p:nvPr>
        </p:nvSpPr>
        <p:spPr bwMode="auto">
          <a:xfrm>
            <a:off x="627063" y="744538"/>
            <a:ext cx="5578475"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4275" name="Marcador de nota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_tradnl">
                <a:latin typeface="Calibri" charset="0"/>
                <a:ea typeface="ＭＳ Ｐゴシック" charset="0"/>
                <a:cs typeface="ＭＳ Ｐゴシック" charset="0"/>
              </a:rPr>
              <a:t>Results from IFM200502 aren’t pending because they have just been presented at ASCO meeting. I have deleted that sentence</a:t>
            </a:r>
          </a:p>
        </p:txBody>
      </p:sp>
      <p:sp>
        <p:nvSpPr>
          <p:cNvPr id="54276" name="Marcador de número de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CF918F-86CC-C84E-9E97-354AE9B862D1}" type="slidenum">
              <a:rPr lang="es-ES_tradnl" sz="1200">
                <a:solidFill>
                  <a:prstClr val="black"/>
                </a:solidFill>
              </a:rPr>
              <a:pPr eaLnBrk="1" hangingPunct="1"/>
              <a:t>41</a:t>
            </a:fld>
            <a:endParaRPr lang="es-ES_tradnl" sz="1200">
              <a:solidFill>
                <a:prstClr val="black"/>
              </a:solidFill>
            </a:endParaRPr>
          </a:p>
        </p:txBody>
      </p:sp>
    </p:spTree>
    <p:extLst>
      <p:ext uri="{BB962C8B-B14F-4D97-AF65-F5344CB8AC3E}">
        <p14:creationId xmlns:p14="http://schemas.microsoft.com/office/powerpoint/2010/main" val="908452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hlink"/>
                </a:solidFill>
                <a:latin typeface="Times New Roman" charset="0"/>
                <a:ea typeface="ＭＳ Ｐゴシック" charset="0"/>
                <a:cs typeface="ＭＳ Ｐゴシック" charset="0"/>
              </a:defRPr>
            </a:lvl1pPr>
            <a:lvl2pPr marL="742819" indent="-285699" eaLnBrk="0" hangingPunct="0">
              <a:defRPr sz="2400" b="1">
                <a:solidFill>
                  <a:schemeClr val="hlink"/>
                </a:solidFill>
                <a:latin typeface="Times New Roman" charset="0"/>
                <a:ea typeface="ＭＳ Ｐゴシック" charset="0"/>
              </a:defRPr>
            </a:lvl2pPr>
            <a:lvl3pPr marL="1142799" indent="-228560" eaLnBrk="0" hangingPunct="0">
              <a:defRPr sz="2400" b="1">
                <a:solidFill>
                  <a:schemeClr val="hlink"/>
                </a:solidFill>
                <a:latin typeface="Times New Roman" charset="0"/>
                <a:ea typeface="ＭＳ Ｐゴシック" charset="0"/>
              </a:defRPr>
            </a:lvl3pPr>
            <a:lvl4pPr marL="1599919" indent="-228560" eaLnBrk="0" hangingPunct="0">
              <a:defRPr sz="2400" b="1">
                <a:solidFill>
                  <a:schemeClr val="hlink"/>
                </a:solidFill>
                <a:latin typeface="Times New Roman" charset="0"/>
                <a:ea typeface="ＭＳ Ｐゴシック" charset="0"/>
              </a:defRPr>
            </a:lvl4pPr>
            <a:lvl5pPr marL="2057039" indent="-228560" eaLnBrk="0" hangingPunct="0">
              <a:defRPr sz="2400" b="1">
                <a:solidFill>
                  <a:schemeClr val="hlink"/>
                </a:solidFill>
                <a:latin typeface="Times New Roman" charset="0"/>
                <a:ea typeface="ＭＳ Ｐゴシック" charset="0"/>
              </a:defRPr>
            </a:lvl5pPr>
            <a:lvl6pPr marL="2514159" indent="-228560" eaLnBrk="0" fontAlgn="base" hangingPunct="0">
              <a:spcBef>
                <a:spcPct val="0"/>
              </a:spcBef>
              <a:spcAft>
                <a:spcPct val="0"/>
              </a:spcAft>
              <a:defRPr sz="2400" b="1">
                <a:solidFill>
                  <a:schemeClr val="hlink"/>
                </a:solidFill>
                <a:latin typeface="Times New Roman" charset="0"/>
                <a:ea typeface="ＭＳ Ｐゴシック" charset="0"/>
              </a:defRPr>
            </a:lvl6pPr>
            <a:lvl7pPr marL="2971279" indent="-228560" eaLnBrk="0" fontAlgn="base" hangingPunct="0">
              <a:spcBef>
                <a:spcPct val="0"/>
              </a:spcBef>
              <a:spcAft>
                <a:spcPct val="0"/>
              </a:spcAft>
              <a:defRPr sz="2400" b="1">
                <a:solidFill>
                  <a:schemeClr val="hlink"/>
                </a:solidFill>
                <a:latin typeface="Times New Roman" charset="0"/>
                <a:ea typeface="ＭＳ Ｐゴシック" charset="0"/>
              </a:defRPr>
            </a:lvl7pPr>
            <a:lvl8pPr marL="3428399" indent="-228560" eaLnBrk="0" fontAlgn="base" hangingPunct="0">
              <a:spcBef>
                <a:spcPct val="0"/>
              </a:spcBef>
              <a:spcAft>
                <a:spcPct val="0"/>
              </a:spcAft>
              <a:defRPr sz="2400" b="1">
                <a:solidFill>
                  <a:schemeClr val="hlink"/>
                </a:solidFill>
                <a:latin typeface="Times New Roman" charset="0"/>
                <a:ea typeface="ＭＳ Ｐゴシック" charset="0"/>
              </a:defRPr>
            </a:lvl8pPr>
            <a:lvl9pPr marL="3885518" indent="-228560" eaLnBrk="0" fontAlgn="base" hangingPunct="0">
              <a:spcBef>
                <a:spcPct val="0"/>
              </a:spcBef>
              <a:spcAft>
                <a:spcPct val="0"/>
              </a:spcAft>
              <a:defRPr sz="2400" b="1">
                <a:solidFill>
                  <a:schemeClr val="hlink"/>
                </a:solidFill>
                <a:latin typeface="Times New Roman" charset="0"/>
                <a:ea typeface="ＭＳ Ｐゴシック" charset="0"/>
              </a:defRPr>
            </a:lvl9pPr>
          </a:lstStyle>
          <a:p>
            <a:fld id="{9F474720-3938-9A48-B833-37778F8B5427}" type="slidenum">
              <a:rPr lang="es-ES_tradnl" sz="1100" b="0">
                <a:solidFill>
                  <a:srgbClr val="000000"/>
                </a:solidFill>
              </a:rPr>
              <a:pPr/>
              <a:t>42</a:t>
            </a:fld>
            <a:endParaRPr lang="es-ES_tradnl" sz="1100" b="0" dirty="0">
              <a:solidFill>
                <a:srgbClr val="000000"/>
              </a:solidFill>
            </a:endParaRPr>
          </a:p>
        </p:txBody>
      </p:sp>
      <p:sp>
        <p:nvSpPr>
          <p:cNvPr id="416770" name="Rectangle 2"/>
          <p:cNvSpPr>
            <a:spLocks noGrp="1" noRot="1" noChangeAspect="1" noChangeArrowheads="1" noTextEdit="1"/>
          </p:cNvSpPr>
          <p:nvPr>
            <p:ph type="sldImg"/>
          </p:nvPr>
        </p:nvSpPr>
        <p:spPr>
          <a:xfrm>
            <a:off x="628650" y="742950"/>
            <a:ext cx="5576888" cy="3719513"/>
          </a:xfrm>
          <a:ln/>
        </p:spPr>
      </p:sp>
      <p:sp>
        <p:nvSpPr>
          <p:cNvPr id="416771" name="Rectangle 3"/>
          <p:cNvSpPr>
            <a:spLocks noGrp="1" noChangeArrowheads="1"/>
          </p:cNvSpPr>
          <p:nvPr>
            <p:ph type="body" idx="1"/>
          </p:nvPr>
        </p:nvSpPr>
        <p:spPr>
          <a:xfrm>
            <a:off x="683260" y="4711384"/>
            <a:ext cx="5466080" cy="68191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32500" lnSpcReduction="20000"/>
          </a:bodyPr>
          <a:lstStyle/>
          <a:p>
            <a:pPr>
              <a:lnSpc>
                <a:spcPct val="90000"/>
              </a:lnSpc>
            </a:pPr>
            <a:r>
              <a:rPr lang="en-US" b="1" dirty="0">
                <a:ea typeface="ＭＳ Ｐゴシック" charset="0"/>
                <a:cs typeface="ＭＳ Ｐゴシック" charset="0"/>
              </a:rPr>
              <a:t>This result is illustrated on this slide</a:t>
            </a:r>
          </a:p>
          <a:p>
            <a:pPr>
              <a:lnSpc>
                <a:spcPct val="90000"/>
              </a:lnSpc>
            </a:pPr>
            <a:r>
              <a:rPr lang="en-US" b="1" dirty="0">
                <a:ea typeface="ＭＳ Ｐゴシック" charset="0"/>
                <a:cs typeface="ＭＳ Ｐゴシック" charset="0"/>
              </a:rPr>
              <a:t>The PFS from randomization of patients treated with </a:t>
            </a:r>
            <a:r>
              <a:rPr lang="en-US" b="1" dirty="0" err="1">
                <a:ea typeface="ＭＳ Ｐゴシック" charset="0"/>
                <a:cs typeface="ＭＳ Ｐゴシック" charset="0"/>
              </a:rPr>
              <a:t>revlimid</a:t>
            </a:r>
            <a:r>
              <a:rPr lang="en-US" b="1" dirty="0">
                <a:ea typeface="ＭＳ Ｐゴシック" charset="0"/>
                <a:cs typeface="ＭＳ Ｐゴシック" charset="0"/>
              </a:rPr>
              <a:t> arm  or in the placebo </a:t>
            </a:r>
            <a:r>
              <a:rPr lang="en-US" b="1" dirty="0" smtClean="0">
                <a:ea typeface="ＭＳ Ｐゴシック" charset="0"/>
                <a:cs typeface="ＭＳ Ｐゴシック" charset="0"/>
              </a:rPr>
              <a:t>arm</a:t>
            </a:r>
          </a:p>
          <a:p>
            <a:pPr>
              <a:lnSpc>
                <a:spcPct val="90000"/>
              </a:lnSpc>
            </a:pPr>
            <a:endParaRPr lang="en-US" b="1" dirty="0" smtClean="0">
              <a:ea typeface="ＭＳ Ｐゴシック" charset="0"/>
              <a:cs typeface="ＭＳ Ｐゴシック" charset="0"/>
            </a:endParaRPr>
          </a:p>
          <a:p>
            <a:r>
              <a:rPr lang="en-US" u="sng" dirty="0" err="1" smtClean="0"/>
              <a:t>Curatio</a:t>
            </a:r>
            <a:r>
              <a:rPr lang="en-US" u="sng" dirty="0" smtClean="0"/>
              <a:t> Fact Check</a:t>
            </a:r>
          </a:p>
          <a:p>
            <a:r>
              <a:rPr lang="en-US" dirty="0" smtClean="0"/>
              <a:t>LEFT GRAPH: Taken directly from </a:t>
            </a:r>
            <a:r>
              <a:rPr lang="en-US" dirty="0" err="1" smtClean="0"/>
              <a:t>Attal</a:t>
            </a:r>
            <a:r>
              <a:rPr lang="en-US" baseline="0" dirty="0" smtClean="0"/>
              <a:t> et al, figure 1A, </a:t>
            </a:r>
            <a:r>
              <a:rPr lang="en-US" baseline="0" dirty="0" err="1" smtClean="0"/>
              <a:t>pg</a:t>
            </a:r>
            <a:r>
              <a:rPr lang="en-US" baseline="0" dirty="0" smtClean="0"/>
              <a:t> 1788---this graph needs to be updated with the image in the published article (x-axis goes out to 48 months); don’t know where the 83% OS value is coming from. Article says more than 70% of </a:t>
            </a:r>
            <a:r>
              <a:rPr lang="en-US" baseline="0" dirty="0" err="1" smtClean="0"/>
              <a:t>pts</a:t>
            </a:r>
            <a:r>
              <a:rPr lang="en-US" baseline="0" dirty="0" smtClean="0"/>
              <a:t> in both groups were alive at 4 yrs.</a:t>
            </a:r>
            <a:endParaRPr lang="en-US" dirty="0" smtClean="0"/>
          </a:p>
          <a:p>
            <a:r>
              <a:rPr lang="en-US" dirty="0" smtClean="0"/>
              <a:t>RIGHT</a:t>
            </a:r>
            <a:r>
              <a:rPr lang="en-US" baseline="0" dirty="0" smtClean="0"/>
              <a:t> GRAPH: </a:t>
            </a:r>
            <a:r>
              <a:rPr lang="en-US" dirty="0" smtClean="0"/>
              <a:t>Taken directly from McCarthy</a:t>
            </a:r>
            <a:r>
              <a:rPr lang="en-US" baseline="0" dirty="0" smtClean="0"/>
              <a:t> et al, figure 1A, </a:t>
            </a:r>
            <a:r>
              <a:rPr lang="en-US" baseline="0" dirty="0" err="1" smtClean="0"/>
              <a:t>pg</a:t>
            </a:r>
            <a:r>
              <a:rPr lang="en-US" baseline="0" dirty="0" smtClean="0"/>
              <a:t> 1775--this graph needs to be updated with the image in the published article and the new graph represents PFS not TTP. Need to update the deaths…</a:t>
            </a:r>
            <a:endParaRPr lang="en-US" dirty="0" smtClean="0"/>
          </a:p>
          <a:p>
            <a:r>
              <a:rPr lang="en-US" b="1" dirty="0" smtClean="0"/>
              <a:t>**PERMISSION REQUIRED FOR Handout **</a:t>
            </a:r>
          </a:p>
          <a:p>
            <a:pPr>
              <a:lnSpc>
                <a:spcPct val="90000"/>
              </a:lnSpc>
            </a:pPr>
            <a:endParaRPr lang="en-US" b="1" dirty="0">
              <a:ea typeface="ＭＳ Ｐゴシック" charset="0"/>
              <a:cs typeface="ＭＳ Ｐゴシック" charset="0"/>
            </a:endParaRPr>
          </a:p>
        </p:txBody>
      </p:sp>
    </p:spTree>
    <p:extLst>
      <p:ext uri="{BB962C8B-B14F-4D97-AF65-F5344CB8AC3E}">
        <p14:creationId xmlns:p14="http://schemas.microsoft.com/office/powerpoint/2010/main" val="1905400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650" y="744538"/>
            <a:ext cx="5576888" cy="37195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01756DC-8E1E-473E-8BD9-705A6D1C2FDB}" type="slidenum">
              <a:rPr lang="en-GB" smtClean="0"/>
              <a:pPr>
                <a:defRPr/>
              </a:pPr>
              <a:t>44</a:t>
            </a:fld>
            <a:endParaRPr lang="en-GB" dirty="0"/>
          </a:p>
        </p:txBody>
      </p:sp>
    </p:spTree>
    <p:extLst>
      <p:ext uri="{BB962C8B-B14F-4D97-AF65-F5344CB8AC3E}">
        <p14:creationId xmlns:p14="http://schemas.microsoft.com/office/powerpoint/2010/main" val="1605480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hlink"/>
                </a:solidFill>
                <a:latin typeface="Times New Roman" charset="0"/>
                <a:ea typeface="MS PGothic" charset="0"/>
                <a:cs typeface="MS PGothic" charset="0"/>
              </a:defRPr>
            </a:lvl1pPr>
            <a:lvl2pPr marL="742950" indent="-285750" eaLnBrk="0" hangingPunct="0">
              <a:defRPr sz="2400" b="1">
                <a:solidFill>
                  <a:schemeClr val="hlink"/>
                </a:solidFill>
                <a:latin typeface="Times New Roman" charset="0"/>
                <a:ea typeface="MS PGothic" charset="0"/>
                <a:cs typeface="MS PGothic" charset="0"/>
              </a:defRPr>
            </a:lvl2pPr>
            <a:lvl3pPr marL="1143000" indent="-228600" eaLnBrk="0" hangingPunct="0">
              <a:defRPr sz="2400" b="1">
                <a:solidFill>
                  <a:schemeClr val="hlink"/>
                </a:solidFill>
                <a:latin typeface="Times New Roman" charset="0"/>
                <a:ea typeface="MS PGothic" charset="0"/>
                <a:cs typeface="MS PGothic" charset="0"/>
              </a:defRPr>
            </a:lvl3pPr>
            <a:lvl4pPr marL="1600200" indent="-228600" eaLnBrk="0" hangingPunct="0">
              <a:defRPr sz="2400" b="1">
                <a:solidFill>
                  <a:schemeClr val="hlink"/>
                </a:solidFill>
                <a:latin typeface="Times New Roman" charset="0"/>
                <a:ea typeface="MS PGothic" charset="0"/>
                <a:cs typeface="MS PGothic" charset="0"/>
              </a:defRPr>
            </a:lvl4pPr>
            <a:lvl5pPr marL="2057400" indent="-228600" eaLnBrk="0" hangingPunct="0">
              <a:defRPr sz="2400" b="1">
                <a:solidFill>
                  <a:schemeClr val="hlink"/>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chemeClr val="hlink"/>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chemeClr val="hlink"/>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chemeClr val="hlink"/>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chemeClr val="hlink"/>
                </a:solidFill>
                <a:latin typeface="Times New Roman" charset="0"/>
                <a:ea typeface="MS PGothic" charset="0"/>
                <a:cs typeface="MS PGothic" charset="0"/>
              </a:defRPr>
            </a:lvl9pPr>
          </a:lstStyle>
          <a:p>
            <a:fld id="{C07244EA-74BB-D64F-A965-6309B9D291DE}" type="slidenum">
              <a:rPr lang="es-ES_tradnl" sz="1200" b="0">
                <a:solidFill>
                  <a:srgbClr val="000000"/>
                </a:solidFill>
              </a:rPr>
              <a:pPr/>
              <a:t>45</a:t>
            </a:fld>
            <a:endParaRPr lang="es-ES_tradnl" sz="1200" b="0">
              <a:solidFill>
                <a:srgbClr val="000000"/>
              </a:solidFill>
            </a:endParaRPr>
          </a:p>
        </p:txBody>
      </p:sp>
      <p:sp>
        <p:nvSpPr>
          <p:cNvPr id="145410" name="Rectangle 2"/>
          <p:cNvSpPr>
            <a:spLocks noGrp="1" noRot="1" noChangeAspect="1" noTextEdit="1"/>
          </p:cNvSpPr>
          <p:nvPr>
            <p:ph type="sldImg"/>
          </p:nvPr>
        </p:nvSpPr>
        <p:spPr>
          <a:xfrm>
            <a:off x="627063" y="744538"/>
            <a:ext cx="5578475" cy="3719512"/>
          </a:xfrm>
          <a:ln/>
        </p:spPr>
      </p:sp>
      <p:sp>
        <p:nvSpPr>
          <p:cNvPr id="145411" name="Rectangle 3"/>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
              <a:ea typeface="MS PGothic" charset="0"/>
            </a:endParaRPr>
          </a:p>
        </p:txBody>
      </p:sp>
    </p:spTree>
    <p:extLst>
      <p:ext uri="{BB962C8B-B14F-4D97-AF65-F5344CB8AC3E}">
        <p14:creationId xmlns:p14="http://schemas.microsoft.com/office/powerpoint/2010/main" val="1232469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744538"/>
            <a:ext cx="5578475" cy="3719512"/>
          </a:xfrm>
        </p:spPr>
      </p:sp>
      <p:sp>
        <p:nvSpPr>
          <p:cNvPr id="3" name="Notes Placeholder 2"/>
          <p:cNvSpPr>
            <a:spLocks noGrp="1"/>
          </p:cNvSpPr>
          <p:nvPr>
            <p:ph type="body" idx="1"/>
          </p:nvPr>
        </p:nvSpPr>
        <p:spPr/>
        <p:txBody>
          <a:bodyPr/>
          <a:lstStyle/>
          <a:p>
            <a:r>
              <a:rPr lang="en-US" u="sng" dirty="0" smtClean="0"/>
              <a:t>All these</a:t>
            </a:r>
            <a:r>
              <a:rPr lang="en-US" u="sng" baseline="0" dirty="0" smtClean="0"/>
              <a:t> trials are in </a:t>
            </a:r>
            <a:r>
              <a:rPr lang="en-US" u="sng" baseline="0" dirty="0" err="1" smtClean="0"/>
              <a:t>clinicaltrials.gov</a:t>
            </a:r>
            <a:endParaRPr lang="en-US" b="1" dirty="0" smtClean="0"/>
          </a:p>
          <a:p>
            <a:pPr defTabSz="914240">
              <a:defRPr/>
            </a:pPr>
            <a:r>
              <a:rPr lang="en-US" b="1" dirty="0" smtClean="0"/>
              <a:t>The purpose is to</a:t>
            </a:r>
            <a:r>
              <a:rPr lang="en-US" b="1" baseline="0" dirty="0" smtClean="0"/>
              <a:t> indicate that there are new trials incorporating novel proteasome inhibitors/monoclonal antibodies</a:t>
            </a:r>
            <a:endParaRPr lang="en-US" b="1" dirty="0" smtClean="0"/>
          </a:p>
          <a:p>
            <a:endParaRPr lang="en-US" b="1" dirty="0" smtClean="0"/>
          </a:p>
          <a:p>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latin typeface="Calibri"/>
              </a:rPr>
              <a:t>Recent Developments and Future Directions in the Treatment of</a:t>
            </a:r>
          </a:p>
          <a:p>
            <a:pPr>
              <a:defRPr/>
            </a:pPr>
            <a:r>
              <a:rPr lang="en-US" smtClean="0">
                <a:solidFill>
                  <a:prstClr val="black"/>
                </a:solidFill>
                <a:latin typeface="Calibri"/>
              </a:rPr>
              <a:t>Multiple Myeloma</a:t>
            </a:r>
          </a:p>
          <a:p>
            <a:pPr>
              <a:defRPr/>
            </a:pP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pPr>
              <a:defRPr/>
            </a:pPr>
            <a:fld id="{2D9549AE-45CC-4586-8B7C-037A687BF43B}" type="slidenum">
              <a:rPr lang="en-US" smtClean="0">
                <a:solidFill>
                  <a:prstClr val="black"/>
                </a:solidFill>
                <a:latin typeface="Calibri"/>
              </a:rPr>
              <a:pPr>
                <a:defRPr/>
              </a:pPr>
              <a:t>46</a:t>
            </a:fld>
            <a:endParaRPr lang="en-US">
              <a:solidFill>
                <a:prstClr val="black"/>
              </a:solidFill>
              <a:latin typeface="Calibri"/>
            </a:endParaRPr>
          </a:p>
        </p:txBody>
      </p:sp>
    </p:spTree>
    <p:extLst>
      <p:ext uri="{BB962C8B-B14F-4D97-AF65-F5344CB8AC3E}">
        <p14:creationId xmlns:p14="http://schemas.microsoft.com/office/powerpoint/2010/main" val="99334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6B3C2-483E-2946-85FC-A0CB6E86F562}" type="slidenum">
              <a:rPr lang="es-ES_tradnl"/>
              <a:pPr/>
              <a:t>4</a:t>
            </a:fld>
            <a:endParaRPr lang="es-ES_tradnl"/>
          </a:p>
        </p:txBody>
      </p:sp>
      <p:sp>
        <p:nvSpPr>
          <p:cNvPr id="927746" name="Rectangle 2"/>
          <p:cNvSpPr>
            <a:spLocks noGrp="1" noRot="1" noChangeAspect="1" noChangeArrowheads="1" noTextEdit="1"/>
          </p:cNvSpPr>
          <p:nvPr>
            <p:ph type="sldImg"/>
          </p:nvPr>
        </p:nvSpPr>
        <p:spPr>
          <a:xfrm>
            <a:off x="628650" y="744538"/>
            <a:ext cx="5576888" cy="3717925"/>
          </a:xfrm>
          <a:ln/>
          <a:extLst>
            <a:ext uri="{FAA26D3D-D897-4be2-8F04-BA451C77F1D7}">
              <ma14:placeholderFlag xmlns:ma14="http://schemas.microsoft.com/office/mac/drawingml/2011/main" val="1"/>
            </a:ext>
          </a:extLst>
        </p:spPr>
      </p:sp>
      <p:sp>
        <p:nvSpPr>
          <p:cNvPr id="927747" name="Rectangle 3"/>
          <p:cNvSpPr>
            <a:spLocks noGrp="1" noChangeArrowheads="1"/>
          </p:cNvSpPr>
          <p:nvPr>
            <p:ph type="body" idx="1"/>
          </p:nvPr>
        </p:nvSpPr>
        <p:spPr/>
        <p:txBody>
          <a:bodyPr/>
          <a:lstStyle/>
          <a:p>
            <a:r>
              <a:rPr lang="es-ES" dirty="0" err="1" smtClean="0"/>
              <a:t>Both</a:t>
            </a:r>
            <a:r>
              <a:rPr lang="es-ES" baseline="0" dirty="0" smtClean="0"/>
              <a:t> plasma </a:t>
            </a:r>
            <a:r>
              <a:rPr lang="es-ES" baseline="0" dirty="0" err="1" smtClean="0"/>
              <a:t>cell</a:t>
            </a:r>
            <a:r>
              <a:rPr lang="es-ES" baseline="0" dirty="0" smtClean="0"/>
              <a:t> </a:t>
            </a:r>
            <a:r>
              <a:rPr lang="es-ES" baseline="0" dirty="0" err="1" smtClean="0"/>
              <a:t>proliferation</a:t>
            </a:r>
            <a:r>
              <a:rPr lang="es-ES" baseline="0" dirty="0" smtClean="0"/>
              <a:t> in </a:t>
            </a:r>
            <a:r>
              <a:rPr lang="es-ES" baseline="0" dirty="0" err="1" smtClean="0"/>
              <a:t>the</a:t>
            </a:r>
            <a:r>
              <a:rPr lang="es-ES" baseline="0" dirty="0" smtClean="0"/>
              <a:t> </a:t>
            </a:r>
            <a:r>
              <a:rPr lang="es-ES" baseline="0" dirty="0" err="1" smtClean="0"/>
              <a:t>Bone</a:t>
            </a:r>
            <a:r>
              <a:rPr lang="es-ES" baseline="0" dirty="0" smtClean="0"/>
              <a:t> </a:t>
            </a:r>
            <a:r>
              <a:rPr lang="es-ES" baseline="0" dirty="0" err="1" smtClean="0"/>
              <a:t>marrow</a:t>
            </a:r>
            <a:r>
              <a:rPr lang="es-ES" baseline="0" dirty="0" smtClean="0"/>
              <a:t> plus monoclonal </a:t>
            </a:r>
            <a:r>
              <a:rPr lang="es-ES" baseline="0" dirty="0" err="1" smtClean="0"/>
              <a:t>component</a:t>
            </a:r>
            <a:r>
              <a:rPr lang="es-ES" baseline="0" dirty="0" smtClean="0"/>
              <a:t> are </a:t>
            </a:r>
            <a:r>
              <a:rPr lang="es-ES" baseline="0" dirty="0" err="1" smtClean="0"/>
              <a:t>key</a:t>
            </a:r>
            <a:r>
              <a:rPr lang="es-ES" baseline="0" dirty="0" smtClean="0"/>
              <a:t> </a:t>
            </a:r>
            <a:r>
              <a:rPr lang="es-ES" baseline="0" dirty="0" err="1" smtClean="0"/>
              <a:t>to</a:t>
            </a:r>
            <a:r>
              <a:rPr lang="es-ES" baseline="0" dirty="0" smtClean="0"/>
              <a:t> do </a:t>
            </a:r>
            <a:r>
              <a:rPr lang="es-ES" baseline="0" dirty="0" err="1" smtClean="0"/>
              <a:t>the</a:t>
            </a:r>
            <a:r>
              <a:rPr lang="es-ES" baseline="0" dirty="0" smtClean="0"/>
              <a:t> diagnosis of plasma </a:t>
            </a:r>
            <a:r>
              <a:rPr lang="es-ES" baseline="0" dirty="0" err="1" smtClean="0"/>
              <a:t>cell</a:t>
            </a:r>
            <a:r>
              <a:rPr lang="es-ES" baseline="0" dirty="0" smtClean="0"/>
              <a:t> </a:t>
            </a:r>
            <a:r>
              <a:rPr lang="es-ES" baseline="0" dirty="0" err="1" smtClean="0"/>
              <a:t>disorder</a:t>
            </a:r>
            <a:endParaRPr lang="es-ES" dirty="0"/>
          </a:p>
        </p:txBody>
      </p:sp>
    </p:spTree>
    <p:extLst>
      <p:ext uri="{BB962C8B-B14F-4D97-AF65-F5344CB8AC3E}">
        <p14:creationId xmlns:p14="http://schemas.microsoft.com/office/powerpoint/2010/main" val="1233582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744538"/>
            <a:ext cx="5578475" cy="3719512"/>
          </a:xfrm>
        </p:spPr>
      </p:sp>
      <p:sp>
        <p:nvSpPr>
          <p:cNvPr id="3" name="Notes Placeholder 2"/>
          <p:cNvSpPr>
            <a:spLocks noGrp="1"/>
          </p:cNvSpPr>
          <p:nvPr>
            <p:ph type="body" idx="1"/>
          </p:nvPr>
        </p:nvSpPr>
        <p:spPr/>
        <p:txBody>
          <a:bodyPr/>
          <a:lstStyle/>
          <a:p>
            <a:r>
              <a:rPr lang="en-US" u="sng" dirty="0" smtClean="0"/>
              <a:t>All these</a:t>
            </a:r>
            <a:r>
              <a:rPr lang="en-US" u="sng" baseline="0" dirty="0" smtClean="0"/>
              <a:t> trials are in </a:t>
            </a:r>
            <a:r>
              <a:rPr lang="en-US" u="sng" baseline="0" dirty="0" err="1" smtClean="0"/>
              <a:t>clinicaltrials.gov</a:t>
            </a:r>
            <a:endParaRPr lang="en-US" b="1" dirty="0" smtClean="0"/>
          </a:p>
          <a:p>
            <a:pPr defTabSz="914240">
              <a:defRPr/>
            </a:pPr>
            <a:r>
              <a:rPr lang="en-US" b="1" dirty="0" smtClean="0"/>
              <a:t>The purpose is to</a:t>
            </a:r>
            <a:r>
              <a:rPr lang="en-US" b="1" baseline="0" dirty="0" smtClean="0"/>
              <a:t> indicate that there are new trials incorporating novel proteasome inhibitors/monoclonal antibodies</a:t>
            </a:r>
            <a:endParaRPr lang="en-US" b="1" dirty="0" smtClean="0"/>
          </a:p>
          <a:p>
            <a:endParaRPr lang="en-US" b="1" dirty="0" smtClean="0"/>
          </a:p>
          <a:p>
            <a:endParaRPr lang="en-US" dirty="0"/>
          </a:p>
        </p:txBody>
      </p:sp>
      <p:sp>
        <p:nvSpPr>
          <p:cNvPr id="4" name="Header Placeholder 3"/>
          <p:cNvSpPr>
            <a:spLocks noGrp="1"/>
          </p:cNvSpPr>
          <p:nvPr>
            <p:ph type="hdr" sz="quarter" idx="10"/>
          </p:nvPr>
        </p:nvSpPr>
        <p:spPr/>
        <p:txBody>
          <a:bodyPr/>
          <a:lstStyle/>
          <a:p>
            <a:pPr>
              <a:defRPr/>
            </a:pPr>
            <a:r>
              <a:rPr lang="en-US" smtClean="0">
                <a:solidFill>
                  <a:prstClr val="black"/>
                </a:solidFill>
                <a:latin typeface="Calibri"/>
              </a:rPr>
              <a:t>Recent Developments and Future Directions in the Treatment of</a:t>
            </a:r>
          </a:p>
          <a:p>
            <a:pPr>
              <a:defRPr/>
            </a:pPr>
            <a:r>
              <a:rPr lang="en-US" smtClean="0">
                <a:solidFill>
                  <a:prstClr val="black"/>
                </a:solidFill>
                <a:latin typeface="Calibri"/>
              </a:rPr>
              <a:t>Multiple Myeloma</a:t>
            </a:r>
          </a:p>
          <a:p>
            <a:pPr>
              <a:defRPr/>
            </a:pP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pPr>
              <a:defRPr/>
            </a:pPr>
            <a:fld id="{2D9549AE-45CC-4586-8B7C-037A687BF43B}" type="slidenum">
              <a:rPr lang="en-US" smtClean="0">
                <a:solidFill>
                  <a:prstClr val="black"/>
                </a:solidFill>
                <a:latin typeface="Calibri"/>
              </a:rPr>
              <a:pPr>
                <a:defRPr/>
              </a:pPr>
              <a:t>47</a:t>
            </a:fld>
            <a:endParaRPr lang="en-US">
              <a:solidFill>
                <a:prstClr val="black"/>
              </a:solidFill>
              <a:latin typeface="Calibri"/>
            </a:endParaRPr>
          </a:p>
        </p:txBody>
      </p:sp>
    </p:spTree>
    <p:extLst>
      <p:ext uri="{BB962C8B-B14F-4D97-AF65-F5344CB8AC3E}">
        <p14:creationId xmlns:p14="http://schemas.microsoft.com/office/powerpoint/2010/main" val="993348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8F88EF0C-A782-D942-8A52-345831A6653E}" type="slidenum">
              <a:rPr lang="es-ES_tradnl">
                <a:solidFill>
                  <a:prstClr val="black"/>
                </a:solidFill>
              </a:rPr>
              <a:pPr/>
              <a:t>48</a:t>
            </a:fld>
            <a:endParaRPr lang="es-ES_tradnl">
              <a:solidFill>
                <a:prstClr val="black"/>
              </a:solidFill>
            </a:endParaRPr>
          </a:p>
        </p:txBody>
      </p:sp>
      <p:sp>
        <p:nvSpPr>
          <p:cNvPr id="421891" name="Rectangle 2"/>
          <p:cNvSpPr>
            <a:spLocks noGrp="1" noRot="1" noChangeAspect="1" noChangeArrowheads="1" noTextEdit="1"/>
          </p:cNvSpPr>
          <p:nvPr>
            <p:ph type="sldImg"/>
          </p:nvPr>
        </p:nvSpPr>
        <p:spPr>
          <a:xfrm>
            <a:off x="628650" y="744538"/>
            <a:ext cx="5576888" cy="3717925"/>
          </a:xfrm>
          <a:ln/>
        </p:spPr>
      </p:sp>
      <p:sp>
        <p:nvSpPr>
          <p:cNvPr id="421892" name="Rectangle 3"/>
          <p:cNvSpPr>
            <a:spLocks noGrp="1" noChangeArrowheads="1"/>
          </p:cNvSpPr>
          <p:nvPr>
            <p:ph type="body" idx="1"/>
          </p:nvPr>
        </p:nvSpPr>
        <p:spPr>
          <a:noFill/>
          <a:ln/>
        </p:spPr>
        <p:txBody>
          <a:bodyPr/>
          <a:lstStyle/>
          <a:p>
            <a:endParaRPr lang="es-ES"/>
          </a:p>
        </p:txBody>
      </p:sp>
    </p:spTree>
    <p:extLst>
      <p:ext uri="{BB962C8B-B14F-4D97-AF65-F5344CB8AC3E}">
        <p14:creationId xmlns:p14="http://schemas.microsoft.com/office/powerpoint/2010/main" val="162780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txBox="1">
            <a:spLocks noGrp="1" noChangeArrowheads="1"/>
          </p:cNvSpPr>
          <p:nvPr/>
        </p:nvSpPr>
        <p:spPr bwMode="auto">
          <a:xfrm>
            <a:off x="3870227" y="9421045"/>
            <a:ext cx="2960793" cy="495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3" tIns="45703" rIns="91403" bIns="45703" anchor="b"/>
          <a:lstStyle>
            <a:lvl1pPr eaLnBrk="0" hangingPunct="0">
              <a:defRPr sz="3200">
                <a:solidFill>
                  <a:schemeClr val="bg1"/>
                </a:solidFill>
                <a:latin typeface="Times New Roman" pitchFamily="18" charset="0"/>
              </a:defRPr>
            </a:lvl1pPr>
            <a:lvl2pPr marL="742950" indent="-285750" eaLnBrk="0" hangingPunct="0">
              <a:defRPr sz="3200">
                <a:solidFill>
                  <a:schemeClr val="bg1"/>
                </a:solidFill>
                <a:latin typeface="Times New Roman" pitchFamily="18" charset="0"/>
              </a:defRPr>
            </a:lvl2pPr>
            <a:lvl3pPr marL="1143000" indent="-228600" eaLnBrk="0" hangingPunct="0">
              <a:defRPr sz="3200">
                <a:solidFill>
                  <a:schemeClr val="bg1"/>
                </a:solidFill>
                <a:latin typeface="Times New Roman" pitchFamily="18" charset="0"/>
              </a:defRPr>
            </a:lvl3pPr>
            <a:lvl4pPr marL="1600200" indent="-228600" eaLnBrk="0" hangingPunct="0">
              <a:defRPr sz="3200">
                <a:solidFill>
                  <a:schemeClr val="bg1"/>
                </a:solidFill>
                <a:latin typeface="Times New Roman" pitchFamily="18" charset="0"/>
              </a:defRPr>
            </a:lvl4pPr>
            <a:lvl5pPr marL="2057400" indent="-228600" eaLnBrk="0" hangingPunct="0">
              <a:defRPr sz="3200">
                <a:solidFill>
                  <a:schemeClr val="bg1"/>
                </a:solidFill>
                <a:latin typeface="Times New Roman" pitchFamily="18" charset="0"/>
              </a:defRPr>
            </a:lvl5pPr>
            <a:lvl6pPr marL="2514600" indent="-228600" eaLnBrk="0" fontAlgn="base" hangingPunct="0">
              <a:spcBef>
                <a:spcPct val="0"/>
              </a:spcBef>
              <a:spcAft>
                <a:spcPct val="0"/>
              </a:spcAft>
              <a:defRPr sz="3200">
                <a:solidFill>
                  <a:schemeClr val="bg1"/>
                </a:solidFill>
                <a:latin typeface="Times New Roman" pitchFamily="18" charset="0"/>
              </a:defRPr>
            </a:lvl6pPr>
            <a:lvl7pPr marL="2971800" indent="-228600" eaLnBrk="0" fontAlgn="base" hangingPunct="0">
              <a:spcBef>
                <a:spcPct val="0"/>
              </a:spcBef>
              <a:spcAft>
                <a:spcPct val="0"/>
              </a:spcAft>
              <a:defRPr sz="3200">
                <a:solidFill>
                  <a:schemeClr val="bg1"/>
                </a:solidFill>
                <a:latin typeface="Times New Roman" pitchFamily="18" charset="0"/>
              </a:defRPr>
            </a:lvl7pPr>
            <a:lvl8pPr marL="3429000" indent="-228600" eaLnBrk="0" fontAlgn="base" hangingPunct="0">
              <a:spcBef>
                <a:spcPct val="0"/>
              </a:spcBef>
              <a:spcAft>
                <a:spcPct val="0"/>
              </a:spcAft>
              <a:defRPr sz="3200">
                <a:solidFill>
                  <a:schemeClr val="bg1"/>
                </a:solidFill>
                <a:latin typeface="Times New Roman" pitchFamily="18" charset="0"/>
              </a:defRPr>
            </a:lvl8pPr>
            <a:lvl9pPr marL="3886200" indent="-228600" eaLnBrk="0" fontAlgn="base" hangingPunct="0">
              <a:spcBef>
                <a:spcPct val="0"/>
              </a:spcBef>
              <a:spcAft>
                <a:spcPct val="0"/>
              </a:spcAft>
              <a:defRPr sz="3200">
                <a:solidFill>
                  <a:schemeClr val="bg1"/>
                </a:solidFill>
                <a:latin typeface="Times New Roman" pitchFamily="18" charset="0"/>
              </a:defRPr>
            </a:lvl9pPr>
          </a:lstStyle>
          <a:p>
            <a:pPr algn="r" eaLnBrk="1" hangingPunct="1"/>
            <a:fld id="{95FD28B7-0AEF-41E2-A637-62D20F0781B5}" type="slidenum">
              <a:rPr lang="en-US" altLang="it-IT" sz="1000">
                <a:solidFill>
                  <a:srgbClr val="000000"/>
                </a:solidFill>
                <a:latin typeface="Arial" pitchFamily="34" charset="0"/>
              </a:rPr>
              <a:pPr algn="r" eaLnBrk="1" hangingPunct="1"/>
              <a:t>50</a:t>
            </a:fld>
            <a:endParaRPr lang="en-US" altLang="it-IT" sz="1000">
              <a:solidFill>
                <a:srgbClr val="000000"/>
              </a:solidFill>
              <a:latin typeface="Arial" pitchFamily="34" charset="0"/>
            </a:endParaRPr>
          </a:p>
        </p:txBody>
      </p:sp>
      <p:sp>
        <p:nvSpPr>
          <p:cNvPr id="407555" name="Rectangle 2"/>
          <p:cNvSpPr>
            <a:spLocks noGrp="1" noRot="1" noChangeAspect="1" noChangeArrowheads="1" noTextEdit="1"/>
          </p:cNvSpPr>
          <p:nvPr>
            <p:ph type="sldImg"/>
          </p:nvPr>
        </p:nvSpPr>
        <p:spPr>
          <a:xfrm>
            <a:off x="628650" y="744538"/>
            <a:ext cx="5576888" cy="3719512"/>
          </a:xfrm>
          <a:ln/>
        </p:spPr>
      </p:sp>
    </p:spTree>
    <p:extLst>
      <p:ext uri="{BB962C8B-B14F-4D97-AF65-F5344CB8AC3E}">
        <p14:creationId xmlns:p14="http://schemas.microsoft.com/office/powerpoint/2010/main" val="2112794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7063" y="744538"/>
            <a:ext cx="5578475" cy="3719512"/>
          </a:xfrm>
        </p:spPr>
      </p:sp>
      <p:sp>
        <p:nvSpPr>
          <p:cNvPr id="3" name="Marcador de notas 2"/>
          <p:cNvSpPr>
            <a:spLocks noGrp="1"/>
          </p:cNvSpPr>
          <p:nvPr>
            <p:ph type="body" idx="1"/>
          </p:nvPr>
        </p:nvSpPr>
        <p:spPr/>
        <p:txBody>
          <a:bodyPr/>
          <a:lstStyle/>
          <a:p>
            <a:r>
              <a:rPr lang="es-ES" dirty="0" err="1" smtClean="0"/>
              <a:t>We</a:t>
            </a:r>
            <a:r>
              <a:rPr lang="es-ES" dirty="0" smtClean="0"/>
              <a:t> come </a:t>
            </a:r>
            <a:r>
              <a:rPr lang="es-ES" dirty="0" err="1" smtClean="0"/>
              <a:t>from</a:t>
            </a:r>
            <a:r>
              <a:rPr lang="es-ES" dirty="0" smtClean="0"/>
              <a:t> MP </a:t>
            </a:r>
            <a:r>
              <a:rPr lang="es-ES" dirty="0" err="1" smtClean="0"/>
              <a:t>with</a:t>
            </a:r>
            <a:r>
              <a:rPr lang="es-ES" dirty="0" smtClean="0"/>
              <a:t> median </a:t>
            </a:r>
            <a:r>
              <a:rPr lang="es-ES" dirty="0" err="1" smtClean="0"/>
              <a:t>survivals</a:t>
            </a:r>
            <a:r>
              <a:rPr lang="es-ES" dirty="0" smtClean="0"/>
              <a:t> of </a:t>
            </a:r>
            <a:r>
              <a:rPr lang="es-ES" dirty="0" err="1" smtClean="0"/>
              <a:t>approximately</a:t>
            </a:r>
            <a:r>
              <a:rPr lang="es-ES" baseline="0" dirty="0" smtClean="0"/>
              <a:t> 2 </a:t>
            </a:r>
            <a:r>
              <a:rPr lang="es-ES" baseline="0" dirty="0" err="1" smtClean="0"/>
              <a:t>years</a:t>
            </a:r>
            <a:endParaRPr lang="es-ES" dirty="0"/>
          </a:p>
        </p:txBody>
      </p:sp>
      <p:sp>
        <p:nvSpPr>
          <p:cNvPr id="4" name="Marcador de número de diapositiva 3"/>
          <p:cNvSpPr>
            <a:spLocks noGrp="1"/>
          </p:cNvSpPr>
          <p:nvPr>
            <p:ph type="sldNum" sz="quarter" idx="10"/>
          </p:nvPr>
        </p:nvSpPr>
        <p:spPr/>
        <p:txBody>
          <a:bodyPr/>
          <a:lstStyle/>
          <a:p>
            <a:pPr>
              <a:defRPr/>
            </a:pPr>
            <a:fld id="{DB94BEC6-8814-8341-B89D-330125034DAC}" type="slidenum">
              <a:rPr lang="en-GB" smtClean="0">
                <a:solidFill>
                  <a:prstClr val="black"/>
                </a:solidFill>
              </a:rPr>
              <a:pPr>
                <a:defRPr/>
              </a:pPr>
              <a:t>51</a:t>
            </a:fld>
            <a:endParaRPr lang="en-GB">
              <a:solidFill>
                <a:prstClr val="black"/>
              </a:solidFill>
            </a:endParaRPr>
          </a:p>
        </p:txBody>
      </p:sp>
    </p:spTree>
    <p:extLst>
      <p:ext uri="{BB962C8B-B14F-4D97-AF65-F5344CB8AC3E}">
        <p14:creationId xmlns:p14="http://schemas.microsoft.com/office/powerpoint/2010/main" val="1864197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7063" y="744538"/>
            <a:ext cx="5578475" cy="3719512"/>
          </a:xfrm>
        </p:spPr>
      </p:sp>
      <p:sp>
        <p:nvSpPr>
          <p:cNvPr id="3" name="Marcador de notas 2"/>
          <p:cNvSpPr>
            <a:spLocks noGrp="1"/>
          </p:cNvSpPr>
          <p:nvPr>
            <p:ph type="body" idx="1"/>
          </p:nvPr>
        </p:nvSpPr>
        <p:spPr/>
        <p:txBody>
          <a:bodyPr/>
          <a:lstStyle/>
          <a:p>
            <a:r>
              <a:rPr lang="es-ES" dirty="0" err="1" smtClean="0"/>
              <a:t>We</a:t>
            </a:r>
            <a:r>
              <a:rPr lang="es-ES" dirty="0" smtClean="0"/>
              <a:t> come </a:t>
            </a:r>
            <a:r>
              <a:rPr lang="es-ES" dirty="0" err="1" smtClean="0"/>
              <a:t>from</a:t>
            </a:r>
            <a:r>
              <a:rPr lang="es-ES" dirty="0" smtClean="0"/>
              <a:t> MP </a:t>
            </a:r>
            <a:r>
              <a:rPr lang="es-ES" dirty="0" err="1" smtClean="0"/>
              <a:t>with</a:t>
            </a:r>
            <a:r>
              <a:rPr lang="es-ES" dirty="0" smtClean="0"/>
              <a:t> median </a:t>
            </a:r>
            <a:r>
              <a:rPr lang="es-ES" dirty="0" err="1" smtClean="0"/>
              <a:t>survivals</a:t>
            </a:r>
            <a:r>
              <a:rPr lang="es-ES" dirty="0" smtClean="0"/>
              <a:t> of </a:t>
            </a:r>
            <a:r>
              <a:rPr lang="es-ES" dirty="0" err="1" smtClean="0"/>
              <a:t>approximately</a:t>
            </a:r>
            <a:r>
              <a:rPr lang="es-ES" baseline="0" dirty="0" smtClean="0"/>
              <a:t> 2 </a:t>
            </a:r>
            <a:r>
              <a:rPr lang="es-ES" baseline="0" dirty="0" err="1" smtClean="0"/>
              <a:t>years</a:t>
            </a:r>
            <a:endParaRPr lang="es-ES" dirty="0"/>
          </a:p>
        </p:txBody>
      </p:sp>
      <p:sp>
        <p:nvSpPr>
          <p:cNvPr id="4" name="Marcador de número de diapositiva 3"/>
          <p:cNvSpPr>
            <a:spLocks noGrp="1"/>
          </p:cNvSpPr>
          <p:nvPr>
            <p:ph type="sldNum" sz="quarter" idx="10"/>
          </p:nvPr>
        </p:nvSpPr>
        <p:spPr/>
        <p:txBody>
          <a:bodyPr/>
          <a:lstStyle/>
          <a:p>
            <a:pPr>
              <a:defRPr/>
            </a:pPr>
            <a:fld id="{DB94BEC6-8814-8341-B89D-330125034DAC}" type="slidenum">
              <a:rPr lang="en-GB" smtClean="0">
                <a:solidFill>
                  <a:prstClr val="black"/>
                </a:solidFill>
              </a:rPr>
              <a:pPr>
                <a:defRPr/>
              </a:pPr>
              <a:t>52</a:t>
            </a:fld>
            <a:endParaRPr lang="en-GB">
              <a:solidFill>
                <a:prstClr val="black"/>
              </a:solidFill>
            </a:endParaRPr>
          </a:p>
        </p:txBody>
      </p:sp>
    </p:spTree>
    <p:extLst>
      <p:ext uri="{BB962C8B-B14F-4D97-AF65-F5344CB8AC3E}">
        <p14:creationId xmlns:p14="http://schemas.microsoft.com/office/powerpoint/2010/main" val="1864197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71063" y="9422292"/>
            <a:ext cx="2959942" cy="49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031" tIns="46516" rIns="93031" bIns="46516" anchor="b"/>
          <a:lstStyle>
            <a:lvl1pPr eaLnBrk="0" hangingPunct="0">
              <a:defRPr b="1">
                <a:solidFill>
                  <a:schemeClr val="tx1"/>
                </a:solidFill>
                <a:latin typeface="Arial Narrow" pitchFamily="34" charset="0"/>
                <a:ea typeface="MS PGothic" pitchFamily="34" charset="-128"/>
              </a:defRPr>
            </a:lvl1pPr>
            <a:lvl2pPr marL="742950" indent="-285750" eaLnBrk="0" hangingPunct="0">
              <a:defRPr b="1">
                <a:solidFill>
                  <a:schemeClr val="tx1"/>
                </a:solidFill>
                <a:latin typeface="Arial Narrow" pitchFamily="34" charset="0"/>
                <a:ea typeface="MS PGothic" pitchFamily="34" charset="-128"/>
              </a:defRPr>
            </a:lvl2pPr>
            <a:lvl3pPr marL="1143000" indent="-228600" eaLnBrk="0" hangingPunct="0">
              <a:defRPr b="1">
                <a:solidFill>
                  <a:schemeClr val="tx1"/>
                </a:solidFill>
                <a:latin typeface="Arial Narrow" pitchFamily="34" charset="0"/>
                <a:ea typeface="MS PGothic" pitchFamily="34" charset="-128"/>
              </a:defRPr>
            </a:lvl3pPr>
            <a:lvl4pPr marL="1600200" indent="-228600" eaLnBrk="0" hangingPunct="0">
              <a:defRPr b="1">
                <a:solidFill>
                  <a:schemeClr val="tx1"/>
                </a:solidFill>
                <a:latin typeface="Arial Narrow" pitchFamily="34" charset="0"/>
                <a:ea typeface="MS PGothic" pitchFamily="34" charset="-128"/>
              </a:defRPr>
            </a:lvl4pPr>
            <a:lvl5pPr marL="2057400" indent="-228600" eaLnBrk="0" hangingPunct="0">
              <a:defRPr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algn="r" eaLnBrk="1" hangingPunct="1">
              <a:spcBef>
                <a:spcPct val="0"/>
              </a:spcBef>
            </a:pPr>
            <a:fld id="{F3EF2F9B-741E-47DE-A396-993C96FDFAEB}" type="slidenum">
              <a:rPr lang="en-GB" sz="1200">
                <a:solidFill>
                  <a:srgbClr val="000000"/>
                </a:solidFill>
                <a:latin typeface="Arial" pitchFamily="34" charset="0"/>
              </a:rPr>
              <a:pPr algn="r" eaLnBrk="1" hangingPunct="1">
                <a:spcBef>
                  <a:spcPct val="0"/>
                </a:spcBef>
              </a:pPr>
              <a:t>53</a:t>
            </a:fld>
            <a:endParaRPr lang="en-GB" sz="1200">
              <a:solidFill>
                <a:srgbClr val="000000"/>
              </a:solidFill>
              <a:latin typeface="Arial" pitchFamily="34" charset="0"/>
            </a:endParaRPr>
          </a:p>
        </p:txBody>
      </p:sp>
      <p:sp>
        <p:nvSpPr>
          <p:cNvPr id="50179" name="Rectangle 7"/>
          <p:cNvSpPr txBox="1">
            <a:spLocks noGrp="1" noChangeArrowheads="1"/>
          </p:cNvSpPr>
          <p:nvPr/>
        </p:nvSpPr>
        <p:spPr bwMode="auto">
          <a:xfrm>
            <a:off x="3872659" y="9425462"/>
            <a:ext cx="2959941" cy="49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867" tIns="46934" rIns="93867" bIns="46934" anchor="b"/>
          <a:lstStyle>
            <a:lvl1pPr defTabSz="922338" eaLnBrk="0" hangingPunct="0">
              <a:defRPr b="1">
                <a:solidFill>
                  <a:schemeClr val="tx1"/>
                </a:solidFill>
                <a:latin typeface="Arial Narrow" pitchFamily="34" charset="0"/>
                <a:ea typeface="MS PGothic" pitchFamily="34" charset="-128"/>
              </a:defRPr>
            </a:lvl1pPr>
            <a:lvl2pPr marL="742950" indent="-285750" defTabSz="922338" eaLnBrk="0" hangingPunct="0">
              <a:defRPr b="1">
                <a:solidFill>
                  <a:schemeClr val="tx1"/>
                </a:solidFill>
                <a:latin typeface="Arial Narrow" pitchFamily="34" charset="0"/>
                <a:ea typeface="MS PGothic" pitchFamily="34" charset="-128"/>
              </a:defRPr>
            </a:lvl2pPr>
            <a:lvl3pPr marL="1143000" indent="-228600" defTabSz="922338" eaLnBrk="0" hangingPunct="0">
              <a:defRPr b="1">
                <a:solidFill>
                  <a:schemeClr val="tx1"/>
                </a:solidFill>
                <a:latin typeface="Arial Narrow" pitchFamily="34" charset="0"/>
                <a:ea typeface="MS PGothic" pitchFamily="34" charset="-128"/>
              </a:defRPr>
            </a:lvl3pPr>
            <a:lvl4pPr marL="1600200" indent="-228600" defTabSz="922338" eaLnBrk="0" hangingPunct="0">
              <a:defRPr b="1">
                <a:solidFill>
                  <a:schemeClr val="tx1"/>
                </a:solidFill>
                <a:latin typeface="Arial Narrow" pitchFamily="34" charset="0"/>
                <a:ea typeface="MS PGothic" pitchFamily="34" charset="-128"/>
              </a:defRPr>
            </a:lvl4pPr>
            <a:lvl5pPr marL="2057400" indent="-228600" defTabSz="922338" eaLnBrk="0" hangingPunct="0">
              <a:defRPr b="1">
                <a:solidFill>
                  <a:schemeClr val="tx1"/>
                </a:solidFill>
                <a:latin typeface="Arial Narrow" pitchFamily="34" charset="0"/>
                <a:ea typeface="MS PGothic" pitchFamily="34" charset="-128"/>
              </a:defRPr>
            </a:lvl5pPr>
            <a:lvl6pPr marL="2514600" indent="-228600" defTabSz="922338"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defTabSz="922338"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defTabSz="922338"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defTabSz="922338"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algn="r">
              <a:spcBef>
                <a:spcPct val="0"/>
              </a:spcBef>
            </a:pPr>
            <a:fld id="{1E70EEF8-FAA8-4BF2-9CFF-B7056318F44D}" type="slidenum">
              <a:rPr lang="fr-FR" sz="1300">
                <a:solidFill>
                  <a:srgbClr val="000000"/>
                </a:solidFill>
                <a:latin typeface="Arial" pitchFamily="34" charset="0"/>
              </a:rPr>
              <a:pPr algn="r">
                <a:spcBef>
                  <a:spcPct val="0"/>
                </a:spcBef>
              </a:pPr>
              <a:t>53</a:t>
            </a:fld>
            <a:endParaRPr lang="fr-FR" sz="1300">
              <a:solidFill>
                <a:srgbClr val="000000"/>
              </a:solidFill>
              <a:latin typeface="Arial" pitchFamily="34" charset="0"/>
            </a:endParaRPr>
          </a:p>
        </p:txBody>
      </p:sp>
      <p:sp>
        <p:nvSpPr>
          <p:cNvPr id="50180" name="Slide Image Placeholder 1"/>
          <p:cNvSpPr>
            <a:spLocks noGrp="1" noRot="1" noChangeAspect="1" noTextEdit="1"/>
          </p:cNvSpPr>
          <p:nvPr>
            <p:ph type="sldImg"/>
          </p:nvPr>
        </p:nvSpPr>
        <p:spPr>
          <a:xfrm>
            <a:off x="625475" y="744538"/>
            <a:ext cx="5583238" cy="3722687"/>
          </a:xfrm>
          <a:ln/>
        </p:spPr>
      </p:sp>
      <p:sp>
        <p:nvSpPr>
          <p:cNvPr id="5018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227" tIns="49615" rIns="99227" bIns="49615"/>
          <a:lstStyle/>
          <a:p>
            <a:pPr>
              <a:spcBef>
                <a:spcPct val="0"/>
              </a:spcBef>
            </a:pPr>
            <a:r>
              <a:rPr lang="fr-FR" dirty="0" err="1" smtClean="0">
                <a:latin typeface="Arial" pitchFamily="34" charset="0"/>
              </a:rPr>
              <a:t>Tomorrow</a:t>
            </a:r>
            <a:r>
              <a:rPr lang="fr-FR" dirty="0" smtClean="0">
                <a:latin typeface="Arial" pitchFamily="34" charset="0"/>
              </a:rPr>
              <a:t> </a:t>
            </a:r>
            <a:r>
              <a:rPr lang="fr-FR" dirty="0" err="1" smtClean="0">
                <a:latin typeface="Arial" pitchFamily="34" charset="0"/>
              </a:rPr>
              <a:t>during</a:t>
            </a:r>
            <a:r>
              <a:rPr lang="fr-FR" baseline="0" dirty="0" smtClean="0">
                <a:latin typeface="Arial" pitchFamily="34" charset="0"/>
              </a:rPr>
              <a:t> the </a:t>
            </a:r>
            <a:r>
              <a:rPr lang="fr-FR" baseline="0" dirty="0" err="1" smtClean="0">
                <a:latin typeface="Arial" pitchFamily="34" charset="0"/>
              </a:rPr>
              <a:t>plenary</a:t>
            </a:r>
            <a:r>
              <a:rPr lang="fr-FR" baseline="0" dirty="0" smtClean="0">
                <a:latin typeface="Arial" pitchFamily="34" charset="0"/>
              </a:rPr>
              <a:t> session </a:t>
            </a:r>
            <a:r>
              <a:rPr lang="fr-FR" baseline="0" dirty="0" err="1" smtClean="0">
                <a:latin typeface="Arial" pitchFamily="34" charset="0"/>
              </a:rPr>
              <a:t>we</a:t>
            </a:r>
            <a:r>
              <a:rPr lang="fr-FR" baseline="0" dirty="0" smtClean="0">
                <a:latin typeface="Arial" pitchFamily="34" charset="0"/>
              </a:rPr>
              <a:t> </a:t>
            </a:r>
            <a:r>
              <a:rPr lang="fr-FR" baseline="0" dirty="0" err="1" smtClean="0">
                <a:latin typeface="Arial" pitchFamily="34" charset="0"/>
              </a:rPr>
              <a:t>will</a:t>
            </a:r>
            <a:r>
              <a:rPr lang="fr-FR" baseline="0" dirty="0" smtClean="0">
                <a:latin typeface="Arial" pitchFamily="34" charset="0"/>
              </a:rPr>
              <a:t> have the </a:t>
            </a:r>
            <a:r>
              <a:rPr lang="fr-FR" baseline="0" dirty="0" err="1" smtClean="0">
                <a:latin typeface="Arial" pitchFamily="34" charset="0"/>
              </a:rPr>
              <a:t>oprotunity</a:t>
            </a:r>
            <a:r>
              <a:rPr lang="fr-FR" baseline="0" dirty="0" smtClean="0">
                <a:latin typeface="Arial" pitchFamily="34" charset="0"/>
              </a:rPr>
              <a:t> to know the </a:t>
            </a:r>
            <a:r>
              <a:rPr lang="fr-FR" baseline="0" dirty="0" err="1" smtClean="0">
                <a:latin typeface="Arial" pitchFamily="34" charset="0"/>
              </a:rPr>
              <a:t>results</a:t>
            </a:r>
            <a:r>
              <a:rPr lang="fr-FR" baseline="0" dirty="0" smtClean="0">
                <a:latin typeface="Arial" pitchFamily="34" charset="0"/>
              </a:rPr>
              <a:t> of the FIRST trial, a </a:t>
            </a:r>
            <a:r>
              <a:rPr lang="fr-FR" baseline="0" dirty="0" err="1" smtClean="0">
                <a:latin typeface="Arial" pitchFamily="34" charset="0"/>
              </a:rPr>
              <a:t>randomized</a:t>
            </a:r>
            <a:r>
              <a:rPr lang="fr-FR" baseline="0" dirty="0" smtClean="0">
                <a:latin typeface="Arial" pitchFamily="34" charset="0"/>
              </a:rPr>
              <a:t> trial </a:t>
            </a:r>
            <a:r>
              <a:rPr lang="fr-FR" baseline="0" dirty="0" err="1" smtClean="0">
                <a:latin typeface="Arial" pitchFamily="34" charset="0"/>
              </a:rPr>
              <a:t>comparing</a:t>
            </a:r>
            <a:r>
              <a:rPr lang="fr-FR" baseline="0" dirty="0" smtClean="0">
                <a:latin typeface="Arial" pitchFamily="34" charset="0"/>
              </a:rPr>
              <a:t> Rd </a:t>
            </a:r>
          </a:p>
          <a:p>
            <a:pPr>
              <a:spcBef>
                <a:spcPct val="0"/>
              </a:spcBef>
            </a:pPr>
            <a:endParaRPr lang="fr-FR" baseline="0" dirty="0" smtClean="0">
              <a:latin typeface="Arial" pitchFamily="34" charset="0"/>
            </a:endParaRPr>
          </a:p>
          <a:p>
            <a:pPr>
              <a:spcBef>
                <a:spcPct val="0"/>
              </a:spcBef>
            </a:pPr>
            <a:r>
              <a:rPr lang="fr-FR" baseline="0" dirty="0" smtClean="0">
                <a:latin typeface="Arial" pitchFamily="34" charset="0"/>
              </a:rPr>
              <a:t>Or </a:t>
            </a:r>
            <a:r>
              <a:rPr lang="fr-FR" baseline="0" dirty="0" err="1" smtClean="0">
                <a:latin typeface="Arial" pitchFamily="34" charset="0"/>
              </a:rPr>
              <a:t>even</a:t>
            </a:r>
            <a:r>
              <a:rPr lang="fr-FR" baseline="0" dirty="0" smtClean="0">
                <a:latin typeface="Arial" pitchFamily="34" charset="0"/>
              </a:rPr>
              <a:t>, </a:t>
            </a:r>
            <a:r>
              <a:rPr lang="fr-FR" baseline="0" dirty="0" err="1" smtClean="0">
                <a:latin typeface="Arial" pitchFamily="34" charset="0"/>
              </a:rPr>
              <a:t>we</a:t>
            </a:r>
            <a:r>
              <a:rPr lang="fr-FR" baseline="0" dirty="0" smtClean="0">
                <a:latin typeface="Arial" pitchFamily="34" charset="0"/>
              </a:rPr>
              <a:t> </a:t>
            </a:r>
            <a:r>
              <a:rPr lang="fr-FR" baseline="0" dirty="0" err="1" smtClean="0">
                <a:latin typeface="Arial" pitchFamily="34" charset="0"/>
              </a:rPr>
              <a:t>can</a:t>
            </a:r>
            <a:r>
              <a:rPr lang="fr-FR" baseline="0" dirty="0" smtClean="0">
                <a:latin typeface="Arial" pitchFamily="34" charset="0"/>
              </a:rPr>
              <a:t> combine </a:t>
            </a:r>
            <a:r>
              <a:rPr lang="fr-FR" baseline="0" dirty="0" err="1" smtClean="0">
                <a:latin typeface="Arial" pitchFamily="34" charset="0"/>
              </a:rPr>
              <a:t>alkylators</a:t>
            </a:r>
            <a:r>
              <a:rPr lang="fr-FR" baseline="0" dirty="0" smtClean="0">
                <a:latin typeface="Arial" pitchFamily="34" charset="0"/>
              </a:rPr>
              <a:t> </a:t>
            </a:r>
            <a:r>
              <a:rPr lang="fr-FR" baseline="0" dirty="0" err="1" smtClean="0">
                <a:latin typeface="Arial" pitchFamily="34" charset="0"/>
              </a:rPr>
              <a:t>based</a:t>
            </a:r>
            <a:r>
              <a:rPr lang="fr-FR" baseline="0" dirty="0" smtClean="0">
                <a:latin typeface="Arial" pitchFamily="34" charset="0"/>
              </a:rPr>
              <a:t> </a:t>
            </a:r>
            <a:r>
              <a:rPr lang="fr-FR" baseline="0" dirty="0" err="1" smtClean="0">
                <a:latin typeface="Arial" pitchFamily="34" charset="0"/>
              </a:rPr>
              <a:t>combiantion</a:t>
            </a:r>
            <a:r>
              <a:rPr lang="fr-FR" baseline="0" dirty="0" smtClean="0">
                <a:latin typeface="Arial" pitchFamily="34" charset="0"/>
              </a:rPr>
              <a:t> and </a:t>
            </a:r>
            <a:r>
              <a:rPr lang="fr-FR" baseline="0" dirty="0" err="1" smtClean="0">
                <a:latin typeface="Arial" pitchFamily="34" charset="0"/>
              </a:rPr>
              <a:t>non.alkylators</a:t>
            </a:r>
            <a:r>
              <a:rPr lang="fr-FR" baseline="0" dirty="0" smtClean="0">
                <a:latin typeface="Arial" pitchFamily="34" charset="0"/>
              </a:rPr>
              <a:t> </a:t>
            </a:r>
            <a:r>
              <a:rPr lang="fr-FR" baseline="0" dirty="0" err="1" smtClean="0">
                <a:latin typeface="Arial" pitchFamily="34" charset="0"/>
              </a:rPr>
              <a:t>based</a:t>
            </a:r>
            <a:r>
              <a:rPr lang="fr-FR" baseline="0" dirty="0" smtClean="0">
                <a:latin typeface="Arial" pitchFamily="34" charset="0"/>
              </a:rPr>
              <a:t> </a:t>
            </a:r>
            <a:r>
              <a:rPr lang="fr-FR" baseline="0" dirty="0" err="1" smtClean="0">
                <a:latin typeface="Arial" pitchFamily="34" charset="0"/>
              </a:rPr>
              <a:t>combinations</a:t>
            </a:r>
            <a:r>
              <a:rPr lang="fr-FR" baseline="0" dirty="0" smtClean="0">
                <a:latin typeface="Arial" pitchFamily="34" charset="0"/>
              </a:rPr>
              <a:t> in the </a:t>
            </a:r>
            <a:r>
              <a:rPr lang="fr-FR" baseline="0" dirty="0" err="1" smtClean="0">
                <a:latin typeface="Arial" pitchFamily="34" charset="0"/>
              </a:rPr>
              <a:t>same</a:t>
            </a:r>
            <a:r>
              <a:rPr lang="fr-FR" baseline="0" dirty="0" smtClean="0">
                <a:latin typeface="Arial" pitchFamily="34" charset="0"/>
              </a:rPr>
              <a:t> </a:t>
            </a:r>
            <a:r>
              <a:rPr lang="fr-FR" baseline="0" dirty="0" err="1" smtClean="0">
                <a:latin typeface="Arial" pitchFamily="34" charset="0"/>
              </a:rPr>
              <a:t>scheme</a:t>
            </a:r>
            <a:endParaRPr lang="fr-FR" dirty="0" smtClean="0">
              <a:latin typeface="Arial" pitchFamily="34" charset="0"/>
            </a:endParaRPr>
          </a:p>
        </p:txBody>
      </p:sp>
      <p:sp>
        <p:nvSpPr>
          <p:cNvPr id="50182" name="Slide Number Placeholder 3"/>
          <p:cNvSpPr txBox="1">
            <a:spLocks noGrp="1"/>
          </p:cNvSpPr>
          <p:nvPr/>
        </p:nvSpPr>
        <p:spPr bwMode="auto">
          <a:xfrm>
            <a:off x="3871063" y="9423878"/>
            <a:ext cx="2959942" cy="49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227" tIns="49615" rIns="99227" bIns="49615" anchor="b"/>
          <a:lstStyle>
            <a:lvl1pPr defTabSz="922338" eaLnBrk="0" hangingPunct="0">
              <a:defRPr b="1">
                <a:solidFill>
                  <a:schemeClr val="tx1"/>
                </a:solidFill>
                <a:latin typeface="Arial Narrow" pitchFamily="34" charset="0"/>
                <a:ea typeface="MS PGothic" pitchFamily="34" charset="-128"/>
              </a:defRPr>
            </a:lvl1pPr>
            <a:lvl2pPr marL="742950" indent="-285750" defTabSz="922338" eaLnBrk="0" hangingPunct="0">
              <a:defRPr b="1">
                <a:solidFill>
                  <a:schemeClr val="tx1"/>
                </a:solidFill>
                <a:latin typeface="Arial Narrow" pitchFamily="34" charset="0"/>
                <a:ea typeface="MS PGothic" pitchFamily="34" charset="-128"/>
              </a:defRPr>
            </a:lvl2pPr>
            <a:lvl3pPr marL="1143000" indent="-228600" defTabSz="922338" eaLnBrk="0" hangingPunct="0">
              <a:defRPr b="1">
                <a:solidFill>
                  <a:schemeClr val="tx1"/>
                </a:solidFill>
                <a:latin typeface="Arial Narrow" pitchFamily="34" charset="0"/>
                <a:ea typeface="MS PGothic" pitchFamily="34" charset="-128"/>
              </a:defRPr>
            </a:lvl3pPr>
            <a:lvl4pPr marL="1600200" indent="-228600" defTabSz="922338" eaLnBrk="0" hangingPunct="0">
              <a:defRPr b="1">
                <a:solidFill>
                  <a:schemeClr val="tx1"/>
                </a:solidFill>
                <a:latin typeface="Arial Narrow" pitchFamily="34" charset="0"/>
                <a:ea typeface="MS PGothic" pitchFamily="34" charset="-128"/>
              </a:defRPr>
            </a:lvl4pPr>
            <a:lvl5pPr marL="2057400" indent="-228600" defTabSz="922338" eaLnBrk="0" hangingPunct="0">
              <a:defRPr b="1">
                <a:solidFill>
                  <a:schemeClr val="tx1"/>
                </a:solidFill>
                <a:latin typeface="Arial Narrow" pitchFamily="34" charset="0"/>
                <a:ea typeface="MS PGothic" pitchFamily="34" charset="-128"/>
              </a:defRPr>
            </a:lvl5pPr>
            <a:lvl6pPr marL="2514600" indent="-228600" defTabSz="922338"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defTabSz="922338"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defTabSz="922338"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defTabSz="922338"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algn="r" eaLnBrk="1" hangingPunct="1">
              <a:spcBef>
                <a:spcPct val="0"/>
              </a:spcBef>
            </a:pPr>
            <a:fld id="{FDA089D2-CC1F-4518-86FC-D9E43B4CA7B0}" type="slidenum">
              <a:rPr lang="en-US" sz="1400">
                <a:solidFill>
                  <a:srgbClr val="000000"/>
                </a:solidFill>
                <a:latin typeface="Arial" pitchFamily="34" charset="0"/>
                <a:cs typeface="Arial" pitchFamily="34" charset="0"/>
              </a:rPr>
              <a:pPr algn="r" eaLnBrk="1" hangingPunct="1">
                <a:spcBef>
                  <a:spcPct val="0"/>
                </a:spcBef>
              </a:pPr>
              <a:t>53</a:t>
            </a:fld>
            <a:endParaRPr lang="en-US" sz="14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05278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627063" y="744538"/>
            <a:ext cx="5578475" cy="3719512"/>
          </a:xfrm>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Add number at risk and median</a:t>
            </a:r>
          </a:p>
        </p:txBody>
      </p:sp>
      <p:sp>
        <p:nvSpPr>
          <p:cNvPr id="29699" name="Slide Number Placeholder 1"/>
          <p:cNvSpPr>
            <a:spLocks noGrp="1"/>
          </p:cNvSpPr>
          <p:nvPr>
            <p:ph type="sldNum" sz="quarter" idx="5"/>
          </p:nvPr>
        </p:nvSpPr>
        <p:spPr bwMode="auto">
          <a:noFill/>
          <a:ln>
            <a:miter lim="800000"/>
            <a:headEnd/>
            <a:tailEnd/>
          </a:ln>
        </p:spPr>
        <p:txBody>
          <a:bodyPr/>
          <a:lstStyle/>
          <a:p>
            <a:fld id="{D4152C2E-CCB9-4EDE-8EBA-0E9ECFC93813}" type="slidenum">
              <a:rPr lang="en-US" smtClean="0">
                <a:solidFill>
                  <a:prstClr val="black"/>
                </a:solidFill>
                <a:latin typeface="Calibri"/>
              </a:rPr>
              <a:pPr/>
              <a:t>54</a:t>
            </a:fld>
            <a:endParaRPr lang="en-US" smtClean="0">
              <a:solidFill>
                <a:prstClr val="black"/>
              </a:solidFill>
              <a:latin typeface="Calibri"/>
            </a:endParaRPr>
          </a:p>
        </p:txBody>
      </p:sp>
    </p:spTree>
    <p:extLst>
      <p:ext uri="{BB962C8B-B14F-4D97-AF65-F5344CB8AC3E}">
        <p14:creationId xmlns:p14="http://schemas.microsoft.com/office/powerpoint/2010/main" val="2040422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xfrm>
            <a:off x="627063" y="744538"/>
            <a:ext cx="5578475" cy="3719512"/>
          </a:xfrm>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35843" name="Slide Number Placeholder 1"/>
          <p:cNvSpPr>
            <a:spLocks noGrp="1"/>
          </p:cNvSpPr>
          <p:nvPr>
            <p:ph type="sldNum" sz="quarter" idx="5"/>
          </p:nvPr>
        </p:nvSpPr>
        <p:spPr bwMode="auto">
          <a:noFill/>
          <a:ln>
            <a:miter lim="800000"/>
            <a:headEnd/>
            <a:tailEnd/>
          </a:ln>
        </p:spPr>
        <p:txBody>
          <a:bodyPr/>
          <a:lstStyle/>
          <a:p>
            <a:fld id="{8E4E6EFF-C816-40D3-B193-6714CF4AAD0E}" type="slidenum">
              <a:rPr lang="en-US" smtClean="0">
                <a:solidFill>
                  <a:prstClr val="black"/>
                </a:solidFill>
                <a:latin typeface="Calibri"/>
              </a:rPr>
              <a:pPr/>
              <a:t>55</a:t>
            </a:fld>
            <a:endParaRPr lang="en-US" smtClean="0">
              <a:solidFill>
                <a:prstClr val="black"/>
              </a:solidFill>
              <a:latin typeface="Calibri"/>
            </a:endParaRPr>
          </a:p>
        </p:txBody>
      </p:sp>
    </p:spTree>
    <p:extLst>
      <p:ext uri="{BB962C8B-B14F-4D97-AF65-F5344CB8AC3E}">
        <p14:creationId xmlns:p14="http://schemas.microsoft.com/office/powerpoint/2010/main" val="212346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7063" y="742950"/>
            <a:ext cx="5578475" cy="3719513"/>
          </a:xfrm>
        </p:spPr>
      </p:sp>
      <p:sp>
        <p:nvSpPr>
          <p:cNvPr id="3" name="Marcador de notas 2"/>
          <p:cNvSpPr>
            <a:spLocks noGrp="1"/>
          </p:cNvSpPr>
          <p:nvPr>
            <p:ph type="body" idx="1"/>
          </p:nvPr>
        </p:nvSpPr>
        <p:spPr/>
        <p:txBody>
          <a:bodyPr/>
          <a:lstStyle/>
          <a:p>
            <a:r>
              <a:rPr lang="es-ES" dirty="0" smtClean="0"/>
              <a:t>MPT and</a:t>
            </a:r>
            <a:r>
              <a:rPr lang="es-ES" baseline="0" dirty="0" smtClean="0"/>
              <a:t> MPV, as </a:t>
            </a:r>
            <a:r>
              <a:rPr lang="es-ES" baseline="0" dirty="0" err="1" smtClean="0"/>
              <a:t>alkylator-based</a:t>
            </a:r>
            <a:r>
              <a:rPr lang="es-ES" baseline="0" dirty="0" smtClean="0"/>
              <a:t> </a:t>
            </a:r>
            <a:r>
              <a:rPr lang="es-ES" baseline="0" dirty="0" err="1" smtClean="0"/>
              <a:t>regimens</a:t>
            </a:r>
            <a:r>
              <a:rPr lang="es-ES" baseline="0" dirty="0" smtClean="0"/>
              <a:t> are </a:t>
            </a:r>
            <a:r>
              <a:rPr lang="es-ES" baseline="0" dirty="0" err="1" smtClean="0"/>
              <a:t>standards</a:t>
            </a:r>
            <a:r>
              <a:rPr lang="es-ES" baseline="0" dirty="0" smtClean="0"/>
              <a:t> of </a:t>
            </a:r>
            <a:r>
              <a:rPr lang="es-ES" baseline="0" dirty="0" err="1" smtClean="0"/>
              <a:t>care</a:t>
            </a:r>
            <a:r>
              <a:rPr lang="es-ES" baseline="0" dirty="0" smtClean="0"/>
              <a:t> </a:t>
            </a:r>
            <a:r>
              <a:rPr lang="es-ES" baseline="0" dirty="0" err="1" smtClean="0"/>
              <a:t>well</a:t>
            </a:r>
            <a:r>
              <a:rPr lang="es-ES" baseline="0" dirty="0" smtClean="0"/>
              <a:t> </a:t>
            </a:r>
            <a:r>
              <a:rPr lang="es-ES" baseline="0" dirty="0" err="1" smtClean="0"/>
              <a:t>known</a:t>
            </a:r>
            <a:r>
              <a:rPr lang="es-ES" baseline="0" dirty="0" smtClean="0"/>
              <a:t> in </a:t>
            </a:r>
            <a:r>
              <a:rPr lang="es-ES" baseline="0" dirty="0" err="1" smtClean="0"/>
              <a:t>the</a:t>
            </a:r>
            <a:r>
              <a:rPr lang="es-ES" baseline="0" dirty="0" smtClean="0"/>
              <a:t> </a:t>
            </a:r>
            <a:r>
              <a:rPr lang="es-ES" baseline="0" dirty="0" err="1" smtClean="0"/>
              <a:t>treatment</a:t>
            </a:r>
            <a:r>
              <a:rPr lang="es-ES" baseline="0" dirty="0" smtClean="0"/>
              <a:t> of </a:t>
            </a:r>
            <a:r>
              <a:rPr lang="es-ES" baseline="0" dirty="0" err="1" smtClean="0"/>
              <a:t>elderly</a:t>
            </a:r>
            <a:r>
              <a:rPr lang="es-ES" baseline="0" dirty="0" smtClean="0"/>
              <a:t> </a:t>
            </a:r>
            <a:r>
              <a:rPr lang="es-ES" baseline="0" dirty="0" err="1" smtClean="0"/>
              <a:t>newly</a:t>
            </a:r>
            <a:r>
              <a:rPr lang="es-ES" baseline="0" dirty="0" smtClean="0"/>
              <a:t> </a:t>
            </a:r>
            <a:r>
              <a:rPr lang="es-ES" baseline="0" dirty="0" err="1" smtClean="0"/>
              <a:t>diagnosed</a:t>
            </a:r>
            <a:r>
              <a:rPr lang="es-ES" baseline="0" dirty="0" smtClean="0"/>
              <a:t> </a:t>
            </a:r>
            <a:r>
              <a:rPr lang="es-ES" baseline="0" dirty="0" err="1" smtClean="0"/>
              <a:t>myeloma</a:t>
            </a:r>
            <a:r>
              <a:rPr lang="es-ES" baseline="0" dirty="0" smtClean="0"/>
              <a:t> </a:t>
            </a:r>
            <a:r>
              <a:rPr lang="es-ES" baseline="0" dirty="0" err="1" smtClean="0"/>
              <a:t>patients</a:t>
            </a:r>
            <a:r>
              <a:rPr lang="es-ES" baseline="0" dirty="0" smtClean="0"/>
              <a:t>, and </a:t>
            </a:r>
            <a:r>
              <a:rPr lang="es-ES" baseline="0" dirty="0" err="1" smtClean="0"/>
              <a:t>len-dex</a:t>
            </a:r>
            <a:r>
              <a:rPr lang="es-ES" baseline="0" dirty="0" smtClean="0"/>
              <a:t>, </a:t>
            </a:r>
            <a:r>
              <a:rPr lang="es-ES" baseline="0" dirty="0" err="1" smtClean="0"/>
              <a:t>although</a:t>
            </a:r>
            <a:r>
              <a:rPr lang="es-ES" baseline="0" dirty="0" smtClean="0"/>
              <a:t> </a:t>
            </a:r>
            <a:r>
              <a:rPr lang="es-ES" baseline="0" dirty="0" err="1" smtClean="0"/>
              <a:t>less</a:t>
            </a:r>
            <a:r>
              <a:rPr lang="es-ES" baseline="0" dirty="0" smtClean="0"/>
              <a:t> </a:t>
            </a:r>
            <a:r>
              <a:rPr lang="es-ES" baseline="0" dirty="0" err="1" smtClean="0"/>
              <a:t>known</a:t>
            </a:r>
            <a:r>
              <a:rPr lang="es-ES" baseline="0" dirty="0" smtClean="0"/>
              <a:t> in non-US </a:t>
            </a:r>
            <a:r>
              <a:rPr lang="es-ES" baseline="0" dirty="0" err="1" smtClean="0"/>
              <a:t>countries</a:t>
            </a:r>
            <a:r>
              <a:rPr lang="es-ES" baseline="0" dirty="0" smtClean="0"/>
              <a:t>, </a:t>
            </a:r>
            <a:r>
              <a:rPr lang="es-ES" baseline="0" dirty="0" err="1" smtClean="0"/>
              <a:t>will</a:t>
            </a:r>
            <a:r>
              <a:rPr lang="es-ES" baseline="0" dirty="0" smtClean="0"/>
              <a:t> be in </a:t>
            </a:r>
            <a:r>
              <a:rPr lang="es-ES" baseline="0" dirty="0" err="1" smtClean="0"/>
              <a:t>the</a:t>
            </a:r>
            <a:r>
              <a:rPr lang="es-ES" baseline="0" dirty="0" smtClean="0"/>
              <a:t> </a:t>
            </a:r>
            <a:r>
              <a:rPr lang="es-ES" baseline="0" dirty="0" err="1" smtClean="0"/>
              <a:t>near</a:t>
            </a:r>
            <a:r>
              <a:rPr lang="es-ES" baseline="0" dirty="0" smtClean="0"/>
              <a:t> </a:t>
            </a:r>
            <a:r>
              <a:rPr lang="es-ES" baseline="0" dirty="0" err="1" smtClean="0"/>
              <a:t>future</a:t>
            </a:r>
            <a:r>
              <a:rPr lang="es-ES" baseline="0" dirty="0" smtClean="0"/>
              <a:t> a new standard. </a:t>
            </a:r>
          </a:p>
          <a:p>
            <a:r>
              <a:rPr lang="es-ES" baseline="0" dirty="0" err="1" smtClean="0"/>
              <a:t>What</a:t>
            </a:r>
            <a:r>
              <a:rPr lang="es-ES" baseline="0" dirty="0" smtClean="0"/>
              <a:t> </a:t>
            </a:r>
            <a:r>
              <a:rPr lang="es-ES" baseline="0" dirty="0" err="1" smtClean="0"/>
              <a:t>we</a:t>
            </a:r>
            <a:r>
              <a:rPr lang="es-ES" baseline="0" dirty="0" smtClean="0"/>
              <a:t> </a:t>
            </a:r>
            <a:r>
              <a:rPr lang="es-ES" baseline="0" dirty="0" err="1" smtClean="0"/>
              <a:t>wanted</a:t>
            </a:r>
            <a:r>
              <a:rPr lang="es-ES" baseline="0" dirty="0" smtClean="0"/>
              <a:t> </a:t>
            </a:r>
            <a:r>
              <a:rPr lang="es-ES" baseline="0" dirty="0" err="1" smtClean="0"/>
              <a:t>to</a:t>
            </a:r>
            <a:r>
              <a:rPr lang="es-ES" baseline="0" dirty="0" smtClean="0"/>
              <a:t> do </a:t>
            </a:r>
            <a:r>
              <a:rPr lang="es-ES" baseline="0" dirty="0" err="1" smtClean="0"/>
              <a:t>was</a:t>
            </a:r>
            <a:r>
              <a:rPr lang="es-ES" baseline="0" dirty="0" smtClean="0"/>
              <a:t> </a:t>
            </a:r>
            <a:r>
              <a:rPr lang="es-ES" baseline="0" dirty="0" err="1" smtClean="0"/>
              <a:t>to</a:t>
            </a:r>
            <a:r>
              <a:rPr lang="es-ES" baseline="0" dirty="0" smtClean="0"/>
              <a:t> </a:t>
            </a:r>
            <a:r>
              <a:rPr lang="es-ES" baseline="0" dirty="0" err="1" smtClean="0"/>
              <a:t>give</a:t>
            </a:r>
            <a:r>
              <a:rPr lang="es-ES" baseline="0" dirty="0" smtClean="0"/>
              <a:t> </a:t>
            </a:r>
            <a:r>
              <a:rPr lang="es-ES" baseline="0" dirty="0" err="1" smtClean="0"/>
              <a:t>the</a:t>
            </a:r>
            <a:r>
              <a:rPr lang="es-ES" baseline="0" dirty="0" smtClean="0"/>
              <a:t> </a:t>
            </a:r>
            <a:r>
              <a:rPr lang="es-ES" baseline="0" dirty="0" err="1" smtClean="0"/>
              <a:t>elderly</a:t>
            </a:r>
            <a:r>
              <a:rPr lang="es-ES" baseline="0" dirty="0" smtClean="0"/>
              <a:t> </a:t>
            </a:r>
            <a:r>
              <a:rPr lang="es-ES" baseline="0" dirty="0" err="1" smtClean="0"/>
              <a:t>myeloma</a:t>
            </a:r>
            <a:r>
              <a:rPr lang="es-ES" baseline="0" dirty="0" smtClean="0"/>
              <a:t> </a:t>
            </a:r>
            <a:r>
              <a:rPr lang="es-ES" baseline="0" dirty="0" err="1" smtClean="0"/>
              <a:t>patients</a:t>
            </a:r>
            <a:r>
              <a:rPr lang="es-ES" baseline="0" dirty="0" smtClean="0"/>
              <a:t> PI, </a:t>
            </a:r>
            <a:r>
              <a:rPr lang="es-ES" baseline="0" dirty="0" err="1" smtClean="0"/>
              <a:t>IMiD’s</a:t>
            </a:r>
            <a:r>
              <a:rPr lang="es-ES" baseline="0" dirty="0" smtClean="0"/>
              <a:t> and </a:t>
            </a:r>
            <a:r>
              <a:rPr lang="es-ES" baseline="0" dirty="0" err="1" smtClean="0"/>
              <a:t>alkylators</a:t>
            </a:r>
            <a:r>
              <a:rPr lang="es-ES" baseline="0" dirty="0" smtClean="0"/>
              <a:t>, </a:t>
            </a:r>
            <a:r>
              <a:rPr lang="es-ES" baseline="0" dirty="0" err="1" smtClean="0"/>
              <a:t>but</a:t>
            </a:r>
            <a:r>
              <a:rPr lang="es-ES" baseline="0" dirty="0" smtClean="0"/>
              <a:t> </a:t>
            </a:r>
            <a:r>
              <a:rPr lang="es-ES" baseline="0" dirty="0" err="1" smtClean="0"/>
              <a:t>not</a:t>
            </a:r>
            <a:r>
              <a:rPr lang="es-ES" baseline="0" dirty="0" smtClean="0"/>
              <a:t> </a:t>
            </a:r>
            <a:r>
              <a:rPr lang="es-ES" baseline="0" dirty="0" err="1" smtClean="0"/>
              <a:t>all</a:t>
            </a:r>
            <a:r>
              <a:rPr lang="es-ES" baseline="0" dirty="0" smtClean="0"/>
              <a:t> at </a:t>
            </a:r>
            <a:r>
              <a:rPr lang="es-ES" baseline="0" dirty="0" err="1" smtClean="0"/>
              <a:t>the</a:t>
            </a:r>
            <a:r>
              <a:rPr lang="es-ES" baseline="0" dirty="0" smtClean="0"/>
              <a:t> </a:t>
            </a:r>
            <a:r>
              <a:rPr lang="es-ES" baseline="0" dirty="0" err="1" smtClean="0"/>
              <a:t>same</a:t>
            </a:r>
            <a:r>
              <a:rPr lang="es-ES" baseline="0" dirty="0" smtClean="0"/>
              <a:t> time, and </a:t>
            </a:r>
            <a:endParaRPr lang="es-ES" dirty="0"/>
          </a:p>
        </p:txBody>
      </p:sp>
      <p:sp>
        <p:nvSpPr>
          <p:cNvPr id="4" name="Marcador de número de diapositiva 3"/>
          <p:cNvSpPr>
            <a:spLocks noGrp="1"/>
          </p:cNvSpPr>
          <p:nvPr>
            <p:ph type="sldNum" sz="quarter" idx="10"/>
          </p:nvPr>
        </p:nvSpPr>
        <p:spPr/>
        <p:txBody>
          <a:bodyPr/>
          <a:lstStyle/>
          <a:p>
            <a:pPr>
              <a:defRPr/>
            </a:pPr>
            <a:fld id="{DB94BEC6-8814-8341-B89D-330125034DAC}" type="slidenum">
              <a:rPr lang="en-GB" smtClean="0">
                <a:solidFill>
                  <a:prstClr val="black"/>
                </a:solidFill>
                <a:latin typeface="Calibri"/>
              </a:rPr>
              <a:pPr>
                <a:defRPr/>
              </a:pPr>
              <a:t>56</a:t>
            </a:fld>
            <a:endParaRPr lang="en-GB">
              <a:solidFill>
                <a:prstClr val="black"/>
              </a:solidFill>
              <a:latin typeface="Calibri"/>
            </a:endParaRPr>
          </a:p>
        </p:txBody>
      </p:sp>
    </p:spTree>
    <p:extLst>
      <p:ext uri="{BB962C8B-B14F-4D97-AF65-F5344CB8AC3E}">
        <p14:creationId xmlns:p14="http://schemas.microsoft.com/office/powerpoint/2010/main" val="467825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8F88EF0C-A782-D942-8A52-345831A6653E}" type="slidenum">
              <a:rPr lang="es-ES_tradnl">
                <a:solidFill>
                  <a:prstClr val="black"/>
                </a:solidFill>
              </a:rPr>
              <a:pPr/>
              <a:t>63</a:t>
            </a:fld>
            <a:endParaRPr lang="es-ES_tradnl">
              <a:solidFill>
                <a:prstClr val="black"/>
              </a:solidFill>
            </a:endParaRPr>
          </a:p>
        </p:txBody>
      </p:sp>
      <p:sp>
        <p:nvSpPr>
          <p:cNvPr id="421891" name="Rectangle 2"/>
          <p:cNvSpPr>
            <a:spLocks noGrp="1" noRot="1" noChangeAspect="1" noChangeArrowheads="1" noTextEdit="1"/>
          </p:cNvSpPr>
          <p:nvPr>
            <p:ph type="sldImg"/>
          </p:nvPr>
        </p:nvSpPr>
        <p:spPr>
          <a:xfrm>
            <a:off x="628650" y="744538"/>
            <a:ext cx="5576888" cy="3717925"/>
          </a:xfrm>
          <a:ln/>
        </p:spPr>
      </p:sp>
      <p:sp>
        <p:nvSpPr>
          <p:cNvPr id="421892" name="Rectangle 3"/>
          <p:cNvSpPr>
            <a:spLocks noGrp="1" noChangeArrowheads="1"/>
          </p:cNvSpPr>
          <p:nvPr>
            <p:ph type="body" idx="1"/>
          </p:nvPr>
        </p:nvSpPr>
        <p:spPr>
          <a:noFill/>
          <a:ln/>
        </p:spPr>
        <p:txBody>
          <a:bodyPr/>
          <a:lstStyle/>
          <a:p>
            <a:endParaRPr lang="es-ES"/>
          </a:p>
        </p:txBody>
      </p:sp>
    </p:spTree>
    <p:extLst>
      <p:ext uri="{BB962C8B-B14F-4D97-AF65-F5344CB8AC3E}">
        <p14:creationId xmlns:p14="http://schemas.microsoft.com/office/powerpoint/2010/main" val="68241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D5F076-6107-4A4B-A381-A3460C531705}" type="slidenum">
              <a:rPr lang="es-ES_tradnl">
                <a:solidFill>
                  <a:prstClr val="black"/>
                </a:solidFill>
              </a:rPr>
              <a:pPr/>
              <a:t>7</a:t>
            </a:fld>
            <a:endParaRPr lang="es-ES_tradnl">
              <a:solidFill>
                <a:prstClr val="black"/>
              </a:solidFill>
            </a:endParaRPr>
          </a:p>
        </p:txBody>
      </p:sp>
      <p:sp>
        <p:nvSpPr>
          <p:cNvPr id="1157122" name="Rectangle 2"/>
          <p:cNvSpPr>
            <a:spLocks noGrp="1" noRot="1" noChangeAspect="1" noChangeArrowheads="1" noTextEdit="1"/>
          </p:cNvSpPr>
          <p:nvPr>
            <p:ph type="sldImg"/>
          </p:nvPr>
        </p:nvSpPr>
        <p:spPr>
          <a:xfrm>
            <a:off x="628650" y="744538"/>
            <a:ext cx="5576888" cy="3717925"/>
          </a:xfrm>
          <a:ln/>
          <a:extLst>
            <a:ext uri="{FAA26D3D-D897-4be2-8F04-BA451C77F1D7}">
              <ma14:placeholderFlag xmlns:ma14="http://schemas.microsoft.com/office/mac/drawingml/2011/main" val="1"/>
            </a:ext>
          </a:extLst>
        </p:spPr>
      </p:sp>
      <p:sp>
        <p:nvSpPr>
          <p:cNvPr id="1157123"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10644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xfrm>
            <a:off x="627063" y="744538"/>
            <a:ext cx="5580062" cy="3719512"/>
          </a:xfrm>
          <a:ln/>
        </p:spPr>
      </p:sp>
      <p:sp>
        <p:nvSpPr>
          <p:cNvPr id="2621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1070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charset="0"/>
                <a:ea typeface="ＭＳ Ｐゴシック" charset="0"/>
                <a:cs typeface="ＭＳ Ｐゴシック" charset="0"/>
              </a:defRPr>
            </a:lvl1pPr>
            <a:lvl2pPr marL="37931725" indent="-37474525">
              <a:defRPr sz="2800" b="1">
                <a:solidFill>
                  <a:schemeClr val="tx1"/>
                </a:solidFill>
                <a:latin typeface="Arial" charset="0"/>
                <a:ea typeface="ＭＳ Ｐゴシック" charset="0"/>
              </a:defRPr>
            </a:lvl2pPr>
            <a:lvl3pPr>
              <a:defRPr sz="2800" b="1">
                <a:solidFill>
                  <a:schemeClr val="tx1"/>
                </a:solidFill>
                <a:latin typeface="Arial" charset="0"/>
                <a:ea typeface="ＭＳ Ｐゴシック" charset="0"/>
              </a:defRPr>
            </a:lvl3pPr>
            <a:lvl4pPr>
              <a:defRPr sz="2800" b="1">
                <a:solidFill>
                  <a:schemeClr val="tx1"/>
                </a:solidFill>
                <a:latin typeface="Arial" charset="0"/>
                <a:ea typeface="ＭＳ Ｐゴシック" charset="0"/>
              </a:defRPr>
            </a:lvl4pPr>
            <a:lvl5pPr>
              <a:defRPr sz="2800" b="1">
                <a:solidFill>
                  <a:schemeClr val="tx1"/>
                </a:solidFill>
                <a:latin typeface="Arial" charset="0"/>
                <a:ea typeface="ＭＳ Ｐゴシック" charset="0"/>
              </a:defRPr>
            </a:lvl5pPr>
            <a:lvl6pPr marL="457200" eaLnBrk="0" fontAlgn="base" hangingPunct="0">
              <a:spcBef>
                <a:spcPct val="20000"/>
              </a:spcBef>
              <a:spcAft>
                <a:spcPct val="0"/>
              </a:spcAft>
              <a:defRPr sz="2800" b="1">
                <a:solidFill>
                  <a:schemeClr val="tx1"/>
                </a:solidFill>
                <a:latin typeface="Arial" charset="0"/>
                <a:ea typeface="ＭＳ Ｐゴシック" charset="0"/>
              </a:defRPr>
            </a:lvl6pPr>
            <a:lvl7pPr marL="914400" eaLnBrk="0" fontAlgn="base" hangingPunct="0">
              <a:spcBef>
                <a:spcPct val="20000"/>
              </a:spcBef>
              <a:spcAft>
                <a:spcPct val="0"/>
              </a:spcAft>
              <a:defRPr sz="2800" b="1">
                <a:solidFill>
                  <a:schemeClr val="tx1"/>
                </a:solidFill>
                <a:latin typeface="Arial" charset="0"/>
                <a:ea typeface="ＭＳ Ｐゴシック" charset="0"/>
              </a:defRPr>
            </a:lvl7pPr>
            <a:lvl8pPr marL="1371600" eaLnBrk="0" fontAlgn="base" hangingPunct="0">
              <a:spcBef>
                <a:spcPct val="20000"/>
              </a:spcBef>
              <a:spcAft>
                <a:spcPct val="0"/>
              </a:spcAft>
              <a:defRPr sz="2800" b="1">
                <a:solidFill>
                  <a:schemeClr val="tx1"/>
                </a:solidFill>
                <a:latin typeface="Arial" charset="0"/>
                <a:ea typeface="ＭＳ Ｐゴシック" charset="0"/>
              </a:defRPr>
            </a:lvl8pPr>
            <a:lvl9pPr marL="1828800" eaLnBrk="0" fontAlgn="base" hangingPunct="0">
              <a:spcBef>
                <a:spcPct val="20000"/>
              </a:spcBef>
              <a:spcAft>
                <a:spcPct val="0"/>
              </a:spcAft>
              <a:defRPr sz="2800" b="1">
                <a:solidFill>
                  <a:schemeClr val="tx1"/>
                </a:solidFill>
                <a:latin typeface="Arial" charset="0"/>
                <a:ea typeface="ＭＳ Ｐゴシック" charset="0"/>
              </a:defRPr>
            </a:lvl9pPr>
          </a:lstStyle>
          <a:p>
            <a:fld id="{762159E6-2087-2043-A271-CC346AC662DD}" type="slidenum">
              <a:rPr lang="en-GB" sz="1200" b="0">
                <a:solidFill>
                  <a:prstClr val="black"/>
                </a:solidFill>
                <a:latin typeface="Times New Roman" charset="0"/>
              </a:rPr>
              <a:pPr/>
              <a:t>66</a:t>
            </a:fld>
            <a:endParaRPr lang="en-GB" sz="1200" b="0">
              <a:solidFill>
                <a:prstClr val="black"/>
              </a:solidFill>
              <a:latin typeface="Times New Roman" charset="0"/>
            </a:endParaRPr>
          </a:p>
        </p:txBody>
      </p:sp>
      <p:sp>
        <p:nvSpPr>
          <p:cNvPr id="41987" name="Rectangle 2"/>
          <p:cNvSpPr>
            <a:spLocks noGrp="1" noRot="1" noChangeAspect="1" noChangeArrowheads="1" noTextEdit="1"/>
          </p:cNvSpPr>
          <p:nvPr>
            <p:ph type="sldImg"/>
          </p:nvPr>
        </p:nvSpPr>
        <p:spPr>
          <a:xfrm>
            <a:off x="613018" y="744538"/>
            <a:ext cx="5608160" cy="3719512"/>
          </a:xfrm>
          <a:ln/>
        </p:spPr>
      </p:sp>
      <p:sp>
        <p:nvSpPr>
          <p:cNvPr id="41988" name="Rectangle 3"/>
          <p:cNvSpPr>
            <a:spLocks noGrp="1" noChangeArrowheads="1"/>
          </p:cNvSpPr>
          <p:nvPr>
            <p:ph type="body" idx="1"/>
          </p:nvPr>
        </p:nvSpPr>
        <p:spPr>
          <a:xfrm>
            <a:off x="683260" y="4711701"/>
            <a:ext cx="5466080" cy="4462463"/>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
              <a:ea typeface="ＭＳ Ｐゴシック" charset="0"/>
              <a:cs typeface="ＭＳ Ｐゴシック" charset="0"/>
            </a:endParaRPr>
          </a:p>
        </p:txBody>
      </p:sp>
    </p:spTree>
    <p:extLst>
      <p:ext uri="{BB962C8B-B14F-4D97-AF65-F5344CB8AC3E}">
        <p14:creationId xmlns:p14="http://schemas.microsoft.com/office/powerpoint/2010/main" val="1242537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627063" y="744538"/>
            <a:ext cx="5578475"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l-GR">
              <a:latin typeface="Calibri" charset="0"/>
              <a:ea typeface="ＭＳ Ｐゴシック" charset="0"/>
              <a:cs typeface="ＭＳ Ｐゴシック" charset="0"/>
            </a:endParaRPr>
          </a:p>
        </p:txBody>
      </p:sp>
      <p:sp>
        <p:nvSpPr>
          <p:cNvPr id="532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6026" indent="-290779">
              <a:defRPr sz="1200">
                <a:solidFill>
                  <a:schemeClr val="tx1"/>
                </a:solidFill>
                <a:latin typeface="Calibri" charset="0"/>
                <a:ea typeface="ＭＳ Ｐゴシック" charset="0"/>
              </a:defRPr>
            </a:lvl2pPr>
            <a:lvl3pPr marL="1163117" indent="-232623">
              <a:defRPr sz="1200">
                <a:solidFill>
                  <a:schemeClr val="tx1"/>
                </a:solidFill>
                <a:latin typeface="Calibri" charset="0"/>
                <a:ea typeface="ＭＳ Ｐゴシック" charset="0"/>
              </a:defRPr>
            </a:lvl3pPr>
            <a:lvl4pPr marL="1628364" indent="-232623">
              <a:defRPr sz="1200">
                <a:solidFill>
                  <a:schemeClr val="tx1"/>
                </a:solidFill>
                <a:latin typeface="Calibri" charset="0"/>
                <a:ea typeface="ＭＳ Ｐゴシック" charset="0"/>
              </a:defRPr>
            </a:lvl4pPr>
            <a:lvl5pPr marL="2093610" indent="-232623">
              <a:defRPr sz="1200">
                <a:solidFill>
                  <a:schemeClr val="tx1"/>
                </a:solidFill>
                <a:latin typeface="Calibri" charset="0"/>
                <a:ea typeface="ＭＳ Ｐゴシック" charset="0"/>
              </a:defRPr>
            </a:lvl5pPr>
            <a:lvl6pPr marL="2558857" indent="-232623" eaLnBrk="0" fontAlgn="base" hangingPunct="0">
              <a:spcBef>
                <a:spcPct val="30000"/>
              </a:spcBef>
              <a:spcAft>
                <a:spcPct val="0"/>
              </a:spcAft>
              <a:defRPr sz="1200">
                <a:solidFill>
                  <a:schemeClr val="tx1"/>
                </a:solidFill>
                <a:latin typeface="Calibri" charset="0"/>
                <a:ea typeface="ＭＳ Ｐゴシック" charset="0"/>
              </a:defRPr>
            </a:lvl6pPr>
            <a:lvl7pPr marL="3024104" indent="-232623" eaLnBrk="0" fontAlgn="base" hangingPunct="0">
              <a:spcBef>
                <a:spcPct val="30000"/>
              </a:spcBef>
              <a:spcAft>
                <a:spcPct val="0"/>
              </a:spcAft>
              <a:defRPr sz="1200">
                <a:solidFill>
                  <a:schemeClr val="tx1"/>
                </a:solidFill>
                <a:latin typeface="Calibri" charset="0"/>
                <a:ea typeface="ＭＳ Ｐゴシック" charset="0"/>
              </a:defRPr>
            </a:lvl7pPr>
            <a:lvl8pPr marL="3489350" indent="-232623" eaLnBrk="0" fontAlgn="base" hangingPunct="0">
              <a:spcBef>
                <a:spcPct val="30000"/>
              </a:spcBef>
              <a:spcAft>
                <a:spcPct val="0"/>
              </a:spcAft>
              <a:defRPr sz="1200">
                <a:solidFill>
                  <a:schemeClr val="tx1"/>
                </a:solidFill>
                <a:latin typeface="Calibri" charset="0"/>
                <a:ea typeface="ＭＳ Ｐゴシック" charset="0"/>
              </a:defRPr>
            </a:lvl8pPr>
            <a:lvl9pPr marL="3954597" indent="-232623" eaLnBrk="0" fontAlgn="base" hangingPunct="0">
              <a:spcBef>
                <a:spcPct val="30000"/>
              </a:spcBef>
              <a:spcAft>
                <a:spcPct val="0"/>
              </a:spcAft>
              <a:defRPr sz="1200">
                <a:solidFill>
                  <a:schemeClr val="tx1"/>
                </a:solidFill>
                <a:latin typeface="Calibri" charset="0"/>
                <a:ea typeface="ＭＳ Ｐゴシック" charset="0"/>
              </a:defRPr>
            </a:lvl9pPr>
          </a:lstStyle>
          <a:p>
            <a:fld id="{6D364896-E10C-9942-8C43-456D4A09669B}" type="slidenum">
              <a:rPr lang="en-US">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202711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3338199C-A287-5346-BA68-1FF2F58D9B78}" type="slidenum">
              <a:rPr lang="en-GB">
                <a:solidFill>
                  <a:srgbClr val="000000"/>
                </a:solidFill>
                <a:latin typeface="Arial" charset="0"/>
              </a:rPr>
              <a:pPr/>
              <a:t>68</a:t>
            </a:fld>
            <a:endParaRPr lang="en-GB">
              <a:solidFill>
                <a:srgbClr val="000000"/>
              </a:solidFill>
              <a:latin typeface="Arial" charset="0"/>
            </a:endParaRPr>
          </a:p>
        </p:txBody>
      </p:sp>
      <p:sp>
        <p:nvSpPr>
          <p:cNvPr id="70659" name="Rectangle 2"/>
          <p:cNvSpPr>
            <a:spLocks noGrp="1" noRot="1" noChangeAspect="1" noChangeArrowheads="1" noTextEdit="1"/>
          </p:cNvSpPr>
          <p:nvPr>
            <p:ph type="sldImg"/>
          </p:nvPr>
        </p:nvSpPr>
        <p:spPr bwMode="auto">
          <a:xfrm>
            <a:off x="613018" y="744538"/>
            <a:ext cx="5608160"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atin typeface="Arial" charset="0"/>
                <a:cs typeface="ＭＳ Ｐゴシック" charset="0"/>
              </a:rPr>
              <a:t>I have shortened the first sentence in order to do not repeat again the same message</a:t>
            </a:r>
          </a:p>
        </p:txBody>
      </p:sp>
    </p:spTree>
    <p:extLst>
      <p:ext uri="{BB962C8B-B14F-4D97-AF65-F5344CB8AC3E}">
        <p14:creationId xmlns:p14="http://schemas.microsoft.com/office/powerpoint/2010/main" val="1863540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D5A8BB45-94C9-4943-9445-09F17BF8A0BB}" type="slidenum">
              <a:rPr lang="en-GB">
                <a:solidFill>
                  <a:prstClr val="black"/>
                </a:solidFill>
                <a:latin typeface="Arial" charset="0"/>
              </a:rPr>
              <a:pPr/>
              <a:t>69</a:t>
            </a:fld>
            <a:endParaRPr lang="en-GB">
              <a:solidFill>
                <a:prstClr val="black"/>
              </a:solidFill>
              <a:latin typeface="Arial" charset="0"/>
            </a:endParaRPr>
          </a:p>
        </p:txBody>
      </p:sp>
      <p:sp>
        <p:nvSpPr>
          <p:cNvPr id="72707" name="Rectangle 2"/>
          <p:cNvSpPr>
            <a:spLocks noGrp="1" noRot="1" noChangeAspect="1" noChangeArrowheads="1" noTextEdit="1"/>
          </p:cNvSpPr>
          <p:nvPr>
            <p:ph type="sldImg"/>
          </p:nvPr>
        </p:nvSpPr>
        <p:spPr bwMode="auto">
          <a:xfrm>
            <a:off x="613018" y="744538"/>
            <a:ext cx="5608160"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atin typeface="Calibri" charset="0"/>
            </a:endParaRPr>
          </a:p>
        </p:txBody>
      </p:sp>
    </p:spTree>
    <p:extLst>
      <p:ext uri="{BB962C8B-B14F-4D97-AF65-F5344CB8AC3E}">
        <p14:creationId xmlns:p14="http://schemas.microsoft.com/office/powerpoint/2010/main" val="1622616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967CAEC9-98A2-4F43-8DD8-0356A66187DC}" type="slidenum">
              <a:rPr lang="en-GB">
                <a:solidFill>
                  <a:srgbClr val="000000"/>
                </a:solidFill>
              </a:rPr>
              <a:pPr/>
              <a:t>70</a:t>
            </a:fld>
            <a:endParaRPr lang="en-GB">
              <a:solidFill>
                <a:srgbClr val="000000"/>
              </a:solidFill>
            </a:endParaRPr>
          </a:p>
        </p:txBody>
      </p:sp>
      <p:sp>
        <p:nvSpPr>
          <p:cNvPr id="74755" name="Rectangle 2"/>
          <p:cNvSpPr>
            <a:spLocks noGrp="1" noRot="1" noChangeAspect="1" noChangeArrowheads="1" noTextEdit="1"/>
          </p:cNvSpPr>
          <p:nvPr>
            <p:ph type="sldImg"/>
          </p:nvPr>
        </p:nvSpPr>
        <p:spPr bwMode="auto">
          <a:xfrm>
            <a:off x="613018" y="744538"/>
            <a:ext cx="5608160"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atin typeface="Calibri" charset="0"/>
            </a:endParaRPr>
          </a:p>
        </p:txBody>
      </p:sp>
    </p:spTree>
    <p:extLst>
      <p:ext uri="{BB962C8B-B14F-4D97-AF65-F5344CB8AC3E}">
        <p14:creationId xmlns:p14="http://schemas.microsoft.com/office/powerpoint/2010/main" val="293493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3B063FF-1FAF-D142-BF57-CF8BDC0E05F6}" type="slidenum">
              <a:rPr lang="en-GB">
                <a:solidFill>
                  <a:srgbClr val="000000"/>
                </a:solidFill>
              </a:rPr>
              <a:pPr/>
              <a:t>71</a:t>
            </a:fld>
            <a:endParaRPr lang="en-GB">
              <a:solidFill>
                <a:srgbClr val="000000"/>
              </a:solidFill>
            </a:endParaRPr>
          </a:p>
        </p:txBody>
      </p:sp>
      <p:sp>
        <p:nvSpPr>
          <p:cNvPr id="75779" name="Rectangle 2"/>
          <p:cNvSpPr>
            <a:spLocks noGrp="1" noRot="1" noChangeAspect="1" noChangeArrowheads="1" noTextEdit="1"/>
          </p:cNvSpPr>
          <p:nvPr>
            <p:ph type="sldImg"/>
          </p:nvPr>
        </p:nvSpPr>
        <p:spPr bwMode="auto">
          <a:xfrm>
            <a:off x="613018" y="744538"/>
            <a:ext cx="5608160"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atin typeface="Calibri" charset="0"/>
            </a:endParaRPr>
          </a:p>
        </p:txBody>
      </p:sp>
    </p:spTree>
    <p:extLst>
      <p:ext uri="{BB962C8B-B14F-4D97-AF65-F5344CB8AC3E}">
        <p14:creationId xmlns:p14="http://schemas.microsoft.com/office/powerpoint/2010/main" val="21158933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1363" indent="-284163">
              <a:defRPr sz="1200">
                <a:solidFill>
                  <a:schemeClr val="tx1"/>
                </a:solidFill>
                <a:latin typeface="Calibri" charset="0"/>
                <a:ea typeface="ＭＳ Ｐゴシック" charset="0"/>
              </a:defRPr>
            </a:lvl2pPr>
            <a:lvl3pPr marL="1141413" indent="-227013">
              <a:defRPr sz="1200">
                <a:solidFill>
                  <a:schemeClr val="tx1"/>
                </a:solidFill>
                <a:latin typeface="Calibri" charset="0"/>
                <a:ea typeface="ＭＳ Ｐゴシック" charset="0"/>
              </a:defRPr>
            </a:lvl3pPr>
            <a:lvl4pPr marL="1598613" indent="-227013">
              <a:defRPr sz="1200">
                <a:solidFill>
                  <a:schemeClr val="tx1"/>
                </a:solidFill>
                <a:latin typeface="Calibri" charset="0"/>
                <a:ea typeface="ＭＳ Ｐゴシック" charset="0"/>
              </a:defRPr>
            </a:lvl4pPr>
            <a:lvl5pPr marL="2055813" indent="-227013">
              <a:defRPr sz="1200">
                <a:solidFill>
                  <a:schemeClr val="tx1"/>
                </a:solidFill>
                <a:latin typeface="Calibri" charset="0"/>
                <a:ea typeface="ＭＳ Ｐゴシック" charset="0"/>
              </a:defRPr>
            </a:lvl5pPr>
            <a:lvl6pPr marL="2513013" indent="-227013" eaLnBrk="0" fontAlgn="base" hangingPunct="0">
              <a:spcBef>
                <a:spcPct val="30000"/>
              </a:spcBef>
              <a:spcAft>
                <a:spcPct val="0"/>
              </a:spcAft>
              <a:defRPr sz="1200">
                <a:solidFill>
                  <a:schemeClr val="tx1"/>
                </a:solidFill>
                <a:latin typeface="Calibri" charset="0"/>
                <a:ea typeface="ＭＳ Ｐゴシック" charset="0"/>
              </a:defRPr>
            </a:lvl6pPr>
            <a:lvl7pPr marL="2970213" indent="-227013" eaLnBrk="0" fontAlgn="base" hangingPunct="0">
              <a:spcBef>
                <a:spcPct val="30000"/>
              </a:spcBef>
              <a:spcAft>
                <a:spcPct val="0"/>
              </a:spcAft>
              <a:defRPr sz="1200">
                <a:solidFill>
                  <a:schemeClr val="tx1"/>
                </a:solidFill>
                <a:latin typeface="Calibri" charset="0"/>
                <a:ea typeface="ＭＳ Ｐゴシック" charset="0"/>
              </a:defRPr>
            </a:lvl7pPr>
            <a:lvl8pPr marL="3427413" indent="-227013" eaLnBrk="0" fontAlgn="base" hangingPunct="0">
              <a:spcBef>
                <a:spcPct val="30000"/>
              </a:spcBef>
              <a:spcAft>
                <a:spcPct val="0"/>
              </a:spcAft>
              <a:defRPr sz="1200">
                <a:solidFill>
                  <a:schemeClr val="tx1"/>
                </a:solidFill>
                <a:latin typeface="Calibri" charset="0"/>
                <a:ea typeface="ＭＳ Ｐゴシック" charset="0"/>
              </a:defRPr>
            </a:lvl8pPr>
            <a:lvl9pPr marL="3884613" indent="-227013" eaLnBrk="0" fontAlgn="base" hangingPunct="0">
              <a:spcBef>
                <a:spcPct val="30000"/>
              </a:spcBef>
              <a:spcAft>
                <a:spcPct val="0"/>
              </a:spcAft>
              <a:defRPr sz="1200">
                <a:solidFill>
                  <a:schemeClr val="tx1"/>
                </a:solidFill>
                <a:latin typeface="Calibri" charset="0"/>
                <a:ea typeface="ＭＳ Ｐゴシック" charset="0"/>
              </a:defRPr>
            </a:lvl9pPr>
          </a:lstStyle>
          <a:p>
            <a:fld id="{E26CFBCB-5115-E34E-B806-4AC66AF384B0}" type="slidenum">
              <a:rPr lang="fr-FR">
                <a:solidFill>
                  <a:prstClr val="black"/>
                </a:solidFill>
                <a:latin typeface="Times New Roman" charset="0"/>
              </a:rPr>
              <a:pPr/>
              <a:t>72</a:t>
            </a:fld>
            <a:endParaRPr lang="fr-FR">
              <a:solidFill>
                <a:prstClr val="black"/>
              </a:solidFill>
              <a:latin typeface="Times New Roman" charset="0"/>
            </a:endParaRPr>
          </a:p>
        </p:txBody>
      </p:sp>
      <p:sp>
        <p:nvSpPr>
          <p:cNvPr id="80899" name="Slide Image Placeholder 1"/>
          <p:cNvSpPr>
            <a:spLocks noGrp="1" noRot="1" noChangeAspect="1" noTextEdit="1"/>
          </p:cNvSpPr>
          <p:nvPr>
            <p:ph type="sldImg"/>
          </p:nvPr>
        </p:nvSpPr>
        <p:spPr bwMode="auto">
          <a:xfrm>
            <a:off x="611423" y="744538"/>
            <a:ext cx="5609756"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090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Calibri" charset="0"/>
              <a:cs typeface="ＭＳ Ｐゴシック" charset="0"/>
            </a:endParaRPr>
          </a:p>
        </p:txBody>
      </p:sp>
      <p:sp>
        <p:nvSpPr>
          <p:cNvPr id="80901" name="Date Placeholder 3"/>
          <p:cNvSpPr txBox="1">
            <a:spLocks noGrp="1"/>
          </p:cNvSpPr>
          <p:nvPr/>
        </p:nvSpPr>
        <p:spPr bwMode="auto">
          <a:xfrm>
            <a:off x="3870227" y="1"/>
            <a:ext cx="2960793" cy="495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spcBef>
                <a:spcPct val="0"/>
              </a:spcBef>
            </a:pPr>
            <a:r>
              <a:rPr lang="en-US">
                <a:solidFill>
                  <a:prstClr val="black"/>
                </a:solidFill>
                <a:latin typeface="Arial" charset="0"/>
              </a:rPr>
              <a:t>For ASH Dec 09</a:t>
            </a:r>
          </a:p>
        </p:txBody>
      </p:sp>
      <p:sp>
        <p:nvSpPr>
          <p:cNvPr id="80902" name="Footer Placeholder 4"/>
          <p:cNvSpPr txBox="1">
            <a:spLocks noGrp="1"/>
          </p:cNvSpPr>
          <p:nvPr/>
        </p:nvSpPr>
        <p:spPr bwMode="auto">
          <a:xfrm>
            <a:off x="1" y="9421045"/>
            <a:ext cx="2960793" cy="495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nchor="b"/>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eaLnBrk="1" hangingPunct="1">
              <a:spcBef>
                <a:spcPct val="0"/>
              </a:spcBef>
            </a:pPr>
            <a:r>
              <a:rPr lang="en-US">
                <a:solidFill>
                  <a:prstClr val="black"/>
                </a:solidFill>
                <a:latin typeface="Arial" charset="0"/>
              </a:rPr>
              <a:t>DRAFT</a:t>
            </a:r>
          </a:p>
        </p:txBody>
      </p:sp>
      <p:sp>
        <p:nvSpPr>
          <p:cNvPr id="80903" name="Slide Number Placeholder 5"/>
          <p:cNvSpPr txBox="1">
            <a:spLocks noGrp="1"/>
          </p:cNvSpPr>
          <p:nvPr/>
        </p:nvSpPr>
        <p:spPr bwMode="auto">
          <a:xfrm>
            <a:off x="3870227" y="9421045"/>
            <a:ext cx="2960793" cy="495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nchor="b"/>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lgn="r" eaLnBrk="1" hangingPunct="1">
              <a:spcBef>
                <a:spcPct val="0"/>
              </a:spcBef>
            </a:pPr>
            <a:fld id="{17DCE389-3607-D740-9B65-D5EBBF32A372}" type="slidenum">
              <a:rPr lang="en-US">
                <a:solidFill>
                  <a:prstClr val="black"/>
                </a:solidFill>
                <a:latin typeface="Arial" charset="0"/>
              </a:rPr>
              <a:pPr algn="r" eaLnBrk="1" hangingPunct="1">
                <a:spcBef>
                  <a:spcPct val="0"/>
                </a:spcBef>
              </a:pPr>
              <a:t>72</a:t>
            </a:fld>
            <a:endParaRPr lang="en-US">
              <a:solidFill>
                <a:prstClr val="black"/>
              </a:solidFill>
              <a:latin typeface="Arial" charset="0"/>
            </a:endParaRPr>
          </a:p>
        </p:txBody>
      </p:sp>
    </p:spTree>
    <p:extLst>
      <p:ext uri="{BB962C8B-B14F-4D97-AF65-F5344CB8AC3E}">
        <p14:creationId xmlns:p14="http://schemas.microsoft.com/office/powerpoint/2010/main" val="1637167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1423" y="744538"/>
            <a:ext cx="5609756" cy="3719512"/>
          </a:xfrm>
        </p:spPr>
      </p:sp>
      <p:sp>
        <p:nvSpPr>
          <p:cNvPr id="3" name="Notes Placeholder 2"/>
          <p:cNvSpPr>
            <a:spLocks noGrp="1"/>
          </p:cNvSpPr>
          <p:nvPr>
            <p:ph type="body" idx="1"/>
          </p:nvPr>
        </p:nvSpPr>
        <p:spPr/>
        <p:txBody>
          <a:bodyPr/>
          <a:lstStyle/>
          <a:p>
            <a:r>
              <a:rPr lang="en-US" dirty="0" smtClean="0"/>
              <a:t>The cutoff date for the interim analysis was June 16, 2014 </a:t>
            </a:r>
          </a:p>
          <a:p>
            <a:r>
              <a:rPr lang="en-US" dirty="0" smtClean="0"/>
              <a:t>In the carfilzomib and control groups, 118 (29.8%) and 86 (21.7%) patients, respectively, were still receiving study treatment</a:t>
            </a:r>
          </a:p>
          <a:p>
            <a:r>
              <a:rPr lang="en-US" dirty="0" smtClean="0"/>
              <a:t>At the time of the </a:t>
            </a:r>
            <a:r>
              <a:rPr lang="en-US" dirty="0" err="1" smtClean="0"/>
              <a:t>prespecified</a:t>
            </a:r>
            <a:r>
              <a:rPr lang="en-US" dirty="0" smtClean="0"/>
              <a:t> interim analysis, 431 progression-free survival events were observed </a:t>
            </a:r>
          </a:p>
          <a:p>
            <a:r>
              <a:rPr lang="en-US" dirty="0" smtClean="0"/>
              <a:t>The study met its primary objective of demonstrating that carfilzomib improves progression-free survival when administered with lenalidomide and dexamethasone </a:t>
            </a:r>
          </a:p>
          <a:p>
            <a:r>
              <a:rPr lang="en-US" dirty="0" smtClean="0"/>
              <a:t>With an estimated hazard ratio of 0.690 (95% CI, 0.570 to 0.834), the P value (P&lt;0.0001) crossed the </a:t>
            </a:r>
            <a:r>
              <a:rPr lang="en-US" dirty="0" err="1" smtClean="0"/>
              <a:t>prespecified</a:t>
            </a:r>
            <a:r>
              <a:rPr lang="en-US" dirty="0" smtClean="0"/>
              <a:t> stopping boundary</a:t>
            </a:r>
          </a:p>
          <a:p>
            <a:r>
              <a:rPr lang="en-US" dirty="0" smtClean="0"/>
              <a:t>The primary end point was evaluated using a group sequential design with one interim analysis</a:t>
            </a:r>
          </a:p>
          <a:p>
            <a:pPr lvl="1"/>
            <a:r>
              <a:rPr lang="en-US" dirty="0" smtClean="0"/>
              <a:t>In total, 526 progression-free survival events were needed to provide 90% power to detect a 25% reduction in risk of disease progression or death (hazard ratio of 0.75) at a one-sided significance level of 0.025</a:t>
            </a:r>
          </a:p>
          <a:p>
            <a:pPr lvl="1"/>
            <a:r>
              <a:rPr lang="en-US" dirty="0" smtClean="0"/>
              <a:t>The interim analysis was to be performed when approximately 420 progression-free survival events (80% of the planned total) were observed</a:t>
            </a:r>
          </a:p>
          <a:p>
            <a:pPr lvl="1"/>
            <a:r>
              <a:rPr lang="en-US" dirty="0" smtClean="0"/>
              <a:t>An O’Brien–Fleming type of efficacy stopping boundary was calculated using the </a:t>
            </a:r>
            <a:r>
              <a:rPr lang="en-US" dirty="0" err="1" smtClean="0"/>
              <a:t>Lan</a:t>
            </a:r>
            <a:r>
              <a:rPr lang="en-US" dirty="0" smtClean="0"/>
              <a:t>–</a:t>
            </a:r>
            <a:r>
              <a:rPr lang="en-US" dirty="0" err="1" smtClean="0"/>
              <a:t>DeMets</a:t>
            </a:r>
            <a:r>
              <a:rPr lang="en-US" dirty="0" smtClean="0"/>
              <a:t> alpha spending function approach based on the number of events observed at the data cutoff date</a:t>
            </a:r>
            <a:endParaRPr lang="en-US" dirty="0"/>
          </a:p>
        </p:txBody>
      </p:sp>
      <p:sp>
        <p:nvSpPr>
          <p:cNvPr id="4" name="Slide Number Placeholder 3"/>
          <p:cNvSpPr>
            <a:spLocks noGrp="1"/>
          </p:cNvSpPr>
          <p:nvPr>
            <p:ph type="sldNum" sz="quarter" idx="10"/>
          </p:nvPr>
        </p:nvSpPr>
        <p:spPr/>
        <p:txBody>
          <a:bodyPr/>
          <a:lstStyle/>
          <a:p>
            <a:fld id="{51A61204-9309-4507-92EE-53766E523A52}"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519401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D5A8BB45-94C9-4943-9445-09F17BF8A0BB}" type="slidenum">
              <a:rPr lang="en-GB">
                <a:solidFill>
                  <a:prstClr val="black"/>
                </a:solidFill>
                <a:latin typeface="Arial" charset="0"/>
              </a:rPr>
              <a:pPr/>
              <a:t>74</a:t>
            </a:fld>
            <a:endParaRPr lang="en-GB">
              <a:solidFill>
                <a:prstClr val="black"/>
              </a:solidFill>
              <a:latin typeface="Arial" charset="0"/>
            </a:endParaRPr>
          </a:p>
        </p:txBody>
      </p:sp>
      <p:sp>
        <p:nvSpPr>
          <p:cNvPr id="72707" name="Rectangle 2"/>
          <p:cNvSpPr>
            <a:spLocks noGrp="1" noRot="1" noChangeAspect="1" noChangeArrowheads="1" noTextEdit="1"/>
          </p:cNvSpPr>
          <p:nvPr>
            <p:ph type="sldImg"/>
          </p:nvPr>
        </p:nvSpPr>
        <p:spPr bwMode="auto">
          <a:xfrm>
            <a:off x="613018" y="744538"/>
            <a:ext cx="5608160" cy="37195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atin typeface="Calibri" charset="0"/>
            </a:endParaRPr>
          </a:p>
        </p:txBody>
      </p:sp>
    </p:spTree>
    <p:extLst>
      <p:ext uri="{BB962C8B-B14F-4D97-AF65-F5344CB8AC3E}">
        <p14:creationId xmlns:p14="http://schemas.microsoft.com/office/powerpoint/2010/main" val="2122724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F2EDC-D9CE-F545-BABD-4CAA5698E918}" type="slidenum">
              <a:rPr lang="es-ES_tradnl">
                <a:solidFill>
                  <a:prstClr val="black"/>
                </a:solidFill>
              </a:rPr>
              <a:pPr/>
              <a:t>8</a:t>
            </a:fld>
            <a:endParaRPr lang="es-ES_tradnl">
              <a:solidFill>
                <a:prstClr val="black"/>
              </a:solidFill>
            </a:endParaRPr>
          </a:p>
        </p:txBody>
      </p:sp>
      <p:sp>
        <p:nvSpPr>
          <p:cNvPr id="929794" name="Rectangle 2"/>
          <p:cNvSpPr>
            <a:spLocks noGrp="1" noRot="1" noChangeAspect="1" noChangeArrowheads="1" noTextEdit="1"/>
          </p:cNvSpPr>
          <p:nvPr>
            <p:ph type="sldImg"/>
          </p:nvPr>
        </p:nvSpPr>
        <p:spPr>
          <a:xfrm>
            <a:off x="628650" y="744538"/>
            <a:ext cx="5576888" cy="3717925"/>
          </a:xfrm>
          <a:ln/>
          <a:extLst>
            <a:ext uri="{FAA26D3D-D897-4be2-8F04-BA451C77F1D7}">
              <ma14:placeholderFlag xmlns:ma14="http://schemas.microsoft.com/office/mac/drawingml/2011/main" val="1"/>
            </a:ext>
          </a:extLst>
        </p:spPr>
      </p:sp>
      <p:sp>
        <p:nvSpPr>
          <p:cNvPr id="92979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1150944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0E91BA9-33CC-AF41-AE33-8BFC9AA896A0}" type="slidenum">
              <a:rPr lang="en-GB">
                <a:solidFill>
                  <a:prstClr val="black"/>
                </a:solidFill>
              </a:rPr>
              <a:pPr/>
              <a:t>76</a:t>
            </a:fld>
            <a:endParaRPr lang="en-GB">
              <a:solidFill>
                <a:prstClr val="black"/>
              </a:solidFill>
            </a:endParaRPr>
          </a:p>
        </p:txBody>
      </p:sp>
      <p:sp>
        <p:nvSpPr>
          <p:cNvPr id="71683" name="Rectangle 2"/>
          <p:cNvSpPr>
            <a:spLocks noGrp="1" noRot="1" noChangeAspect="1" noChangeArrowheads="1" noTextEdit="1"/>
          </p:cNvSpPr>
          <p:nvPr>
            <p:ph type="sldImg"/>
          </p:nvPr>
        </p:nvSpPr>
        <p:spPr>
          <a:xfrm>
            <a:off x="613018" y="744538"/>
            <a:ext cx="5608160" cy="3719512"/>
          </a:xfrm>
          <a:ln/>
        </p:spPr>
      </p:sp>
      <p:sp>
        <p:nvSpPr>
          <p:cNvPr id="71684" name="Rectangle 3"/>
          <p:cNvSpPr>
            <a:spLocks noGrp="1" noChangeArrowheads="1"/>
          </p:cNvSpPr>
          <p:nvPr>
            <p:ph type="body" idx="1"/>
          </p:nvPr>
        </p:nvSpPr>
        <p:spPr>
          <a:noFill/>
          <a:ln/>
        </p:spPr>
        <p:txBody>
          <a:bodyPr/>
          <a:lstStyle/>
          <a:p>
            <a:endParaRPr lang="es-ES"/>
          </a:p>
        </p:txBody>
      </p:sp>
    </p:spTree>
    <p:extLst>
      <p:ext uri="{BB962C8B-B14F-4D97-AF65-F5344CB8AC3E}">
        <p14:creationId xmlns:p14="http://schemas.microsoft.com/office/powerpoint/2010/main" val="4855329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744538"/>
            <a:ext cx="5578475" cy="3719512"/>
          </a:xfrm>
        </p:spPr>
      </p:sp>
      <p:sp>
        <p:nvSpPr>
          <p:cNvPr id="3" name="Notes Placeholder 2"/>
          <p:cNvSpPr>
            <a:spLocks noGrp="1"/>
          </p:cNvSpPr>
          <p:nvPr>
            <p:ph type="body" idx="1"/>
          </p:nvPr>
        </p:nvSpPr>
        <p:spPr/>
        <p:txBody>
          <a:bodyPr>
            <a:normAutofit/>
          </a:bodyPr>
          <a:lstStyle/>
          <a:p>
            <a:r>
              <a:rPr lang="en-GB" dirty="0" smtClean="0"/>
              <a:t>Speaker note: comment on the emerging</a:t>
            </a:r>
            <a:r>
              <a:rPr lang="en-GB" baseline="0" dirty="0" smtClean="0"/>
              <a:t> tail in the E-Ld group</a:t>
            </a:r>
            <a:endParaRPr lang="en-GB" dirty="0"/>
          </a:p>
        </p:txBody>
      </p:sp>
      <p:sp>
        <p:nvSpPr>
          <p:cNvPr id="4" name="Slide Number Placeholder 3"/>
          <p:cNvSpPr>
            <a:spLocks noGrp="1"/>
          </p:cNvSpPr>
          <p:nvPr>
            <p:ph type="sldNum" sz="quarter" idx="10"/>
          </p:nvPr>
        </p:nvSpPr>
        <p:spPr/>
        <p:txBody>
          <a:bodyPr/>
          <a:lstStyle/>
          <a:p>
            <a:fld id="{5A9739FE-DCAF-4372-9830-5631598C2EEB}" type="slidenum">
              <a:rPr lang="en-GB" smtClean="0">
                <a:solidFill>
                  <a:prstClr val="black"/>
                </a:solidFill>
              </a:rPr>
              <a:pPr/>
              <a:t>80</a:t>
            </a:fld>
            <a:endParaRPr lang="en-GB" dirty="0">
              <a:solidFill>
                <a:prstClr val="black"/>
              </a:solidFill>
            </a:endParaRPr>
          </a:p>
        </p:txBody>
      </p:sp>
    </p:spTree>
    <p:extLst>
      <p:ext uri="{BB962C8B-B14F-4D97-AF65-F5344CB8AC3E}">
        <p14:creationId xmlns:p14="http://schemas.microsoft.com/office/powerpoint/2010/main" val="3821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a:solidFill>
                  <a:schemeClr val="tx1"/>
                </a:solidFill>
                <a:latin typeface="Times New Roman" charset="0"/>
                <a:ea typeface="ＭＳ Ｐゴシック" charset="0"/>
                <a:cs typeface="ＭＳ Ｐゴシック" charset="0"/>
              </a:defRPr>
            </a:lvl1pPr>
            <a:lvl2pPr marL="37931725" indent="-37474525">
              <a:defRPr sz="3200" b="1">
                <a:solidFill>
                  <a:schemeClr val="tx1"/>
                </a:solidFill>
                <a:latin typeface="Times New Roman" charset="0"/>
                <a:ea typeface="ＭＳ Ｐゴシック" charset="0"/>
              </a:defRPr>
            </a:lvl2pPr>
            <a:lvl3pPr>
              <a:defRPr sz="3200" b="1">
                <a:solidFill>
                  <a:schemeClr val="tx1"/>
                </a:solidFill>
                <a:latin typeface="Times New Roman" charset="0"/>
                <a:ea typeface="ＭＳ Ｐゴシック" charset="0"/>
              </a:defRPr>
            </a:lvl3pPr>
            <a:lvl4pPr>
              <a:defRPr sz="3200" b="1">
                <a:solidFill>
                  <a:schemeClr val="tx1"/>
                </a:solidFill>
                <a:latin typeface="Times New Roman" charset="0"/>
                <a:ea typeface="ＭＳ Ｐゴシック" charset="0"/>
              </a:defRPr>
            </a:lvl4pPr>
            <a:lvl5pPr>
              <a:defRPr sz="3200" b="1">
                <a:solidFill>
                  <a:schemeClr val="tx1"/>
                </a:solidFill>
                <a:latin typeface="Times New Roman" charset="0"/>
                <a:ea typeface="ＭＳ Ｐゴシック" charset="0"/>
              </a:defRPr>
            </a:lvl5pPr>
            <a:lvl6pPr marL="457200" eaLnBrk="0" fontAlgn="base" hangingPunct="0">
              <a:spcBef>
                <a:spcPct val="20000"/>
              </a:spcBef>
              <a:spcAft>
                <a:spcPct val="0"/>
              </a:spcAf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defRPr sz="3200" b="1">
                <a:solidFill>
                  <a:schemeClr val="tx1"/>
                </a:solidFill>
                <a:latin typeface="Times New Roman" charset="0"/>
                <a:ea typeface="ＭＳ Ｐゴシック" charset="0"/>
              </a:defRPr>
            </a:lvl9pPr>
          </a:lstStyle>
          <a:p>
            <a:fld id="{4F2669B0-382D-C24C-9D96-88181F81A72F}" type="slidenum">
              <a:rPr lang="es-ES_tradnl" sz="1200" b="0">
                <a:solidFill>
                  <a:prstClr val="black"/>
                </a:solidFill>
              </a:rPr>
              <a:pPr/>
              <a:t>84</a:t>
            </a:fld>
            <a:endParaRPr lang="es-ES_tradnl" sz="1200" b="0">
              <a:solidFill>
                <a:prstClr val="black"/>
              </a:solidFill>
            </a:endParaRPr>
          </a:p>
        </p:txBody>
      </p:sp>
      <p:sp>
        <p:nvSpPr>
          <p:cNvPr id="266243" name="Rectangle 2"/>
          <p:cNvSpPr>
            <a:spLocks noGrp="1" noRot="1" noChangeAspect="1" noChangeArrowheads="1" noTextEdit="1"/>
          </p:cNvSpPr>
          <p:nvPr>
            <p:ph type="sldImg"/>
          </p:nvPr>
        </p:nvSpPr>
        <p:spPr>
          <a:xfrm>
            <a:off x="627063" y="744538"/>
            <a:ext cx="5580062" cy="3719512"/>
          </a:xfrm>
          <a:ln/>
        </p:spPr>
      </p:sp>
      <p:sp>
        <p:nvSpPr>
          <p:cNvPr id="26624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9413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628650" y="744538"/>
            <a:ext cx="5576888" cy="3717925"/>
          </a:xfrm>
          <a:ln/>
        </p:spPr>
      </p:sp>
      <p:sp>
        <p:nvSpPr>
          <p:cNvPr id="8806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a:latin typeface="Arial" charset="0"/>
              <a:ea typeface="ＭＳ Ｐゴシック" charset="0"/>
              <a:cs typeface="ＭＳ Ｐゴシック" charset="0"/>
            </a:endParaRPr>
          </a:p>
        </p:txBody>
      </p:sp>
      <p:sp>
        <p:nvSpPr>
          <p:cNvPr id="88068" name="Slide Number Placeholder 3"/>
          <p:cNvSpPr txBox="1">
            <a:spLocks noGrp="1"/>
          </p:cNvSpPr>
          <p:nvPr/>
        </p:nvSpPr>
        <p:spPr bwMode="auto">
          <a:xfrm>
            <a:off x="3870227" y="9421044"/>
            <a:ext cx="2960793" cy="495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20000"/>
              </a:spcBef>
            </a:pPr>
            <a:fld id="{37CB6596-5462-1544-B332-54AC70ACADE5}" type="slidenum">
              <a:rPr lang="en-US" sz="1200">
                <a:solidFill>
                  <a:srgbClr val="000000"/>
                </a:solidFill>
              </a:rPr>
              <a:pPr algn="r">
                <a:spcBef>
                  <a:spcPct val="20000"/>
                </a:spcBef>
              </a:pPr>
              <a:t>85</a:t>
            </a:fld>
            <a:endParaRPr lang="en-US" sz="1200">
              <a:solidFill>
                <a:srgbClr val="000000"/>
              </a:solidFill>
            </a:endParaRPr>
          </a:p>
        </p:txBody>
      </p:sp>
    </p:spTree>
    <p:extLst>
      <p:ext uri="{BB962C8B-B14F-4D97-AF65-F5344CB8AC3E}">
        <p14:creationId xmlns:p14="http://schemas.microsoft.com/office/powerpoint/2010/main" val="8852107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charset="0"/>
                <a:ea typeface="ＭＳ Ｐゴシック" charset="0"/>
                <a:cs typeface="ＭＳ Ｐゴシック" charset="0"/>
              </a:defRPr>
            </a:lvl1pPr>
            <a:lvl2pPr marL="37931725" indent="-37474525">
              <a:defRPr sz="2800" b="1">
                <a:solidFill>
                  <a:schemeClr val="tx1"/>
                </a:solidFill>
                <a:latin typeface="Arial" charset="0"/>
                <a:ea typeface="ＭＳ Ｐゴシック" charset="0"/>
              </a:defRPr>
            </a:lvl2pPr>
            <a:lvl3pPr>
              <a:defRPr sz="2800" b="1">
                <a:solidFill>
                  <a:schemeClr val="tx1"/>
                </a:solidFill>
                <a:latin typeface="Arial" charset="0"/>
                <a:ea typeface="ＭＳ Ｐゴシック" charset="0"/>
              </a:defRPr>
            </a:lvl3pPr>
            <a:lvl4pPr>
              <a:defRPr sz="2800" b="1">
                <a:solidFill>
                  <a:schemeClr val="tx1"/>
                </a:solidFill>
                <a:latin typeface="Arial" charset="0"/>
                <a:ea typeface="ＭＳ Ｐゴシック" charset="0"/>
              </a:defRPr>
            </a:lvl4pPr>
            <a:lvl5pPr>
              <a:defRPr sz="2800" b="1">
                <a:solidFill>
                  <a:schemeClr val="tx1"/>
                </a:solidFill>
                <a:latin typeface="Arial" charset="0"/>
                <a:ea typeface="ＭＳ Ｐゴシック" charset="0"/>
              </a:defRPr>
            </a:lvl5pPr>
            <a:lvl6pPr marL="457200" eaLnBrk="0" fontAlgn="base" hangingPunct="0">
              <a:spcBef>
                <a:spcPct val="20000"/>
              </a:spcBef>
              <a:spcAft>
                <a:spcPct val="0"/>
              </a:spcAft>
              <a:defRPr sz="2800" b="1">
                <a:solidFill>
                  <a:schemeClr val="tx1"/>
                </a:solidFill>
                <a:latin typeface="Arial" charset="0"/>
                <a:ea typeface="ＭＳ Ｐゴシック" charset="0"/>
              </a:defRPr>
            </a:lvl6pPr>
            <a:lvl7pPr marL="914400" eaLnBrk="0" fontAlgn="base" hangingPunct="0">
              <a:spcBef>
                <a:spcPct val="20000"/>
              </a:spcBef>
              <a:spcAft>
                <a:spcPct val="0"/>
              </a:spcAft>
              <a:defRPr sz="2800" b="1">
                <a:solidFill>
                  <a:schemeClr val="tx1"/>
                </a:solidFill>
                <a:latin typeface="Arial" charset="0"/>
                <a:ea typeface="ＭＳ Ｐゴシック" charset="0"/>
              </a:defRPr>
            </a:lvl7pPr>
            <a:lvl8pPr marL="1371600" eaLnBrk="0" fontAlgn="base" hangingPunct="0">
              <a:spcBef>
                <a:spcPct val="20000"/>
              </a:spcBef>
              <a:spcAft>
                <a:spcPct val="0"/>
              </a:spcAft>
              <a:defRPr sz="2800" b="1">
                <a:solidFill>
                  <a:schemeClr val="tx1"/>
                </a:solidFill>
                <a:latin typeface="Arial" charset="0"/>
                <a:ea typeface="ＭＳ Ｐゴシック" charset="0"/>
              </a:defRPr>
            </a:lvl8pPr>
            <a:lvl9pPr marL="1828800" eaLnBrk="0" fontAlgn="base" hangingPunct="0">
              <a:spcBef>
                <a:spcPct val="20000"/>
              </a:spcBef>
              <a:spcAft>
                <a:spcPct val="0"/>
              </a:spcAft>
              <a:defRPr sz="2800" b="1">
                <a:solidFill>
                  <a:schemeClr val="tx1"/>
                </a:solidFill>
                <a:latin typeface="Arial" charset="0"/>
                <a:ea typeface="ＭＳ Ｐゴシック" charset="0"/>
              </a:defRPr>
            </a:lvl9pPr>
          </a:lstStyle>
          <a:p>
            <a:fld id="{762159E6-2087-2043-A271-CC346AC662DD}" type="slidenum">
              <a:rPr lang="en-GB" sz="1200" b="0">
                <a:solidFill>
                  <a:prstClr val="black"/>
                </a:solidFill>
                <a:latin typeface="Times New Roman" charset="0"/>
              </a:rPr>
              <a:pPr/>
              <a:t>86</a:t>
            </a:fld>
            <a:endParaRPr lang="en-GB" sz="1200" b="0">
              <a:solidFill>
                <a:prstClr val="black"/>
              </a:solidFill>
              <a:latin typeface="Times New Roman" charset="0"/>
            </a:endParaRPr>
          </a:p>
        </p:txBody>
      </p:sp>
      <p:sp>
        <p:nvSpPr>
          <p:cNvPr id="41987" name="Rectangle 2"/>
          <p:cNvSpPr>
            <a:spLocks noGrp="1" noRot="1" noChangeAspect="1" noChangeArrowheads="1" noTextEdit="1"/>
          </p:cNvSpPr>
          <p:nvPr>
            <p:ph type="sldImg"/>
          </p:nvPr>
        </p:nvSpPr>
        <p:spPr>
          <a:xfrm>
            <a:off x="613018" y="744538"/>
            <a:ext cx="5608160" cy="3719512"/>
          </a:xfrm>
          <a:ln/>
        </p:spPr>
      </p:sp>
      <p:sp>
        <p:nvSpPr>
          <p:cNvPr id="41988" name="Rectangle 3"/>
          <p:cNvSpPr>
            <a:spLocks noGrp="1" noChangeArrowheads="1"/>
          </p:cNvSpPr>
          <p:nvPr>
            <p:ph type="body" idx="1"/>
          </p:nvPr>
        </p:nvSpPr>
        <p:spPr>
          <a:xfrm>
            <a:off x="683260" y="4711701"/>
            <a:ext cx="5466080" cy="4462463"/>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
              <a:ea typeface="ＭＳ Ｐゴシック" charset="0"/>
              <a:cs typeface="ＭＳ Ｐゴシック" charset="0"/>
            </a:endParaRPr>
          </a:p>
        </p:txBody>
      </p:sp>
    </p:spTree>
    <p:extLst>
      <p:ext uri="{BB962C8B-B14F-4D97-AF65-F5344CB8AC3E}">
        <p14:creationId xmlns:p14="http://schemas.microsoft.com/office/powerpoint/2010/main" val="2117062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36862A9-9272-344F-B493-91487E7EA872}" type="slidenum">
              <a:rPr lang="es-ES_tradnl"/>
              <a:pPr/>
              <a:t>87</a:t>
            </a:fld>
            <a:endParaRPr lang="es-ES_tradnl"/>
          </a:p>
        </p:txBody>
      </p:sp>
      <p:sp>
        <p:nvSpPr>
          <p:cNvPr id="107523" name="Rectangle 2"/>
          <p:cNvSpPr>
            <a:spLocks noGrp="1" noRot="1" noChangeAspect="1" noChangeArrowheads="1" noTextEdit="1"/>
          </p:cNvSpPr>
          <p:nvPr>
            <p:ph type="sldImg"/>
          </p:nvPr>
        </p:nvSpPr>
        <p:spPr>
          <a:xfrm>
            <a:off x="628650" y="744538"/>
            <a:ext cx="5583238" cy="3722687"/>
          </a:xfrm>
          <a:ln/>
        </p:spPr>
      </p:sp>
      <p:sp>
        <p:nvSpPr>
          <p:cNvPr id="107524" name="Rectangle 3"/>
          <p:cNvSpPr>
            <a:spLocks noGrp="1" noChangeArrowheads="1"/>
          </p:cNvSpPr>
          <p:nvPr>
            <p:ph type="body" idx="1"/>
          </p:nvPr>
        </p:nvSpPr>
        <p:spPr>
          <a:xfrm>
            <a:off x="909638" y="4713288"/>
            <a:ext cx="5013325" cy="4460875"/>
          </a:xfrm>
          <a:noFill/>
          <a:ln/>
        </p:spPr>
        <p:txBody>
          <a:bodyPr/>
          <a:lstStyle/>
          <a:p>
            <a:endParaRPr lang="es-ES"/>
          </a:p>
        </p:txBody>
      </p:sp>
    </p:spTree>
    <p:extLst>
      <p:ext uri="{BB962C8B-B14F-4D97-AF65-F5344CB8AC3E}">
        <p14:creationId xmlns:p14="http://schemas.microsoft.com/office/powerpoint/2010/main" val="36192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628650" y="744538"/>
            <a:ext cx="5576888" cy="3717925"/>
          </a:xfrm>
          <a:ln/>
        </p:spPr>
      </p:sp>
      <p:sp>
        <p:nvSpPr>
          <p:cNvPr id="8806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de-DE">
              <a:latin typeface="Arial" charset="0"/>
              <a:ea typeface="ＭＳ Ｐゴシック" charset="0"/>
              <a:cs typeface="ＭＳ Ｐゴシック" charset="0"/>
            </a:endParaRPr>
          </a:p>
        </p:txBody>
      </p:sp>
      <p:sp>
        <p:nvSpPr>
          <p:cNvPr id="88068" name="Slide Number Placeholder 3"/>
          <p:cNvSpPr txBox="1">
            <a:spLocks noGrp="1"/>
          </p:cNvSpPr>
          <p:nvPr/>
        </p:nvSpPr>
        <p:spPr bwMode="auto">
          <a:xfrm>
            <a:off x="3870227" y="9421044"/>
            <a:ext cx="2960793" cy="4959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20000"/>
              </a:spcBef>
            </a:pPr>
            <a:fld id="{37CB6596-5462-1544-B332-54AC70ACADE5}" type="slidenum">
              <a:rPr lang="en-US" sz="1200">
                <a:solidFill>
                  <a:srgbClr val="000000"/>
                </a:solidFill>
              </a:rPr>
              <a:pPr algn="r">
                <a:spcBef>
                  <a:spcPct val="20000"/>
                </a:spcBef>
              </a:pPr>
              <a:t>9</a:t>
            </a:fld>
            <a:endParaRPr lang="en-US" sz="1200">
              <a:solidFill>
                <a:srgbClr val="000000"/>
              </a:solidFill>
            </a:endParaRPr>
          </a:p>
        </p:txBody>
      </p:sp>
    </p:spTree>
    <p:extLst>
      <p:ext uri="{BB962C8B-B14F-4D97-AF65-F5344CB8AC3E}">
        <p14:creationId xmlns:p14="http://schemas.microsoft.com/office/powerpoint/2010/main" val="460995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fld id="{23B20411-DCC9-9A40-B70E-764F6AC40230}" type="slidenum">
              <a:rPr lang="es-ES" sz="1200">
                <a:latin typeface="Times New Roman" charset="0"/>
              </a:rPr>
              <a:pPr/>
              <a:t>10</a:t>
            </a:fld>
            <a:endParaRPr lang="es-ES" sz="1200">
              <a:latin typeface="Times New Roman" charset="0"/>
            </a:endParaRPr>
          </a:p>
        </p:txBody>
      </p:sp>
      <p:sp>
        <p:nvSpPr>
          <p:cNvPr id="32771" name="Rectangle 2"/>
          <p:cNvSpPr>
            <a:spLocks noGrp="1" noRot="1" noChangeAspect="1" noChangeArrowheads="1" noTextEdit="1"/>
          </p:cNvSpPr>
          <p:nvPr>
            <p:ph type="sldImg"/>
          </p:nvPr>
        </p:nvSpPr>
        <p:spPr>
          <a:xfrm>
            <a:off x="628650" y="744538"/>
            <a:ext cx="5578475" cy="3719512"/>
          </a:xfrm>
          <a:ln/>
        </p:spPr>
      </p:sp>
      <p:sp>
        <p:nvSpPr>
          <p:cNvPr id="32772" name="Rectangle 3"/>
          <p:cNvSpPr>
            <a:spLocks noGrp="1" noChangeArrowheads="1"/>
          </p:cNvSpPr>
          <p:nvPr>
            <p:ph type="body" idx="1"/>
          </p:nvPr>
        </p:nvSpPr>
        <p:spPr>
          <a:xfrm>
            <a:off x="912813" y="4711700"/>
            <a:ext cx="5006975" cy="4462463"/>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endParaRPr lang="es-ES_tradnl" sz="800">
              <a:ea typeface="ＭＳ Ｐゴシック" charset="0"/>
              <a:cs typeface="ＭＳ Ｐゴシック" charset="0"/>
            </a:endParaRPr>
          </a:p>
        </p:txBody>
      </p:sp>
    </p:spTree>
    <p:extLst>
      <p:ext uri="{BB962C8B-B14F-4D97-AF65-F5344CB8AC3E}">
        <p14:creationId xmlns:p14="http://schemas.microsoft.com/office/powerpoint/2010/main" val="1021529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fld id="{1893CE34-84E4-554E-9178-5C167448F496}" type="slidenum">
              <a:rPr lang="es-ES_tradnl" sz="1200">
                <a:latin typeface="Times New Roman" charset="0"/>
              </a:rPr>
              <a:pPr/>
              <a:t>11</a:t>
            </a:fld>
            <a:endParaRPr lang="es-ES_tradnl" sz="1200">
              <a:latin typeface="Times New Roman" charset="0"/>
            </a:endParaRPr>
          </a:p>
        </p:txBody>
      </p:sp>
      <p:sp>
        <p:nvSpPr>
          <p:cNvPr id="38915" name="Rectangle 2"/>
          <p:cNvSpPr>
            <a:spLocks noGrp="1" noRot="1" noChangeAspect="1" noChangeArrowheads="1" noTextEdit="1"/>
          </p:cNvSpPr>
          <p:nvPr>
            <p:ph type="sldImg"/>
          </p:nvPr>
        </p:nvSpPr>
        <p:spPr>
          <a:xfrm>
            <a:off x="628650" y="744538"/>
            <a:ext cx="5576888" cy="3719512"/>
          </a:xfrm>
          <a:ln/>
        </p:spPr>
      </p:sp>
      <p:sp>
        <p:nvSpPr>
          <p:cNvPr id="3891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ES" dirty="0" smtClean="0">
                <a:ea typeface="ＭＳ Ｐゴシック" charset="0"/>
                <a:cs typeface="ＭＳ Ｐゴシック" charset="0"/>
              </a:rPr>
              <a:t>And </a:t>
            </a:r>
            <a:r>
              <a:rPr lang="es-ES" dirty="0" err="1" smtClean="0">
                <a:ea typeface="ＭＳ Ｐゴシック" charset="0"/>
                <a:cs typeface="ＭＳ Ｐゴシック" charset="0"/>
              </a:rPr>
              <a:t>you</a:t>
            </a:r>
            <a:r>
              <a:rPr lang="es-ES" dirty="0" smtClean="0">
                <a:ea typeface="ＭＳ Ｐゴシック" charset="0"/>
                <a:cs typeface="ＭＳ Ｐゴシック" charset="0"/>
              </a:rPr>
              <a:t> can show</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him</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this</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picture</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explaining</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him</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that</a:t>
            </a:r>
            <a:r>
              <a:rPr lang="es-ES" baseline="0" dirty="0" smtClean="0">
                <a:ea typeface="ＭＳ Ｐゴシック" charset="0"/>
                <a:cs typeface="ＭＳ Ｐゴシック" charset="0"/>
              </a:rPr>
              <a:t> .....</a:t>
            </a:r>
          </a:p>
          <a:p>
            <a:r>
              <a:rPr lang="es-ES" baseline="0" dirty="0" err="1" smtClean="0">
                <a:ea typeface="ＭＳ Ｐゴシック" charset="0"/>
                <a:cs typeface="ＭＳ Ｐゴシック" charset="0"/>
              </a:rPr>
              <a:t>The</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next</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question</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from</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the</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patient</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would</a:t>
            </a:r>
            <a:r>
              <a:rPr lang="es-ES" baseline="0" dirty="0" smtClean="0">
                <a:ea typeface="ＭＳ Ｐゴシック" charset="0"/>
                <a:cs typeface="ＭＳ Ｐゴシック" charset="0"/>
              </a:rPr>
              <a:t> be: are </a:t>
            </a:r>
            <a:r>
              <a:rPr lang="es-ES" baseline="0" dirty="0" err="1" smtClean="0">
                <a:ea typeface="ＭＳ Ｐゴシック" charset="0"/>
                <a:cs typeface="ＭＳ Ｐゴシック" charset="0"/>
              </a:rPr>
              <a:t>you</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able</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toidentify</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if</a:t>
            </a:r>
            <a:r>
              <a:rPr lang="es-ES" baseline="0" dirty="0" smtClean="0">
                <a:ea typeface="ＭＳ Ｐゴシック" charset="0"/>
                <a:cs typeface="ＭＳ Ｐゴシック" charset="0"/>
              </a:rPr>
              <a:t> I am in </a:t>
            </a:r>
            <a:r>
              <a:rPr lang="es-ES" baseline="0" dirty="0" err="1" smtClean="0">
                <a:ea typeface="ＭＳ Ｐゴシック" charset="0"/>
                <a:cs typeface="ＭＳ Ｐゴシック" charset="0"/>
              </a:rPr>
              <a:t>this</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group</a:t>
            </a:r>
            <a:r>
              <a:rPr lang="es-ES" baseline="0" dirty="0" smtClean="0">
                <a:ea typeface="ＭＳ Ｐゴシック" charset="0"/>
                <a:cs typeface="ＭＳ Ｐゴシック" charset="0"/>
              </a:rPr>
              <a:t>, in </a:t>
            </a:r>
            <a:r>
              <a:rPr lang="es-ES" baseline="0" dirty="0" err="1" smtClean="0">
                <a:ea typeface="ＭＳ Ｐゴシック" charset="0"/>
                <a:cs typeface="ＭＳ Ｐゴシック" charset="0"/>
              </a:rPr>
              <a:t>this.other</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or</a:t>
            </a:r>
            <a:r>
              <a:rPr lang="es-ES" baseline="0" dirty="0" smtClean="0">
                <a:ea typeface="ＭＳ Ｐゴシック" charset="0"/>
                <a:cs typeface="ＭＳ Ｐゴシック" charset="0"/>
              </a:rPr>
              <a:t> in </a:t>
            </a:r>
            <a:r>
              <a:rPr lang="es-ES" baseline="0" dirty="0" err="1" smtClean="0">
                <a:ea typeface="ＭＳ Ｐゴシック" charset="0"/>
                <a:cs typeface="ＭＳ Ｐゴシック" charset="0"/>
              </a:rPr>
              <a:t>the</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high</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risk</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subgroup</a:t>
            </a:r>
            <a:r>
              <a:rPr lang="es-ES" baseline="0" dirty="0" smtClean="0">
                <a:ea typeface="ＭＳ Ｐゴシック" charset="0"/>
                <a:cs typeface="ＭＳ Ｐゴシック" charset="0"/>
              </a:rPr>
              <a:t>??</a:t>
            </a:r>
          </a:p>
          <a:p>
            <a:r>
              <a:rPr lang="es-ES" baseline="0" dirty="0" smtClean="0">
                <a:ea typeface="ＭＳ Ｐゴシック" charset="0"/>
                <a:cs typeface="ＭＳ Ｐゴシック" charset="0"/>
              </a:rPr>
              <a:t>And </a:t>
            </a:r>
            <a:r>
              <a:rPr lang="es-ES" baseline="0" dirty="0" err="1" smtClean="0">
                <a:ea typeface="ＭＳ Ｐゴシック" charset="0"/>
                <a:cs typeface="ＭＳ Ｐゴシック" charset="0"/>
              </a:rPr>
              <a:t>your</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answer</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should</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beYEs</a:t>
            </a:r>
            <a:r>
              <a:rPr lang="es-ES" baseline="0" dirty="0" smtClean="0">
                <a:ea typeface="ＭＳ Ｐゴシック" charset="0"/>
                <a:cs typeface="ＭＳ Ｐゴシック" charset="0"/>
              </a:rPr>
              <a:t>. I can do and </a:t>
            </a:r>
            <a:r>
              <a:rPr lang="es-ES" baseline="0" dirty="0" err="1" smtClean="0">
                <a:ea typeface="ＭＳ Ｐゴシック" charset="0"/>
                <a:cs typeface="ＭＳ Ｐゴシック" charset="0"/>
              </a:rPr>
              <a:t>this</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is</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the</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next</a:t>
            </a:r>
            <a:r>
              <a:rPr lang="es-ES" baseline="0" dirty="0" smtClean="0">
                <a:ea typeface="ＭＳ Ｐゴシック" charset="0"/>
                <a:cs typeface="ＭＳ Ｐゴシック" charset="0"/>
              </a:rPr>
              <a:t> </a:t>
            </a:r>
            <a:r>
              <a:rPr lang="es-ES" baseline="0" dirty="0" err="1" smtClean="0">
                <a:ea typeface="ＭＳ Ｐゴシック" charset="0"/>
                <a:cs typeface="ＭＳ Ｐゴシック" charset="0"/>
              </a:rPr>
              <a:t>step</a:t>
            </a:r>
            <a:endParaRPr lang="es-ES" dirty="0">
              <a:ea typeface="ＭＳ Ｐゴシック" charset="0"/>
              <a:cs typeface="ＭＳ Ｐゴシック" charset="0"/>
            </a:endParaRPr>
          </a:p>
        </p:txBody>
      </p:sp>
    </p:spTree>
    <p:extLst>
      <p:ext uri="{BB962C8B-B14F-4D97-AF65-F5344CB8AC3E}">
        <p14:creationId xmlns:p14="http://schemas.microsoft.com/office/powerpoint/2010/main" val="1970422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A90F3-492C-A942-8634-E326938DE465}" type="slidenum">
              <a:rPr lang="es-ES_tradnl"/>
              <a:pPr/>
              <a:t>16</a:t>
            </a:fld>
            <a:endParaRPr lang="es-ES_tradnl"/>
          </a:p>
        </p:txBody>
      </p:sp>
      <p:sp>
        <p:nvSpPr>
          <p:cNvPr id="1089538" name="Rectangle 2"/>
          <p:cNvSpPr>
            <a:spLocks noGrp="1" noRot="1" noChangeAspect="1" noChangeArrowheads="1" noTextEdit="1"/>
          </p:cNvSpPr>
          <p:nvPr>
            <p:ph type="sldImg"/>
          </p:nvPr>
        </p:nvSpPr>
        <p:spPr>
          <a:xfrm>
            <a:off x="628650" y="744538"/>
            <a:ext cx="5576888" cy="3717925"/>
          </a:xfrm>
          <a:ln/>
          <a:extLst>
            <a:ext uri="{FAA26D3D-D897-4be2-8F04-BA451C77F1D7}">
              <ma14:placeholderFlag xmlns:ma14="http://schemas.microsoft.com/office/mac/drawingml/2011/main" val="1"/>
            </a:ext>
          </a:extLst>
        </p:spPr>
      </p:sp>
      <p:sp>
        <p:nvSpPr>
          <p:cNvPr id="1089539"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198217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4.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4.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4.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6.png"/></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6.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6.png"/></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4.png"/></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4.png"/></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jpeg"/><Relationship Id="rId1" Type="http://schemas.openxmlformats.org/officeDocument/2006/relationships/slideMaster" Target="../slideMasters/slideMaster43.xml"/><Relationship Id="rId2" Type="http://schemas.openxmlformats.org/officeDocument/2006/relationships/image" Target="../media/image10.jpeg"/></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jpeg"/><Relationship Id="rId1" Type="http://schemas.openxmlformats.org/officeDocument/2006/relationships/slideMaster" Target="../slideMasters/slideMaster43.xml"/><Relationship Id="rId2" Type="http://schemas.openxmlformats.org/officeDocument/2006/relationships/image" Target="../media/image12.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jpeg"/><Relationship Id="rId1" Type="http://schemas.openxmlformats.org/officeDocument/2006/relationships/slideMaster" Target="../slideMasters/slideMaster43.xml"/><Relationship Id="rId2" Type="http://schemas.openxmlformats.org/officeDocument/2006/relationships/image" Target="../media/image13.jpe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9.jpeg"/><Relationship Id="rId5" Type="http://schemas.openxmlformats.org/officeDocument/2006/relationships/image" Target="../media/image11.jpeg"/><Relationship Id="rId1" Type="http://schemas.openxmlformats.org/officeDocument/2006/relationships/slideMaster" Target="../slideMasters/slideMaster43.xml"/><Relationship Id="rId2" Type="http://schemas.openxmlformats.org/officeDocument/2006/relationships/image" Target="../media/image14.jpeg"/></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Master" Target="../slideMasters/slideMaster43.xml"/><Relationship Id="rId2" Type="http://schemas.openxmlformats.org/officeDocument/2006/relationships/image" Target="../media/image16.png"/></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 Id="rId2" Type="http://schemas.openxmlformats.org/officeDocument/2006/relationships/image" Target="../media/image9.jpeg"/><Relationship Id="rId3" Type="http://schemas.openxmlformats.org/officeDocument/2006/relationships/image" Target="../media/image17.jpeg"/></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49"/>
            <a:ext cx="874395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fld id="{6812177B-3830-7B49-BCB1-809734FD48FB}" type="slidenum">
              <a:rPr lang="en-US"/>
              <a:pPr/>
              <a:t>‹Nr.›</a:t>
            </a:fld>
            <a:endParaRPr lang="en-US"/>
          </a:p>
        </p:txBody>
      </p:sp>
    </p:spTree>
    <p:extLst>
      <p:ext uri="{BB962C8B-B14F-4D97-AF65-F5344CB8AC3E}">
        <p14:creationId xmlns:p14="http://schemas.microsoft.com/office/powerpoint/2010/main" val="326199298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fld id="{355C4988-A23F-4347-8445-AB982C8612DA}" type="slidenum">
              <a:rPr lang="en-US"/>
              <a:pPr/>
              <a:t>‹Nr.›</a:t>
            </a:fld>
            <a:endParaRPr lang="en-US"/>
          </a:p>
        </p:txBody>
      </p:sp>
    </p:spTree>
    <p:extLst>
      <p:ext uri="{BB962C8B-B14F-4D97-AF65-F5344CB8AC3E}">
        <p14:creationId xmlns:p14="http://schemas.microsoft.com/office/powerpoint/2010/main" val="2896373435"/>
      </p:ext>
    </p:extLst>
  </p:cSld>
  <p:clrMapOvr>
    <a:masterClrMapping/>
  </p:clrMapOvr>
  <p:transition spd="slow">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FB6719-01DC-F049-BAB9-133AC935F11B}"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140242723"/>
      </p:ext>
    </p:extLst>
  </p:cSld>
  <p:clrMapOvr>
    <a:masterClrMapping/>
  </p:clrMapOvr>
  <p:transition>
    <p:split dir="in"/>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4022725" y="27309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8BE86-3D73-6645-8832-9A031A155F5D}"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2316944731"/>
      </p:ext>
    </p:extLst>
  </p:cSld>
  <p:clrMapOvr>
    <a:masterClrMapping/>
  </p:clrMapOvr>
  <p:transition>
    <p:split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E92AA6-80B4-9F41-9A3B-0C29CA904333}"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001369307"/>
      </p:ext>
    </p:extLst>
  </p:cSld>
  <p:clrMapOvr>
    <a:masterClrMapping/>
  </p:clrMapOvr>
  <p:transition>
    <p:split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76DEE3-50C9-4A47-83DF-6A0F5189BC56}"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1809116730"/>
      </p:ext>
    </p:extLst>
  </p:cSld>
  <p:clrMapOvr>
    <a:masterClrMapping/>
  </p:clrMapOvr>
  <p:transition>
    <p:split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C3B77-9353-1043-887E-40EF93D70B93}"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2578924996"/>
      </p:ext>
    </p:extLst>
  </p:cSld>
  <p:clrMapOvr>
    <a:masterClrMapping/>
  </p:clrMapOvr>
  <p:transition>
    <p:split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421" y="2130470"/>
            <a:ext cx="9546167" cy="1470025"/>
          </a:xfrm>
        </p:spPr>
        <p:txBody>
          <a:bodyPr/>
          <a:lstStyle>
            <a:lvl1pPr>
              <a:spcBef>
                <a:spcPts val="0"/>
              </a:spcBef>
              <a:spcAft>
                <a:spcPts val="0"/>
              </a:spcAft>
              <a:defRPr/>
            </a:lvl1pPr>
          </a:lstStyle>
          <a:p>
            <a:r>
              <a:rPr lang="en-US" smtClean="0"/>
              <a:t>Click to edit Master title style</a:t>
            </a:r>
            <a:endParaRPr lang="en-US"/>
          </a:p>
        </p:txBody>
      </p:sp>
      <p:sp>
        <p:nvSpPr>
          <p:cNvPr id="3" name="Subtitle 2"/>
          <p:cNvSpPr>
            <a:spLocks noGrp="1"/>
          </p:cNvSpPr>
          <p:nvPr>
            <p:ph type="subTitle" idx="1"/>
          </p:nvPr>
        </p:nvSpPr>
        <p:spPr>
          <a:xfrm>
            <a:off x="370421" y="3773316"/>
            <a:ext cx="9546167" cy="1752600"/>
          </a:xfrm>
        </p:spPr>
        <p:txBody>
          <a:bodyPr>
            <a:normAutofit/>
          </a:bodyPr>
          <a:lstStyle>
            <a:lvl1pPr marL="0" indent="0" algn="ctr">
              <a:spcBef>
                <a:spcPts val="0"/>
              </a:spcBef>
              <a:spcAft>
                <a:spcPts val="0"/>
              </a:spcAft>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8" name="Straight Connector 7"/>
          <p:cNvCxnSpPr/>
          <p:nvPr userDrawn="1"/>
        </p:nvCxnSpPr>
        <p:spPr>
          <a:xfrm>
            <a:off x="370421" y="3660068"/>
            <a:ext cx="9546167" cy="1588"/>
          </a:xfrm>
          <a:prstGeom prst="line">
            <a:avLst/>
          </a:prstGeom>
          <a:ln w="57150" cap="flat" cmpd="sng" algn="ctr">
            <a:solidFill>
              <a:srgbClr val="99999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966212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82575" indent="-282575">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7" name="Straight Connector 6"/>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225432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45"/>
            <a:ext cx="874395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812602" y="2793834"/>
            <a:ext cx="8743950" cy="1500187"/>
          </a:xfrm>
        </p:spPr>
        <p:txBody>
          <a:bodyPr anchor="b">
            <a:normAutofit/>
          </a:bodyPr>
          <a:lstStyle>
            <a:lvl1pPr marL="0" indent="0">
              <a:buNone/>
              <a:defRPr sz="2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7" name="Straight Connector 6"/>
          <p:cNvCxnSpPr/>
          <p:nvPr userDrawn="1"/>
        </p:nvCxnSpPr>
        <p:spPr>
          <a:xfrm>
            <a:off x="0" y="4358277"/>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12482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14350" y="1600206"/>
            <a:ext cx="4543425" cy="4525963"/>
          </a:xfrm>
        </p:spPr>
        <p:txBody>
          <a:bodyPr/>
          <a:lstStyle>
            <a:lvl1pPr marL="282575" indent="-282575">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29225" y="1600206"/>
            <a:ext cx="4543425" cy="4525963"/>
          </a:xfrm>
        </p:spPr>
        <p:txBody>
          <a:bodyPr/>
          <a:lstStyle>
            <a:lvl1pPr marL="282575" indent="-282575">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8" name="Straight Connector 7"/>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86930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noAutofit/>
          </a:bodyPr>
          <a:lstStyle>
            <a:lvl1pPr marL="0" indent="0" algn="l">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marL="225425" indent="-2254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225678" y="1535113"/>
            <a:ext cx="4546997" cy="639762"/>
          </a:xfrm>
        </p:spPr>
        <p:txBody>
          <a:bodyPr anchor="b">
            <a:noAutofit/>
          </a:bodyPr>
          <a:lstStyle>
            <a:lvl1pPr marL="0" indent="0" algn="l">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78" y="2174875"/>
            <a:ext cx="4546997" cy="3951288"/>
          </a:xfrm>
        </p:spPr>
        <p:txBody>
          <a:bodyPr/>
          <a:lstStyle>
            <a:lvl1pPr marL="225425" indent="-2254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10" name="Straight Connector 9"/>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44605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fld id="{2C725E17-F9E7-4945-A655-D0E7F2CFDBCB}" type="slidenum">
              <a:rPr lang="en-US"/>
              <a:pPr/>
              <a:t>‹Nr.›</a:t>
            </a:fld>
            <a:endParaRPr lang="en-US"/>
          </a:p>
        </p:txBody>
      </p:sp>
    </p:spTree>
    <p:extLst>
      <p:ext uri="{BB962C8B-B14F-4D97-AF65-F5344CB8AC3E}">
        <p14:creationId xmlns:p14="http://schemas.microsoft.com/office/powerpoint/2010/main" val="2226914357"/>
      </p:ext>
    </p:extLst>
  </p:cSld>
  <p:clrMapOvr>
    <a:masterClrMapping/>
  </p:clrMapOvr>
  <p:transitio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6" name="Straight Connector 5"/>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648508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184103835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9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4319" y="6308770"/>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6" name="Footer Placeholder 5"/>
          <p:cNvSpPr>
            <a:spLocks noGrp="1"/>
          </p:cNvSpPr>
          <p:nvPr>
            <p:ph type="ftr" sz="quarter" idx="11"/>
          </p:nvPr>
        </p:nvSpPr>
        <p:spPr>
          <a:xfrm>
            <a:off x="3514725" y="6356395"/>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3283410305"/>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4319" y="6308770"/>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6" name="Footer Placeholder 5"/>
          <p:cNvSpPr>
            <a:spLocks noGrp="1"/>
          </p:cNvSpPr>
          <p:nvPr>
            <p:ph type="ftr" sz="quarter" idx="11"/>
          </p:nvPr>
        </p:nvSpPr>
        <p:spPr>
          <a:xfrm>
            <a:off x="3514725" y="6356395"/>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2744714150"/>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64319" y="6308770"/>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5" name="Footer Placeholder 4"/>
          <p:cNvSpPr>
            <a:spLocks noGrp="1"/>
          </p:cNvSpPr>
          <p:nvPr>
            <p:ph type="ftr" sz="quarter" idx="11"/>
          </p:nvPr>
        </p:nvSpPr>
        <p:spPr>
          <a:xfrm>
            <a:off x="3514725" y="6356395"/>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40271780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83"/>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83"/>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64319" y="6308770"/>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5" name="Footer Placeholder 4"/>
          <p:cNvSpPr>
            <a:spLocks noGrp="1"/>
          </p:cNvSpPr>
          <p:nvPr>
            <p:ph type="ftr" sz="quarter" idx="11"/>
          </p:nvPr>
        </p:nvSpPr>
        <p:spPr>
          <a:xfrm>
            <a:off x="3514725" y="6356395"/>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123323536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0" y="0"/>
            <a:ext cx="10287000" cy="6858000"/>
          </a:xfrm>
          <a:prstGeom prst="rect">
            <a:avLst/>
          </a:prstGeom>
          <a:noFill/>
          <a:ln w="9525">
            <a:noFill/>
            <a:miter lim="800000"/>
            <a:headEnd/>
            <a:tailEnd/>
          </a:ln>
        </p:spPr>
      </p:pic>
      <p:sp>
        <p:nvSpPr>
          <p:cNvPr id="35842" name="Rectangle 2"/>
          <p:cNvSpPr>
            <a:spLocks noGrp="1" noChangeArrowheads="1"/>
          </p:cNvSpPr>
          <p:nvPr>
            <p:ph type="ctrTitle"/>
          </p:nvPr>
        </p:nvSpPr>
        <p:spPr>
          <a:xfrm>
            <a:off x="326646" y="2184989"/>
            <a:ext cx="9801435" cy="1143000"/>
          </a:xfrm>
          <a:ln algn="ctr"/>
        </p:spPr>
        <p:txBody>
          <a:bodyPr/>
          <a:lstStyle>
            <a:lvl1pPr algn="ctr">
              <a:defRPr sz="2400">
                <a:solidFill>
                  <a:schemeClr val="tx1"/>
                </a:solidFill>
              </a:defRPr>
            </a:lvl1pPr>
          </a:lstStyle>
          <a:p>
            <a:r>
              <a:rPr lang="en-US" dirty="0"/>
              <a:t>Click to edit Master title style</a:t>
            </a:r>
          </a:p>
        </p:txBody>
      </p:sp>
      <p:sp>
        <p:nvSpPr>
          <p:cNvPr id="35843" name="Rectangle 3"/>
          <p:cNvSpPr>
            <a:spLocks noGrp="1" noChangeArrowheads="1"/>
          </p:cNvSpPr>
          <p:nvPr>
            <p:ph type="subTitle" idx="1"/>
          </p:nvPr>
        </p:nvSpPr>
        <p:spPr>
          <a:xfrm>
            <a:off x="346500" y="649818"/>
            <a:ext cx="9781579" cy="1042988"/>
          </a:xfrm>
          <a:ln algn="ctr"/>
        </p:spPr>
        <p:txBody>
          <a:bodyPr/>
          <a:lstStyle>
            <a:lvl1pPr marL="0" indent="0" algn="ctr">
              <a:spcBef>
                <a:spcPct val="0"/>
              </a:spcBef>
              <a:buClrTx/>
              <a:buSzTx/>
              <a:buFontTx/>
              <a:buNone/>
              <a:defRPr sz="3200">
                <a:solidFill>
                  <a:srgbClr val="A2D1D7"/>
                </a:solidFill>
                <a:effectLst/>
              </a:defRPr>
            </a:lvl1pPr>
          </a:lstStyle>
          <a:p>
            <a:r>
              <a:rPr lang="en-US" dirty="0"/>
              <a:t>Click to edit Master subtitle style</a:t>
            </a:r>
          </a:p>
        </p:txBody>
      </p:sp>
    </p:spTree>
    <p:extLst>
      <p:ext uri="{BB962C8B-B14F-4D97-AF65-F5344CB8AC3E}">
        <p14:creationId xmlns:p14="http://schemas.microsoft.com/office/powerpoint/2010/main" val="137427454"/>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344" y="1120679"/>
            <a:ext cx="9991708" cy="5565872"/>
          </a:xfrm>
          <a:noFill/>
          <a:ln w="12700">
            <a:noFill/>
            <a:miter lim="800000"/>
            <a:headEnd/>
            <a:tailEnd/>
          </a:ln>
          <a:effectLst/>
        </p:spPr>
        <p:txBody>
          <a:bodyPr vert="horz" wrap="square" lIns="90488" tIns="44450" rIns="90488" bIns="44450" numCol="1" anchor="t" anchorCtr="0" compatLnSpc="1">
            <a:prstTxWarp prst="textNoShape">
              <a:avLst/>
            </a:prstTxWarp>
          </a:bodyPr>
          <a:lstStyle>
            <a:lvl1pPr algn="l" rtl="0" fontAlgn="base">
              <a:spcAft>
                <a:spcPct val="0"/>
              </a:spcAft>
              <a:defRPr lang="en-US" sz="2400" b="1" kern="1200" dirty="0" smtClean="0">
                <a:solidFill>
                  <a:schemeClr val="bg1"/>
                </a:solidFill>
                <a:effectLst/>
                <a:latin typeface="+mn-lt"/>
                <a:ea typeface="+mn-ea"/>
                <a:cs typeface="+mn-cs"/>
              </a:defRPr>
            </a:lvl1pPr>
            <a:lvl2pPr algn="l" rtl="0" fontAlgn="base">
              <a:spcAft>
                <a:spcPct val="0"/>
              </a:spcAft>
              <a:defRPr lang="en-US" sz="2400" b="1" kern="1200" dirty="0" smtClean="0">
                <a:solidFill>
                  <a:schemeClr val="bg1"/>
                </a:solidFill>
                <a:effectLst/>
                <a:latin typeface="+mn-lt"/>
                <a:ea typeface="+mn-ea"/>
                <a:cs typeface="+mn-cs"/>
              </a:defRPr>
            </a:lvl2pPr>
            <a:lvl3pPr algn="l" rtl="0" fontAlgn="base">
              <a:spcAft>
                <a:spcPct val="0"/>
              </a:spcAft>
              <a:defRPr lang="en-US" sz="2400" b="1" kern="1200" dirty="0" smtClean="0">
                <a:solidFill>
                  <a:schemeClr val="bg1"/>
                </a:solidFill>
                <a:effectLst/>
                <a:latin typeface="+mn-lt"/>
                <a:ea typeface="+mn-ea"/>
                <a:cs typeface="+mn-cs"/>
              </a:defRPr>
            </a:lvl3pPr>
            <a:lvl4pPr algn="l" rtl="0" fontAlgn="base">
              <a:spcAft>
                <a:spcPct val="0"/>
              </a:spcAft>
              <a:defRPr lang="en-US" sz="2200" b="1" kern="1200" dirty="0" smtClean="0">
                <a:solidFill>
                  <a:schemeClr val="bg1"/>
                </a:solidFill>
                <a:effectLst/>
                <a:latin typeface="+mn-lt"/>
                <a:ea typeface="+mn-ea"/>
                <a:cs typeface="+mn-cs"/>
              </a:defRPr>
            </a:lvl4pPr>
            <a:lvl5pPr algn="l" rtl="0" fontAlgn="base">
              <a:spcAft>
                <a:spcPct val="0"/>
              </a:spcAft>
              <a:defRPr lang="en-US" sz="2400" b="1" kern="1200" dirty="0">
                <a:solidFill>
                  <a:schemeClr val="bg1"/>
                </a:solidFill>
                <a:effectLst/>
                <a:latin typeface="+mn-lt"/>
                <a:ea typeface="+mn-ea"/>
                <a:cs typeface="+mn-cs"/>
              </a:defRPr>
            </a:lvl5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
        <p:nvSpPr>
          <p:cNvPr id="5" name="Title 1"/>
          <p:cNvSpPr>
            <a:spLocks noGrp="1"/>
          </p:cNvSpPr>
          <p:nvPr>
            <p:ph type="title"/>
          </p:nvPr>
        </p:nvSpPr>
        <p:spPr>
          <a:xfrm>
            <a:off x="135110" y="130248"/>
            <a:ext cx="9941471" cy="1088999"/>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1901717"/>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299" y="1917748"/>
            <a:ext cx="8743950" cy="1362075"/>
          </a:xfrm>
        </p:spPr>
        <p:txBody>
          <a:bodyPr/>
          <a:lstStyle>
            <a:lvl1pPr algn="l">
              <a:defRPr sz="4000" b="1" cap="none">
                <a:solidFill>
                  <a:schemeClr val="tx1"/>
                </a:solidFill>
              </a:defRPr>
            </a:lvl1pPr>
          </a:lstStyle>
          <a:p>
            <a:endParaRPr lang="en-US" dirty="0"/>
          </a:p>
        </p:txBody>
      </p:sp>
      <p:sp>
        <p:nvSpPr>
          <p:cNvPr id="3" name="Text Placeholder 2"/>
          <p:cNvSpPr>
            <a:spLocks noGrp="1"/>
          </p:cNvSpPr>
          <p:nvPr>
            <p:ph type="body" idx="1"/>
          </p:nvPr>
        </p:nvSpPr>
        <p:spPr>
          <a:xfrm>
            <a:off x="694730" y="3998960"/>
            <a:ext cx="8743950" cy="1500187"/>
          </a:xfrm>
        </p:spPr>
        <p:txBody>
          <a:bodyPr anchor="b"/>
          <a:lstStyle>
            <a:lvl1pPr marL="0" indent="0">
              <a:buNone/>
              <a:defRPr sz="2400">
                <a:solidFill>
                  <a:schemeClr val="accent2"/>
                </a:solidFill>
                <a:effectLs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154507039"/>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6817" y="1583275"/>
            <a:ext cx="4781603" cy="4512733"/>
          </a:xfrm>
        </p:spPr>
        <p:txBody>
          <a:bodyPr/>
          <a:lstStyle>
            <a:lvl1pPr>
              <a:defRPr sz="2800">
                <a:effectLst/>
              </a:defRPr>
            </a:lvl1pPr>
            <a:lvl2pPr>
              <a:defRPr sz="2400">
                <a:effectLs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
        <p:nvSpPr>
          <p:cNvPr id="4" name="Content Placeholder 3"/>
          <p:cNvSpPr>
            <a:spLocks noGrp="1"/>
          </p:cNvSpPr>
          <p:nvPr>
            <p:ph sz="half" idx="2"/>
          </p:nvPr>
        </p:nvSpPr>
        <p:spPr>
          <a:xfrm>
            <a:off x="5351318" y="1583275"/>
            <a:ext cx="4745536" cy="4512733"/>
          </a:xfrm>
        </p:spPr>
        <p:txBody>
          <a:bodyPr/>
          <a:lstStyle>
            <a:lvl1pPr>
              <a:defRPr sz="2800">
                <a:effectLst/>
              </a:defRPr>
            </a:lvl1pPr>
            <a:lvl2pPr>
              <a:defRPr sz="2400">
                <a:effectLs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Tree>
    <p:extLst>
      <p:ext uri="{BB962C8B-B14F-4D97-AF65-F5344CB8AC3E}">
        <p14:creationId xmlns:p14="http://schemas.microsoft.com/office/powerpoint/2010/main" val="277317188"/>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ctrTitle"/>
          </p:nvPr>
        </p:nvSpPr>
        <p:spPr>
          <a:xfrm>
            <a:off x="326641" y="2184989"/>
            <a:ext cx="9801435" cy="1143000"/>
          </a:xfrm>
          <a:ln algn="ctr"/>
        </p:spPr>
        <p:txBody>
          <a:bodyPr/>
          <a:lstStyle>
            <a:lvl1pPr algn="ctr">
              <a:defRPr sz="2400">
                <a:solidFill>
                  <a:schemeClr val="tx1"/>
                </a:solidFill>
              </a:defRPr>
            </a:lvl1pPr>
          </a:lstStyle>
          <a:p>
            <a:r>
              <a:rPr lang="en-US" dirty="0"/>
              <a:t>Click to edit Master title style</a:t>
            </a:r>
          </a:p>
        </p:txBody>
      </p:sp>
      <p:sp>
        <p:nvSpPr>
          <p:cNvPr id="35843" name="Rectangle 3"/>
          <p:cNvSpPr>
            <a:spLocks noGrp="1" noChangeArrowheads="1"/>
          </p:cNvSpPr>
          <p:nvPr>
            <p:ph type="subTitle" idx="1"/>
          </p:nvPr>
        </p:nvSpPr>
        <p:spPr>
          <a:xfrm>
            <a:off x="346487" y="649818"/>
            <a:ext cx="9781579" cy="1042988"/>
          </a:xfrm>
          <a:ln algn="ctr"/>
        </p:spPr>
        <p:txBody>
          <a:bodyPr/>
          <a:lstStyle>
            <a:lvl1pPr marL="0" indent="0" algn="ctr">
              <a:spcBef>
                <a:spcPct val="0"/>
              </a:spcBef>
              <a:buClrTx/>
              <a:buSzTx/>
              <a:buFontTx/>
              <a:buNone/>
              <a:defRPr sz="3200">
                <a:solidFill>
                  <a:srgbClr val="A2D1D7"/>
                </a:solidFill>
                <a:effectLst/>
              </a:defRPr>
            </a:lvl1pPr>
          </a:lstStyle>
          <a:p>
            <a:r>
              <a:rPr lang="en-US" dirty="0"/>
              <a:t>Click to edit Master subtitle style</a:t>
            </a:r>
          </a:p>
        </p:txBody>
      </p:sp>
    </p:spTree>
    <p:extLst>
      <p:ext uri="{BB962C8B-B14F-4D97-AF65-F5344CB8AC3E}">
        <p14:creationId xmlns:p14="http://schemas.microsoft.com/office/powerpoint/2010/main" val="27911115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7037" y="126863"/>
            <a:ext cx="994101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7"/>
            <a:ext cx="4545212" cy="639763"/>
          </a:xfrm>
        </p:spPr>
        <p:txBody>
          <a:bodyPr anchor="b"/>
          <a:lstStyle>
            <a:lvl1pPr marL="0" indent="0">
              <a:buNone/>
              <a:defRPr sz="24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effectLst/>
              </a:defRPr>
            </a:lvl1pPr>
            <a:lvl2pPr>
              <a:defRPr sz="2000">
                <a:effectLst/>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
        <p:nvSpPr>
          <p:cNvPr id="5" name="Text Placeholder 4"/>
          <p:cNvSpPr>
            <a:spLocks noGrp="1"/>
          </p:cNvSpPr>
          <p:nvPr>
            <p:ph type="body" sz="quarter" idx="3"/>
          </p:nvPr>
        </p:nvSpPr>
        <p:spPr>
          <a:xfrm>
            <a:off x="5225682" y="1535117"/>
            <a:ext cx="4546997" cy="639763"/>
          </a:xfrm>
        </p:spPr>
        <p:txBody>
          <a:bodyPr anchor="b"/>
          <a:lstStyle>
            <a:lvl1pPr marL="0" indent="0">
              <a:buNone/>
              <a:defRPr sz="24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225682" y="2174875"/>
            <a:ext cx="4546997" cy="3951288"/>
          </a:xfrm>
        </p:spPr>
        <p:txBody>
          <a:bodyPr/>
          <a:lstStyle>
            <a:lvl1pPr>
              <a:defRPr sz="2400">
                <a:effectLst/>
              </a:defRPr>
            </a:lvl1pPr>
            <a:lvl2pPr>
              <a:defRPr sz="2000">
                <a:effectLst/>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Tree>
    <p:extLst>
      <p:ext uri="{BB962C8B-B14F-4D97-AF65-F5344CB8AC3E}">
        <p14:creationId xmlns:p14="http://schemas.microsoft.com/office/powerpoint/2010/main" val="272623239"/>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5989489"/>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763838"/>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6"/>
            <a:ext cx="338435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99"/>
            <a:ext cx="5750719" cy="5853113"/>
          </a:xfrm>
        </p:spPr>
        <p:txBody>
          <a:bodyPr/>
          <a:lstStyle>
            <a:lvl1pPr>
              <a:defRPr sz="3200">
                <a:effectLst/>
              </a:defRPr>
            </a:lvl1pPr>
            <a:lvl2pPr>
              <a:defRPr sz="2800">
                <a:effectLst/>
              </a:defRPr>
            </a:lvl2pPr>
            <a:lvl3pPr>
              <a:defRPr sz="2400">
                <a:effectLst/>
              </a:defRPr>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718920536"/>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47"/>
            <a:ext cx="6172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85"/>
            <a:ext cx="6172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3017525"/>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Tree>
    <p:extLst>
      <p:ext uri="{BB962C8B-B14F-4D97-AF65-F5344CB8AC3E}">
        <p14:creationId xmlns:p14="http://schemas.microsoft.com/office/powerpoint/2010/main" val="1881261496"/>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38402" y="595361"/>
            <a:ext cx="2303859" cy="5500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6823" y="595361"/>
            <a:ext cx="6740128" cy="5500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831116"/>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6821" y="595317"/>
            <a:ext cx="7761684" cy="857251"/>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6814" y="1981200"/>
            <a:ext cx="9215438" cy="4114800"/>
          </a:xfrm>
        </p:spPr>
        <p:txBody>
          <a:bodyPr/>
          <a:lstStyle/>
          <a:p>
            <a:pPr lvl="0"/>
            <a:endParaRPr lang="en-US" noProof="0" smtClean="0"/>
          </a:p>
        </p:txBody>
      </p:sp>
    </p:spTree>
    <p:extLst>
      <p:ext uri="{BB962C8B-B14F-4D97-AF65-F5344CB8AC3E}">
        <p14:creationId xmlns:p14="http://schemas.microsoft.com/office/powerpoint/2010/main" val="1014742604"/>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517304" y="6090444"/>
            <a:ext cx="4626199"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5143504" y="6090444"/>
            <a:ext cx="4626487"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423461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6" y="2130492"/>
            <a:ext cx="8743950" cy="1470025"/>
          </a:xfrm>
        </p:spPr>
        <p:txBody>
          <a:bodyPr>
            <a:normAutofit/>
          </a:bodyPr>
          <a:lstStyle>
            <a:lvl1pPr>
              <a:defRPr sz="4000" b="1">
                <a:solidFill>
                  <a:srgbClr val="A0D4D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43050" y="3886201"/>
            <a:ext cx="7200900" cy="1752600"/>
          </a:xfrm>
        </p:spPr>
        <p:txBody>
          <a:bodyPr/>
          <a:lstStyle>
            <a:lvl1pPr marL="0" indent="0" algn="ctr">
              <a:buNone/>
              <a:defRPr b="1">
                <a:solidFill>
                  <a:schemeClr val="bg1"/>
                </a:solidFill>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4" indent="0" algn="ctr">
              <a:buNone/>
              <a:defRPr>
                <a:solidFill>
                  <a:schemeClr val="tx1">
                    <a:tint val="75000"/>
                  </a:schemeClr>
                </a:solidFill>
              </a:defRPr>
            </a:lvl4pPr>
            <a:lvl5pPr marL="1828591" indent="0" algn="ctr">
              <a:buNone/>
              <a:defRPr>
                <a:solidFill>
                  <a:schemeClr val="tx1">
                    <a:tint val="75000"/>
                  </a:schemeClr>
                </a:solidFill>
              </a:defRPr>
            </a:lvl5pPr>
            <a:lvl6pPr marL="2285739" indent="0" algn="ctr">
              <a:buNone/>
              <a:defRPr>
                <a:solidFill>
                  <a:schemeClr val="tx1">
                    <a:tint val="75000"/>
                  </a:schemeClr>
                </a:solidFill>
              </a:defRPr>
            </a:lvl6pPr>
            <a:lvl7pPr marL="2742887" indent="0" algn="ctr">
              <a:buNone/>
              <a:defRPr>
                <a:solidFill>
                  <a:schemeClr val="tx1">
                    <a:tint val="75000"/>
                  </a:schemeClr>
                </a:solidFill>
              </a:defRPr>
            </a:lvl7pPr>
            <a:lvl8pPr marL="3200035" indent="0" algn="ctr">
              <a:buNone/>
              <a:defRPr>
                <a:solidFill>
                  <a:schemeClr val="tx1">
                    <a:tint val="75000"/>
                  </a:schemeClr>
                </a:solidFill>
              </a:defRPr>
            </a:lvl8pPr>
            <a:lvl9pPr marL="3657183"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16176604"/>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344" y="1120679"/>
            <a:ext cx="9991708" cy="5565872"/>
          </a:xfrm>
          <a:noFill/>
          <a:ln w="12700">
            <a:noFill/>
            <a:miter lim="800000"/>
            <a:headEnd/>
            <a:tailEnd/>
          </a:ln>
          <a:effectLst/>
        </p:spPr>
        <p:txBody>
          <a:bodyPr/>
          <a:lstStyle>
            <a:lvl1pPr algn="l" rtl="0" fontAlgn="base">
              <a:spcAft>
                <a:spcPct val="0"/>
              </a:spcAft>
              <a:defRPr lang="en-US" sz="2400" b="1" kern="1200" dirty="0" smtClean="0">
                <a:solidFill>
                  <a:schemeClr val="bg1"/>
                </a:solidFill>
                <a:effectLst/>
                <a:latin typeface="+mn-lt"/>
                <a:ea typeface="+mn-ea"/>
                <a:cs typeface="+mn-cs"/>
              </a:defRPr>
            </a:lvl1pPr>
            <a:lvl2pPr algn="l" rtl="0" fontAlgn="base">
              <a:spcAft>
                <a:spcPct val="0"/>
              </a:spcAft>
              <a:defRPr lang="en-US" sz="2400" b="1" kern="1200" dirty="0" smtClean="0">
                <a:solidFill>
                  <a:schemeClr val="bg1"/>
                </a:solidFill>
                <a:effectLst/>
                <a:latin typeface="+mn-lt"/>
                <a:ea typeface="+mn-ea"/>
                <a:cs typeface="+mn-cs"/>
              </a:defRPr>
            </a:lvl2pPr>
            <a:lvl3pPr algn="l" rtl="0" fontAlgn="base">
              <a:spcAft>
                <a:spcPct val="0"/>
              </a:spcAft>
              <a:defRPr lang="en-US" sz="2400" b="1" kern="1200" dirty="0" smtClean="0">
                <a:solidFill>
                  <a:schemeClr val="bg1"/>
                </a:solidFill>
                <a:effectLst/>
                <a:latin typeface="+mn-lt"/>
                <a:ea typeface="+mn-ea"/>
                <a:cs typeface="+mn-cs"/>
              </a:defRPr>
            </a:lvl3pPr>
            <a:lvl4pPr algn="l" rtl="0" fontAlgn="base">
              <a:spcAft>
                <a:spcPct val="0"/>
              </a:spcAft>
              <a:defRPr lang="en-US" sz="2200" b="1" kern="1200" dirty="0" smtClean="0">
                <a:solidFill>
                  <a:schemeClr val="bg1"/>
                </a:solidFill>
                <a:effectLst/>
                <a:latin typeface="+mn-lt"/>
                <a:ea typeface="+mn-ea"/>
                <a:cs typeface="+mn-cs"/>
              </a:defRPr>
            </a:lvl4pPr>
            <a:lvl5pPr algn="l" rtl="0" fontAlgn="base">
              <a:spcAft>
                <a:spcPct val="0"/>
              </a:spcAft>
              <a:defRPr lang="en-US" sz="2400" b="1" kern="1200" dirty="0">
                <a:solidFill>
                  <a:schemeClr val="bg1"/>
                </a:solidFill>
                <a:effectLst/>
                <a:latin typeface="+mn-lt"/>
                <a:ea typeface="+mn-ea"/>
                <a:cs typeface="+mn-cs"/>
              </a:defRPr>
            </a:lvl5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
        <p:nvSpPr>
          <p:cNvPr id="5" name="Title 1"/>
          <p:cNvSpPr>
            <a:spLocks noGrp="1"/>
          </p:cNvSpPr>
          <p:nvPr>
            <p:ph type="title"/>
          </p:nvPr>
        </p:nvSpPr>
        <p:spPr>
          <a:xfrm>
            <a:off x="135105" y="130212"/>
            <a:ext cx="9941471" cy="1088999"/>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7312767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rgbClr val="A0D4D8"/>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171" y="1571622"/>
            <a:ext cx="9258300" cy="4525963"/>
          </a:xfrm>
        </p:spPr>
        <p:txBody>
          <a:bodyPr/>
          <a:lstStyle>
            <a:lvl1pPr>
              <a:defRPr sz="2400" b="1">
                <a:solidFill>
                  <a:schemeClr val="bg1"/>
                </a:solidFill>
              </a:defRPr>
            </a:lvl1pPr>
            <a:lvl2pPr>
              <a:defRPr sz="2200" b="1">
                <a:solidFill>
                  <a:schemeClr val="bg1"/>
                </a:solidFill>
              </a:defRPr>
            </a:lvl2pPr>
            <a:lvl3pPr>
              <a:defRPr sz="2000" b="1">
                <a:solidFill>
                  <a:schemeClr val="bg1"/>
                </a:solidFill>
              </a:defRPr>
            </a:lvl3pPr>
            <a:lvl4pPr>
              <a:defRPr sz="1800" b="1">
                <a:solidFill>
                  <a:schemeClr val="bg1"/>
                </a:solidFill>
              </a:defRPr>
            </a:lvl4pPr>
            <a:lvl5pPr>
              <a:defRPr sz="1600" b="1">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18BC33F6-AC99-A64D-807A-EF0C4BB04721}"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1282031391"/>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14350" y="6356415"/>
            <a:ext cx="2400300" cy="365125"/>
          </a:xfrm>
          <a:prstGeom prst="rect">
            <a:avLst/>
          </a:prstGeom>
        </p:spPr>
        <p:txBody>
          <a:bodyPr vert="horz" wrap="square" lIns="91430" tIns="45715" rIns="91430" bIns="45715" numCol="1" anchor="t" anchorCtr="0" compatLnSpc="1">
            <a:prstTxWarp prst="textNoShape">
              <a:avLst/>
            </a:prstTxWarp>
          </a:bodyPr>
          <a:lstStyle>
            <a:lvl1pPr>
              <a:defRPr smtClean="0">
                <a:solidFill>
                  <a:srgbClr val="000000"/>
                </a:solidFill>
                <a:cs typeface="Arial" charset="0"/>
              </a:defRPr>
            </a:lvl1pPr>
          </a:lstStyle>
          <a:p>
            <a:pPr eaLnBrk="1" hangingPunct="1">
              <a:spcBef>
                <a:spcPct val="0"/>
              </a:spcBef>
              <a:defRPr/>
            </a:pPr>
            <a:fld id="{189FDDBE-E8D2-C74B-8802-5E632CDE5DAC}" type="datetimeFigureOut">
              <a:rPr lang="en-US" sz="1800"/>
              <a:pPr eaLnBrk="1" hangingPunct="1">
                <a:spcBef>
                  <a:spcPct val="0"/>
                </a:spcBef>
                <a:defRPr/>
              </a:pPr>
              <a:t>11/28/15</a:t>
            </a:fld>
            <a:endParaRPr lang="en-US" sz="1800"/>
          </a:p>
        </p:txBody>
      </p:sp>
      <p:sp>
        <p:nvSpPr>
          <p:cNvPr id="6" name="Footer Placeholder 5"/>
          <p:cNvSpPr>
            <a:spLocks noGrp="1"/>
          </p:cNvSpPr>
          <p:nvPr>
            <p:ph type="ftr" sz="quarter" idx="11"/>
          </p:nvPr>
        </p:nvSpPr>
        <p:spPr>
          <a:xfrm>
            <a:off x="3514725" y="6356415"/>
            <a:ext cx="3257550" cy="365125"/>
          </a:xfrm>
          <a:prstGeom prst="rect">
            <a:avLst/>
          </a:prstGeom>
        </p:spPr>
        <p:txBody>
          <a:bodyPr lIns="91430" tIns="45715" rIns="91430" bIns="45715"/>
          <a:lstStyle>
            <a:lvl1pPr fontAlgn="auto">
              <a:spcBef>
                <a:spcPts val="0"/>
              </a:spcBef>
              <a:spcAft>
                <a:spcPts val="0"/>
              </a:spcAft>
              <a:defRPr>
                <a:solidFill>
                  <a:prstClr val="black"/>
                </a:solidFill>
                <a:latin typeface="+mn-lt"/>
                <a:ea typeface="+mn-ea"/>
                <a:cs typeface="+mn-cs"/>
              </a:defRPr>
            </a:lvl1pPr>
          </a:lstStyle>
          <a:p>
            <a:pPr eaLnBrk="1" hangingPunct="1">
              <a:defRPr/>
            </a:pPr>
            <a:endParaRPr lang="en-US" sz="1800">
              <a:latin typeface="Arial"/>
            </a:endParaRPr>
          </a:p>
        </p:txBody>
      </p:sp>
      <p:sp>
        <p:nvSpPr>
          <p:cNvPr id="7" name="Slide Number Placeholder 6"/>
          <p:cNvSpPr>
            <a:spLocks noGrp="1"/>
          </p:cNvSpPr>
          <p:nvPr>
            <p:ph type="sldNum" sz="quarter" idx="12"/>
          </p:nvPr>
        </p:nvSpPr>
        <p:spPr/>
        <p:txBody>
          <a:bodyPr/>
          <a:lstStyle>
            <a:lvl1pPr>
              <a:defRPr smtClean="0"/>
            </a:lvl1pPr>
          </a:lstStyle>
          <a:p>
            <a:pPr>
              <a:defRPr/>
            </a:pPr>
            <a:fld id="{402731F2-B975-BE4C-9DF7-9F36610AB0D1}"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2266715501"/>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CFFC2D99-3890-A24E-8846-C97053EBAFFC}"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2937767725"/>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noChangeArrowheads="1"/>
          </p:cNvSpPr>
          <p:nvPr>
            <p:ph type="dt" sz="half" idx="10"/>
          </p:nvPr>
        </p:nvSpPr>
        <p:spPr>
          <a:xfrm>
            <a:off x="771525" y="6248400"/>
            <a:ext cx="2143125" cy="457200"/>
          </a:xfrm>
          <a:prstGeom prst="rect">
            <a:avLst/>
          </a:prstGeom>
        </p:spPr>
        <p:txBody>
          <a:bodyPr vert="horz" wrap="square" lIns="91430" tIns="45715" rIns="91430" bIns="45715" numCol="1" anchor="t" anchorCtr="0" compatLnSpc="1">
            <a:prstTxWarp prst="textNoShape">
              <a:avLst/>
            </a:prstTxWarp>
          </a:bodyPr>
          <a:lstStyle>
            <a:lvl1pPr>
              <a:defRPr smtClean="0">
                <a:solidFill>
                  <a:srgbClr val="000000"/>
                </a:solidFill>
                <a:cs typeface="Arial" charset="0"/>
              </a:defRPr>
            </a:lvl1pPr>
          </a:lstStyle>
          <a:p>
            <a:pPr eaLnBrk="1" hangingPunct="1">
              <a:spcBef>
                <a:spcPct val="0"/>
              </a:spcBef>
              <a:defRPr/>
            </a:pPr>
            <a:fld id="{67175028-DEF1-5B42-B8EA-1D4F2AA6B98D}" type="datetimeFigureOut">
              <a:rPr lang="en-US" sz="1800"/>
              <a:pPr eaLnBrk="1" hangingPunct="1">
                <a:spcBef>
                  <a:spcPct val="0"/>
                </a:spcBef>
                <a:defRPr/>
              </a:pPr>
              <a:t>11/28/15</a:t>
            </a:fld>
            <a:endParaRPr lang="en-US" sz="1800"/>
          </a:p>
        </p:txBody>
      </p:sp>
      <p:sp>
        <p:nvSpPr>
          <p:cNvPr id="4" name="Rectangle 5"/>
          <p:cNvSpPr>
            <a:spLocks noGrp="1" noChangeArrowheads="1"/>
          </p:cNvSpPr>
          <p:nvPr>
            <p:ph type="ftr" sz="quarter" idx="11"/>
          </p:nvPr>
        </p:nvSpPr>
        <p:spPr>
          <a:xfrm>
            <a:off x="3514725" y="6248400"/>
            <a:ext cx="3257550" cy="457200"/>
          </a:xfrm>
          <a:prstGeom prst="rect">
            <a:avLst/>
          </a:prstGeom>
        </p:spPr>
        <p:txBody>
          <a:bodyPr lIns="91430" tIns="45715" rIns="91430" bIns="45715"/>
          <a:lstStyle>
            <a:lvl1pPr fontAlgn="auto">
              <a:lnSpc>
                <a:spcPct val="100000"/>
              </a:lnSpc>
              <a:spcAft>
                <a:spcPts val="0"/>
              </a:spcAft>
              <a:buClrTx/>
              <a:buSzTx/>
              <a:buFontTx/>
              <a:buNone/>
              <a:defRPr b="0">
                <a:solidFill>
                  <a:prstClr val="black"/>
                </a:solidFill>
                <a:latin typeface="Arial" charset="0"/>
                <a:ea typeface="+mn-ea"/>
                <a:cs typeface="+mn-cs"/>
              </a:defRPr>
            </a:lvl1pPr>
          </a:lstStyle>
          <a:p>
            <a:pPr eaLnBrk="1" hangingPunct="1">
              <a:spcBef>
                <a:spcPct val="0"/>
              </a:spcBef>
              <a:defRPr/>
            </a:pPr>
            <a:endParaRPr lang="en-US" sz="1800"/>
          </a:p>
        </p:txBody>
      </p:sp>
      <p:sp>
        <p:nvSpPr>
          <p:cNvPr id="5" name="Rectangle 6"/>
          <p:cNvSpPr>
            <a:spLocks noGrp="1" noChangeArrowheads="1"/>
          </p:cNvSpPr>
          <p:nvPr>
            <p:ph type="sldNum" sz="quarter" idx="12"/>
          </p:nvPr>
        </p:nvSpPr>
        <p:spPr/>
        <p:txBody>
          <a:bodyPr/>
          <a:lstStyle>
            <a:lvl1pPr>
              <a:defRPr smtClean="0"/>
            </a:lvl1pPr>
          </a:lstStyle>
          <a:p>
            <a:pPr>
              <a:defRPr/>
            </a:pPr>
            <a:fld id="{BF5D519A-FD07-824C-8184-BD40C0887F64}"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971096752"/>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71525" y="2130617"/>
            <a:ext cx="874395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0924CD-713C-324F-9B99-5CEFC0DA572E}" type="slidenum">
              <a:rPr lang="en-US"/>
              <a:pPr>
                <a:defRPr/>
              </a:pPr>
              <a:t>‹Nr.›</a:t>
            </a:fld>
            <a:endParaRPr lang="en-US"/>
          </a:p>
        </p:txBody>
      </p:sp>
    </p:spTree>
    <p:extLst>
      <p:ext uri="{BB962C8B-B14F-4D97-AF65-F5344CB8AC3E}">
        <p14:creationId xmlns:p14="http://schemas.microsoft.com/office/powerpoint/2010/main" val="106167135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129D8B-FC79-C94C-93E1-67A8D1AFD5D5}" type="slidenum">
              <a:rPr lang="en-US"/>
              <a:pPr>
                <a:defRPr/>
              </a:pPr>
              <a:t>‹Nr.›</a:t>
            </a:fld>
            <a:endParaRPr lang="en-US"/>
          </a:p>
        </p:txBody>
      </p:sp>
    </p:spTree>
    <p:extLst>
      <p:ext uri="{BB962C8B-B14F-4D97-AF65-F5344CB8AC3E}">
        <p14:creationId xmlns:p14="http://schemas.microsoft.com/office/powerpoint/2010/main" val="43136127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12800" y="4407092"/>
            <a:ext cx="874395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9B76C4-09E5-D445-9B81-F68913404D49}" type="slidenum">
              <a:rPr lang="en-US"/>
              <a:pPr>
                <a:defRPr/>
              </a:pPr>
              <a:t>‹Nr.›</a:t>
            </a:fld>
            <a:endParaRPr lang="en-US"/>
          </a:p>
        </p:txBody>
      </p:sp>
    </p:spTree>
    <p:extLst>
      <p:ext uri="{BB962C8B-B14F-4D97-AF65-F5344CB8AC3E}">
        <p14:creationId xmlns:p14="http://schemas.microsoft.com/office/powerpoint/2010/main" val="363498365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14354" y="1500188"/>
            <a:ext cx="4552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219700" y="1500188"/>
            <a:ext cx="455295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26C156-A098-614B-AFDC-09FAAC2463D8}" type="slidenum">
              <a:rPr lang="en-US"/>
              <a:pPr>
                <a:defRPr/>
              </a:pPr>
              <a:t>‹Nr.›</a:t>
            </a:fld>
            <a:endParaRPr lang="en-US"/>
          </a:p>
        </p:txBody>
      </p:sp>
    </p:spTree>
    <p:extLst>
      <p:ext uri="{BB962C8B-B14F-4D97-AF65-F5344CB8AC3E}">
        <p14:creationId xmlns:p14="http://schemas.microsoft.com/office/powerpoint/2010/main" val="102466089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3ABC21-98DF-4C47-9CE6-29D932D1C45E}" type="slidenum">
              <a:rPr lang="en-US"/>
              <a:pPr>
                <a:defRPr/>
              </a:pPr>
              <a:t>‹Nr.›</a:t>
            </a:fld>
            <a:endParaRPr lang="en-US"/>
          </a:p>
        </p:txBody>
      </p:sp>
    </p:spTree>
    <p:extLst>
      <p:ext uri="{BB962C8B-B14F-4D97-AF65-F5344CB8AC3E}">
        <p14:creationId xmlns:p14="http://schemas.microsoft.com/office/powerpoint/2010/main" val="133955755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007275-9E94-D744-BD6B-D8DC4D19366C}" type="slidenum">
              <a:rPr lang="en-US"/>
              <a:pPr>
                <a:defRPr/>
              </a:pPr>
              <a:t>‹Nr.›</a:t>
            </a:fld>
            <a:endParaRPr lang="en-US"/>
          </a:p>
        </p:txBody>
      </p:sp>
    </p:spTree>
    <p:extLst>
      <p:ext uri="{BB962C8B-B14F-4D97-AF65-F5344CB8AC3E}">
        <p14:creationId xmlns:p14="http://schemas.microsoft.com/office/powerpoint/2010/main" val="9955521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299" y="1917715"/>
            <a:ext cx="8743950" cy="1362075"/>
          </a:xfrm>
        </p:spPr>
        <p:txBody>
          <a:bodyPr/>
          <a:lstStyle>
            <a:lvl1pPr algn="l">
              <a:defRPr sz="4000" b="1" cap="none">
                <a:solidFill>
                  <a:schemeClr val="tx1"/>
                </a:solidFill>
              </a:defRPr>
            </a:lvl1pPr>
          </a:lstStyle>
          <a:p>
            <a:endParaRPr lang="en-US" dirty="0"/>
          </a:p>
        </p:txBody>
      </p:sp>
      <p:sp>
        <p:nvSpPr>
          <p:cNvPr id="3" name="Text Placeholder 2"/>
          <p:cNvSpPr>
            <a:spLocks noGrp="1"/>
          </p:cNvSpPr>
          <p:nvPr>
            <p:ph type="body" idx="1"/>
          </p:nvPr>
        </p:nvSpPr>
        <p:spPr>
          <a:xfrm>
            <a:off x="694730" y="3998928"/>
            <a:ext cx="8743950" cy="1500187"/>
          </a:xfrm>
        </p:spPr>
        <p:txBody>
          <a:bodyPr anchor="b"/>
          <a:lstStyle>
            <a:lvl1pPr marL="0" indent="0">
              <a:buNone/>
              <a:defRPr sz="2400">
                <a:solidFill>
                  <a:schemeClr val="accent2"/>
                </a:solidFill>
                <a:effectLs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185138464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DD555C-61DA-B241-946F-1C93A0DA27D8}" type="slidenum">
              <a:rPr lang="en-US"/>
              <a:pPr>
                <a:defRPr/>
              </a:pPr>
              <a:t>‹Nr.›</a:t>
            </a:fld>
            <a:endParaRPr lang="en-US"/>
          </a:p>
        </p:txBody>
      </p:sp>
    </p:spTree>
    <p:extLst>
      <p:ext uri="{BB962C8B-B14F-4D97-AF65-F5344CB8AC3E}">
        <p14:creationId xmlns:p14="http://schemas.microsoft.com/office/powerpoint/2010/main" val="250587185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14355" y="273050"/>
            <a:ext cx="3384550"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022725" y="27324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5E7482-5D7A-C146-A35D-63A4585D57B9}" type="slidenum">
              <a:rPr lang="en-US"/>
              <a:pPr>
                <a:defRPr/>
              </a:pPr>
              <a:t>‹Nr.›</a:t>
            </a:fld>
            <a:endParaRPr lang="en-US"/>
          </a:p>
        </p:txBody>
      </p:sp>
    </p:spTree>
    <p:extLst>
      <p:ext uri="{BB962C8B-B14F-4D97-AF65-F5344CB8AC3E}">
        <p14:creationId xmlns:p14="http://schemas.microsoft.com/office/powerpoint/2010/main" val="236996273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016125" y="4800600"/>
            <a:ext cx="6172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EEAEB7-C97D-4D41-9F76-6DFD2D098B19}" type="slidenum">
              <a:rPr lang="en-US"/>
              <a:pPr>
                <a:defRPr/>
              </a:pPr>
              <a:t>‹Nr.›</a:t>
            </a:fld>
            <a:endParaRPr lang="en-US"/>
          </a:p>
        </p:txBody>
      </p:sp>
    </p:spTree>
    <p:extLst>
      <p:ext uri="{BB962C8B-B14F-4D97-AF65-F5344CB8AC3E}">
        <p14:creationId xmlns:p14="http://schemas.microsoft.com/office/powerpoint/2010/main" val="276131998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F494C8-E7BD-0548-8F57-1ED3AE5ECACD}" type="slidenum">
              <a:rPr lang="en-US"/>
              <a:pPr>
                <a:defRPr/>
              </a:pPr>
              <a:t>‹Nr.›</a:t>
            </a:fld>
            <a:endParaRPr lang="en-US"/>
          </a:p>
        </p:txBody>
      </p:sp>
    </p:spTree>
    <p:extLst>
      <p:ext uri="{BB962C8B-B14F-4D97-AF65-F5344CB8AC3E}">
        <p14:creationId xmlns:p14="http://schemas.microsoft.com/office/powerpoint/2010/main" val="328000052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458075" y="274638"/>
            <a:ext cx="2314575" cy="575151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14458" y="274638"/>
            <a:ext cx="6791325" cy="57515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4442D-DE49-9040-A496-1541E438C69C}" type="slidenum">
              <a:rPr lang="en-US"/>
              <a:pPr>
                <a:defRPr/>
              </a:pPr>
              <a:t>‹Nr.›</a:t>
            </a:fld>
            <a:endParaRPr lang="en-US"/>
          </a:p>
        </p:txBody>
      </p:sp>
    </p:spTree>
    <p:extLst>
      <p:ext uri="{BB962C8B-B14F-4D97-AF65-F5344CB8AC3E}">
        <p14:creationId xmlns:p14="http://schemas.microsoft.com/office/powerpoint/2010/main" val="144132763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b="1">
                <a:latin typeface="Times New Roman" charset="0"/>
              </a:defRPr>
            </a:lvl1pPr>
          </a:lstStyle>
          <a:p>
            <a:pPr>
              <a:defRPr/>
            </a:pPr>
            <a:fld id="{3A565AFF-71EE-F246-8E94-2DF957DC153E}" type="slidenum">
              <a:rPr lang="en-GB"/>
              <a:pPr>
                <a:defRPr/>
              </a:pPr>
              <a:t>‹Nr.›</a:t>
            </a:fld>
            <a:endParaRPr lang="en-GB"/>
          </a:p>
        </p:txBody>
      </p:sp>
    </p:spTree>
    <p:extLst>
      <p:ext uri="{BB962C8B-B14F-4D97-AF65-F5344CB8AC3E}">
        <p14:creationId xmlns:p14="http://schemas.microsoft.com/office/powerpoint/2010/main" val="30159552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xfrm>
            <a:off x="3514725" y="6245225"/>
            <a:ext cx="3257550" cy="476250"/>
          </a:xfrm>
          <a:prstGeom prst="rect">
            <a:avLst/>
          </a:prstGeom>
          <a:ln/>
        </p:spPr>
        <p:txBody>
          <a:bodyPr/>
          <a:lstStyle>
            <a:lvl1pPr>
              <a:defRPr/>
            </a:lvl1pPr>
          </a:lstStyle>
          <a:p>
            <a:pPr algn="ctr">
              <a:defRPr/>
            </a:pPr>
            <a:endParaRPr lang="en-GB" sz="3200" b="1">
              <a:solidFill>
                <a:srgbClr val="000000"/>
              </a:solidFill>
              <a:latin typeface="Times New Roman" charset="0"/>
            </a:endParaRPr>
          </a:p>
        </p:txBody>
      </p:sp>
      <p:sp>
        <p:nvSpPr>
          <p:cNvPr id="4" name="Rectangle 5"/>
          <p:cNvSpPr>
            <a:spLocks noGrp="1" noChangeArrowheads="1"/>
          </p:cNvSpPr>
          <p:nvPr>
            <p:ph type="sldNum" sz="quarter" idx="11"/>
          </p:nvPr>
        </p:nvSpPr>
        <p:spPr>
          <a:ln/>
        </p:spPr>
        <p:txBody>
          <a:bodyPr/>
          <a:lstStyle>
            <a:lvl1pPr>
              <a:defRPr/>
            </a:lvl1pPr>
          </a:lstStyle>
          <a:p>
            <a:pPr>
              <a:defRPr/>
            </a:pPr>
            <a:fld id="{F760869A-6D93-6A40-8423-DB5FFC830685}" type="slidenum">
              <a:rPr lang="en-GB"/>
              <a:pPr>
                <a:defRPr/>
              </a:pPr>
              <a:t>‹Nr.›</a:t>
            </a:fld>
            <a:endParaRPr lang="en-GB"/>
          </a:p>
        </p:txBody>
      </p:sp>
    </p:spTree>
    <p:extLst>
      <p:ext uri="{BB962C8B-B14F-4D97-AF65-F5344CB8AC3E}">
        <p14:creationId xmlns:p14="http://schemas.microsoft.com/office/powerpoint/2010/main" val="234810271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xfrm>
            <a:off x="771525" y="6248400"/>
            <a:ext cx="2143125" cy="457200"/>
          </a:xfrm>
          <a:prstGeom prst="rect">
            <a:avLst/>
          </a:prstGeom>
          <a:ln/>
        </p:spPr>
        <p:txBody>
          <a:bodyPr/>
          <a:lstStyle>
            <a:lvl1pPr>
              <a:defRPr/>
            </a:lvl1pPr>
          </a:lstStyle>
          <a:p>
            <a:pPr algn="ctr">
              <a:defRPr/>
            </a:pPr>
            <a:endParaRPr lang="en-US" sz="3200" b="1">
              <a:solidFill>
                <a:srgbClr val="FFFFFF"/>
              </a:solidFill>
              <a:latin typeface="Times New Roman" charset="0"/>
            </a:endParaRPr>
          </a:p>
        </p:txBody>
      </p:sp>
      <p:sp>
        <p:nvSpPr>
          <p:cNvPr id="5" name="Rectangle 5"/>
          <p:cNvSpPr>
            <a:spLocks noGrp="1" noChangeArrowheads="1"/>
          </p:cNvSpPr>
          <p:nvPr>
            <p:ph type="ftr" sz="quarter" idx="11"/>
          </p:nvPr>
        </p:nvSpPr>
        <p:spPr>
          <a:xfrm>
            <a:off x="3514725" y="6248400"/>
            <a:ext cx="3257550" cy="457200"/>
          </a:xfrm>
          <a:prstGeom prst="rect">
            <a:avLst/>
          </a:prstGeom>
          <a:ln/>
        </p:spPr>
        <p:txBody>
          <a:bodyPr/>
          <a:lstStyle>
            <a:lvl1pPr>
              <a:defRPr/>
            </a:lvl1pPr>
          </a:lstStyle>
          <a:p>
            <a:pPr algn="ctr">
              <a:defRPr/>
            </a:pPr>
            <a:endParaRPr lang="en-US" sz="3200" b="1">
              <a:solidFill>
                <a:srgbClr val="FFFFFF"/>
              </a:solidFill>
              <a:latin typeface="Times New Roman" charset="0"/>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E1DF0-A08B-4388-82A7-6619933ABE52}" type="slidenum">
              <a:rPr lang="en-US"/>
              <a:pPr>
                <a:defRPr/>
              </a:pPr>
              <a:t>‹Nr.›</a:t>
            </a:fld>
            <a:endParaRPr lang="en-US"/>
          </a:p>
        </p:txBody>
      </p:sp>
    </p:spTree>
    <p:extLst>
      <p:ext uri="{BB962C8B-B14F-4D97-AF65-F5344CB8AC3E}">
        <p14:creationId xmlns:p14="http://schemas.microsoft.com/office/powerpoint/2010/main" val="218972319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47810" name="Rectangle 2"/>
          <p:cNvSpPr>
            <a:spLocks noGrp="1" noChangeArrowheads="1"/>
          </p:cNvSpPr>
          <p:nvPr>
            <p:ph type="ctrTitle"/>
          </p:nvPr>
        </p:nvSpPr>
        <p:spPr>
          <a:xfrm>
            <a:off x="514350" y="2130516"/>
            <a:ext cx="9258300" cy="1470025"/>
          </a:xfrm>
        </p:spPr>
        <p:txBody>
          <a:bodyPr/>
          <a:lstStyle>
            <a:lvl1pPr algn="ctr">
              <a:defRPr sz="3600"/>
            </a:lvl1pPr>
          </a:lstStyle>
          <a:p>
            <a:r>
              <a:rPr lang="en-US"/>
              <a:t>Click to edit Master title style</a:t>
            </a:r>
          </a:p>
        </p:txBody>
      </p:sp>
      <p:sp>
        <p:nvSpPr>
          <p:cNvPr id="247811" name="Rectangle 3"/>
          <p:cNvSpPr>
            <a:spLocks noGrp="1" noChangeArrowheads="1"/>
          </p:cNvSpPr>
          <p:nvPr>
            <p:ph type="subTitle" idx="1"/>
          </p:nvPr>
        </p:nvSpPr>
        <p:spPr>
          <a:xfrm>
            <a:off x="1543050" y="4419600"/>
            <a:ext cx="7200900" cy="1752600"/>
          </a:xfrm>
        </p:spPr>
        <p:txBody>
          <a:bodyPr/>
          <a:lstStyle>
            <a:lvl1pPr marL="0" indent="0" algn="ctr">
              <a:buFontTx/>
              <a:buNone/>
              <a:defRPr/>
            </a:lvl1pPr>
          </a:lstStyle>
          <a:p>
            <a:r>
              <a:rPr lang="en-US"/>
              <a:t>Click to edit Master subtitle style</a:t>
            </a:r>
          </a:p>
        </p:txBody>
      </p:sp>
      <p:sp>
        <p:nvSpPr>
          <p:cNvPr id="4" name="Footer Placeholder 3"/>
          <p:cNvSpPr>
            <a:spLocks noGrp="1"/>
          </p:cNvSpPr>
          <p:nvPr>
            <p:ph type="ftr" sz="quarter" idx="10"/>
          </p:nvPr>
        </p:nvSpPr>
        <p:spPr/>
        <p:txBody>
          <a:bodyPr/>
          <a:lstStyle>
            <a:lvl1pPr>
              <a:defRPr/>
            </a:lvl1pPr>
          </a:lstStyle>
          <a:p>
            <a:pPr>
              <a:defRPr/>
            </a:pPr>
            <a:endParaRPr lang="en-US">
              <a:solidFill>
                <a:srgbClr val="FFFFFF"/>
              </a:solidFill>
            </a:endParaRPr>
          </a:p>
        </p:txBody>
      </p:sp>
      <p:sp>
        <p:nvSpPr>
          <p:cNvPr id="5" name="Slide Number Placeholder 1"/>
          <p:cNvSpPr>
            <a:spLocks noGrp="1"/>
          </p:cNvSpPr>
          <p:nvPr>
            <p:ph type="sldNum" sz="quarter" idx="11"/>
          </p:nvPr>
        </p:nvSpPr>
        <p:spPr/>
        <p:txBody>
          <a:bodyPr/>
          <a:lstStyle>
            <a:lvl1pPr>
              <a:defRPr/>
            </a:lvl1pPr>
          </a:lstStyle>
          <a:p>
            <a:pPr>
              <a:defRPr/>
            </a:pPr>
            <a:fld id="{380C0F9C-7F90-429F-8099-A98D89FD3362}" type="slidenum">
              <a:rPr lang="en-US">
                <a:solidFill>
                  <a:srgbClr val="FFFFFF">
                    <a:tint val="75000"/>
                  </a:srgbClr>
                </a:solidFill>
              </a:rPr>
              <a:pPr>
                <a:defRPr/>
              </a:pPr>
              <a:t>‹Nr.›</a:t>
            </a:fld>
            <a:endParaRPr lang="en-US" dirty="0">
              <a:solidFill>
                <a:srgbClr val="FFFFFF">
                  <a:tint val="75000"/>
                </a:srgbClr>
              </a:solidFill>
            </a:endParaRPr>
          </a:p>
        </p:txBody>
      </p:sp>
    </p:spTree>
    <p:extLst>
      <p:ext uri="{BB962C8B-B14F-4D97-AF65-F5344CB8AC3E}">
        <p14:creationId xmlns:p14="http://schemas.microsoft.com/office/powerpoint/2010/main" val="28777022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4857750" cy="939800"/>
          </a:xfrm>
        </p:spPr>
        <p:txBody>
          <a:bodyPr anchor="b"/>
          <a:lstStyle>
            <a:lvl1pPr marL="0" indent="0" algn="l">
              <a:spcBef>
                <a:spcPts val="0"/>
              </a:spcBef>
              <a:buNone/>
              <a:defRPr sz="1000"/>
            </a:lvl1pPr>
          </a:lstStyle>
          <a:p>
            <a:pPr lvl="0"/>
            <a:r>
              <a:rPr lang="en-US" dirty="0" smtClean="0"/>
              <a:t>Click to edit Master text styles</a:t>
            </a:r>
            <a:endParaRPr lang="en-US" dirty="0"/>
          </a:p>
        </p:txBody>
      </p:sp>
      <p:sp>
        <p:nvSpPr>
          <p:cNvPr id="6" name="Content Placeholder 4"/>
          <p:cNvSpPr>
            <a:spLocks noGrp="1"/>
          </p:cNvSpPr>
          <p:nvPr>
            <p:ph sz="quarter" idx="11"/>
          </p:nvPr>
        </p:nvSpPr>
        <p:spPr>
          <a:xfrm>
            <a:off x="5429250" y="5918200"/>
            <a:ext cx="4857750" cy="939800"/>
          </a:xfrm>
        </p:spPr>
        <p:txBody>
          <a:bodyPr anchor="b"/>
          <a:lstStyle>
            <a:lvl1pPr marL="0" indent="0" algn="r">
              <a:spcBef>
                <a:spcPts val="0"/>
              </a:spcBef>
              <a:buNone/>
              <a:defRPr sz="1000"/>
            </a:lvl1pPr>
          </a:lstStyle>
          <a:p>
            <a:pPr lvl="0"/>
            <a:r>
              <a:rPr lang="en-US" dirty="0" smtClean="0"/>
              <a:t>Click to edit Master text styles</a:t>
            </a:r>
            <a:endParaRPr lang="en-US" dirty="0"/>
          </a:p>
        </p:txBody>
      </p:sp>
      <p:sp>
        <p:nvSpPr>
          <p:cNvPr id="7" name="Slide Number Placeholder 1"/>
          <p:cNvSpPr>
            <a:spLocks noGrp="1"/>
          </p:cNvSpPr>
          <p:nvPr>
            <p:ph type="sldNum" sz="quarter" idx="12"/>
          </p:nvPr>
        </p:nvSpPr>
        <p:spPr/>
        <p:txBody>
          <a:bodyPr/>
          <a:lstStyle>
            <a:lvl1pPr algn="r">
              <a:defRPr sz="1200" smtClean="0">
                <a:solidFill>
                  <a:schemeClr val="tx1">
                    <a:tint val="75000"/>
                  </a:schemeClr>
                </a:solidFill>
              </a:defRPr>
            </a:lvl1pPr>
          </a:lstStyle>
          <a:p>
            <a:pPr>
              <a:defRPr/>
            </a:pPr>
            <a:fld id="{AD52F0B6-E153-4252-8560-AA459CBA3C92}" type="slidenum">
              <a:rPr lang="en-US">
                <a:solidFill>
                  <a:srgbClr val="FFFFFF">
                    <a:tint val="75000"/>
                  </a:srgbClr>
                </a:solidFill>
              </a:rPr>
              <a:pPr>
                <a:defRPr/>
              </a:pPr>
              <a:t>‹Nr.›</a:t>
            </a:fld>
            <a:endParaRPr lang="en-US">
              <a:solidFill>
                <a:srgbClr val="FFFFFF">
                  <a:tint val="75000"/>
                </a:srgbClr>
              </a:solidFill>
            </a:endParaRPr>
          </a:p>
        </p:txBody>
      </p:sp>
    </p:spTree>
    <p:extLst>
      <p:ext uri="{BB962C8B-B14F-4D97-AF65-F5344CB8AC3E}">
        <p14:creationId xmlns:p14="http://schemas.microsoft.com/office/powerpoint/2010/main" val="312910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6817" y="1583275"/>
            <a:ext cx="4781603" cy="4512733"/>
          </a:xfrm>
        </p:spPr>
        <p:txBody>
          <a:bodyPr/>
          <a:lstStyle>
            <a:lvl1pPr>
              <a:defRPr sz="2800">
                <a:effectLst/>
              </a:defRPr>
            </a:lvl1pPr>
            <a:lvl2pPr>
              <a:defRPr sz="2400">
                <a:effectLs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
        <p:nvSpPr>
          <p:cNvPr id="4" name="Content Placeholder 3"/>
          <p:cNvSpPr>
            <a:spLocks noGrp="1"/>
          </p:cNvSpPr>
          <p:nvPr>
            <p:ph sz="half" idx="2"/>
          </p:nvPr>
        </p:nvSpPr>
        <p:spPr>
          <a:xfrm>
            <a:off x="5351318" y="1583275"/>
            <a:ext cx="4745536" cy="4512733"/>
          </a:xfrm>
        </p:spPr>
        <p:txBody>
          <a:bodyPr/>
          <a:lstStyle>
            <a:lvl1pPr>
              <a:defRPr sz="2800">
                <a:effectLst/>
              </a:defRPr>
            </a:lvl1pPr>
            <a:lvl2pPr>
              <a:defRPr sz="2400">
                <a:effectLs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Tree>
    <p:extLst>
      <p:ext uri="{BB962C8B-B14F-4D97-AF65-F5344CB8AC3E}">
        <p14:creationId xmlns:p14="http://schemas.microsoft.com/office/powerpoint/2010/main" val="330611139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2565" y="252589"/>
            <a:ext cx="9254728" cy="1012825"/>
          </a:xfrm>
        </p:spPr>
        <p:txBody>
          <a:bodyPr/>
          <a:lstStyle/>
          <a:p>
            <a:r>
              <a:rPr lang="en-US" dirty="0" smtClean="0"/>
              <a:t>Click to edit Master title style</a:t>
            </a:r>
            <a:endParaRPr lang="en-US" dirty="0"/>
          </a:p>
        </p:txBody>
      </p:sp>
      <p:sp>
        <p:nvSpPr>
          <p:cNvPr id="3" name="Content Placeholder 4"/>
          <p:cNvSpPr>
            <a:spLocks noGrp="1"/>
          </p:cNvSpPr>
          <p:nvPr>
            <p:ph sz="quarter" idx="10"/>
          </p:nvPr>
        </p:nvSpPr>
        <p:spPr>
          <a:xfrm>
            <a:off x="0" y="5918200"/>
            <a:ext cx="10287000" cy="939800"/>
          </a:xfrm>
        </p:spPr>
        <p:txBody>
          <a:bodyPr anchor="b"/>
          <a:lstStyle>
            <a:lvl1pPr marL="0" indent="0" algn="l">
              <a:spcBef>
                <a:spcPts val="0"/>
              </a:spcBef>
              <a:buNone/>
              <a:defRPr sz="1000"/>
            </a:lvl1pPr>
          </a:lstStyle>
          <a:p>
            <a:pPr lvl="0"/>
            <a:r>
              <a:rPr lang="en-US" dirty="0" smtClean="0"/>
              <a:t>Click to edit Master text styles</a:t>
            </a:r>
            <a:endParaRPr lang="en-US" dirty="0"/>
          </a:p>
        </p:txBody>
      </p:sp>
      <p:sp>
        <p:nvSpPr>
          <p:cNvPr id="4" name="Slide Number Placeholder 1"/>
          <p:cNvSpPr>
            <a:spLocks noGrp="1"/>
          </p:cNvSpPr>
          <p:nvPr>
            <p:ph type="sldNum" sz="quarter" idx="11"/>
          </p:nvPr>
        </p:nvSpPr>
        <p:spPr/>
        <p:txBody>
          <a:bodyPr/>
          <a:lstStyle>
            <a:lvl1pPr algn="r">
              <a:defRPr sz="1200" smtClean="0">
                <a:solidFill>
                  <a:schemeClr val="tx1">
                    <a:tint val="75000"/>
                  </a:schemeClr>
                </a:solidFill>
              </a:defRPr>
            </a:lvl1pPr>
          </a:lstStyle>
          <a:p>
            <a:pPr>
              <a:defRPr/>
            </a:pPr>
            <a:fld id="{65CEB5C2-32CC-454F-AA75-66724DDC9077}" type="slidenum">
              <a:rPr lang="en-US">
                <a:solidFill>
                  <a:srgbClr val="FFFFFF">
                    <a:tint val="75000"/>
                  </a:srgbClr>
                </a:solidFill>
              </a:rPr>
              <a:pPr>
                <a:defRPr/>
              </a:pPr>
              <a:t>‹Nr.›</a:t>
            </a:fld>
            <a:endParaRPr lang="en-US">
              <a:solidFill>
                <a:srgbClr val="FFFFFF">
                  <a:tint val="75000"/>
                </a:srgbClr>
              </a:solidFill>
            </a:endParaRPr>
          </a:p>
        </p:txBody>
      </p:sp>
    </p:spTree>
    <p:extLst>
      <p:ext uri="{BB962C8B-B14F-4D97-AF65-F5344CB8AC3E}">
        <p14:creationId xmlns:p14="http://schemas.microsoft.com/office/powerpoint/2010/main" val="21087754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tx2">
                  <a:lumMod val="75000"/>
                </a:schemeClr>
              </a:buClr>
              <a:defRPr/>
            </a:lvl2pPr>
            <a:lvl3pPr>
              <a:buClr>
                <a:srgbClr val="FFFF00"/>
              </a:buClr>
              <a:buFont typeface="Wingdings" pitchFamily="2" charset="2"/>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0"/>
          </p:nvPr>
        </p:nvSpPr>
        <p:spPr>
          <a:xfrm>
            <a:off x="0" y="5918200"/>
            <a:ext cx="10287000" cy="939800"/>
          </a:xfrm>
        </p:spPr>
        <p:txBody>
          <a:bodyPr anchor="b"/>
          <a:lstStyle>
            <a:lvl1pPr marL="0" indent="0" algn="l">
              <a:spcBef>
                <a:spcPts val="0"/>
              </a:spcBef>
              <a:buNone/>
              <a:defRPr sz="1000"/>
            </a:lvl1pPr>
          </a:lstStyle>
          <a:p>
            <a:pPr lvl="0"/>
            <a:r>
              <a:rPr lang="en-US" dirty="0" smtClean="0"/>
              <a:t>Click to edit Master text styles</a:t>
            </a:r>
            <a:endParaRPr lang="en-US" dirty="0"/>
          </a:p>
        </p:txBody>
      </p:sp>
      <p:sp>
        <p:nvSpPr>
          <p:cNvPr id="6" name="Slide Number Placeholder 1"/>
          <p:cNvSpPr>
            <a:spLocks noGrp="1"/>
          </p:cNvSpPr>
          <p:nvPr>
            <p:ph type="sldNum" sz="quarter" idx="11"/>
          </p:nvPr>
        </p:nvSpPr>
        <p:spPr/>
        <p:txBody>
          <a:bodyPr/>
          <a:lstStyle>
            <a:lvl1pPr algn="r">
              <a:defRPr sz="1200" smtClean="0">
                <a:solidFill>
                  <a:schemeClr val="tx1">
                    <a:tint val="75000"/>
                  </a:schemeClr>
                </a:solidFill>
              </a:defRPr>
            </a:lvl1pPr>
          </a:lstStyle>
          <a:p>
            <a:pPr>
              <a:defRPr/>
            </a:pPr>
            <a:fld id="{5BA7E55A-A5B5-427A-8045-6080E58A2D7F}" type="slidenum">
              <a:rPr lang="en-US">
                <a:solidFill>
                  <a:srgbClr val="FFFFFF">
                    <a:tint val="75000"/>
                  </a:srgbClr>
                </a:solidFill>
              </a:rPr>
              <a:pPr>
                <a:defRPr/>
              </a:pPr>
              <a:t>‹Nr.›</a:t>
            </a:fld>
            <a:endParaRPr lang="en-US">
              <a:solidFill>
                <a:srgbClr val="FFFFFF">
                  <a:tint val="75000"/>
                </a:srgbClr>
              </a:solidFill>
            </a:endParaRPr>
          </a:p>
        </p:txBody>
      </p:sp>
    </p:spTree>
    <p:extLst>
      <p:ext uri="{BB962C8B-B14F-4D97-AF65-F5344CB8AC3E}">
        <p14:creationId xmlns:p14="http://schemas.microsoft.com/office/powerpoint/2010/main" val="35029406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638" y="1538288"/>
            <a:ext cx="9269016" cy="4759326"/>
          </a:xfrm>
        </p:spPr>
        <p:txBody>
          <a:bodyPr/>
          <a:lstStyle>
            <a:lvl1pPr>
              <a:spcBef>
                <a:spcPts val="0"/>
              </a:spcBef>
              <a:spcAft>
                <a:spcPts val="600"/>
              </a:spcAft>
              <a:buClr>
                <a:schemeClr val="tx1"/>
              </a:buClr>
              <a:defRPr>
                <a:solidFill>
                  <a:schemeClr val="tx1"/>
                </a:solidFill>
              </a:defRPr>
            </a:lvl1pPr>
            <a:lvl2pPr>
              <a:spcBef>
                <a:spcPts val="0"/>
              </a:spcBef>
              <a:spcAft>
                <a:spcPts val="600"/>
              </a:spcAft>
              <a:defRPr>
                <a:solidFill>
                  <a:schemeClr val="tx1"/>
                </a:solidFill>
              </a:defRPr>
            </a:lvl2pPr>
            <a:lvl3pPr>
              <a:spcBef>
                <a:spcPts val="0"/>
              </a:spcBef>
              <a:spcAft>
                <a:spcPts val="600"/>
              </a:spcAft>
              <a:defRPr>
                <a:solidFill>
                  <a:schemeClr val="tx1"/>
                </a:solidFill>
              </a:defRPr>
            </a:lvl3pPr>
            <a:lvl4pPr>
              <a:spcBef>
                <a:spcPts val="0"/>
              </a:spcBef>
              <a:spcAft>
                <a:spcPts val="600"/>
              </a:spcAft>
              <a:defRPr>
                <a:solidFill>
                  <a:schemeClr val="tx1"/>
                </a:solidFill>
              </a:defRPr>
            </a:lvl4pPr>
            <a:lvl5pPr>
              <a:spcBef>
                <a:spcPts val="0"/>
              </a:spcBef>
              <a:spcAft>
                <a:spcPts val="600"/>
              </a:spcAf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0"/>
          </p:nvPr>
        </p:nvSpPr>
        <p:spPr>
          <a:xfrm>
            <a:off x="51" y="6391275"/>
            <a:ext cx="9244581" cy="458788"/>
          </a:xfrm>
          <a:ln>
            <a:noFill/>
          </a:ln>
        </p:spPr>
        <p:txBody>
          <a:bodyPr anchor="b"/>
          <a:lstStyle>
            <a:lvl1pPr marL="0" indent="0">
              <a:spcAft>
                <a:spcPts val="0"/>
              </a:spcAft>
              <a:buNone/>
              <a:defRPr sz="1000">
                <a:solidFill>
                  <a:schemeClr val="tx1"/>
                </a:solidFill>
              </a:defRPr>
            </a:lvl1pPr>
          </a:lstStyle>
          <a:p>
            <a:pPr lvl="0"/>
            <a:r>
              <a:rPr lang="en-US" dirty="0" smtClean="0"/>
              <a:t>Click to edit Master text styles</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1"/>
          <p:cNvSpPr>
            <a:spLocks noGrp="1"/>
          </p:cNvSpPr>
          <p:nvPr>
            <p:ph type="sldNum" sz="quarter" idx="11"/>
          </p:nvPr>
        </p:nvSpPr>
        <p:spPr/>
        <p:txBody>
          <a:bodyPr/>
          <a:lstStyle>
            <a:lvl1pPr algn="r">
              <a:defRPr sz="1200" smtClean="0">
                <a:solidFill>
                  <a:schemeClr val="tx1">
                    <a:tint val="75000"/>
                  </a:schemeClr>
                </a:solidFill>
              </a:defRPr>
            </a:lvl1pPr>
          </a:lstStyle>
          <a:p>
            <a:pPr>
              <a:defRPr/>
            </a:pPr>
            <a:fld id="{2E7EBB47-E13A-4448-BD43-1D29097EC15B}" type="slidenum">
              <a:rPr lang="en-US">
                <a:solidFill>
                  <a:srgbClr val="FFFFFF">
                    <a:tint val="75000"/>
                  </a:srgbClr>
                </a:solidFill>
              </a:rPr>
              <a:pPr>
                <a:defRPr/>
              </a:pPr>
              <a:t>‹Nr.›</a:t>
            </a:fld>
            <a:endParaRPr lang="en-US">
              <a:solidFill>
                <a:srgbClr val="FFFFFF">
                  <a:tint val="75000"/>
                </a:srgbClr>
              </a:solidFill>
            </a:endParaRPr>
          </a:p>
        </p:txBody>
      </p:sp>
    </p:spTree>
    <p:extLst>
      <p:ext uri="{BB962C8B-B14F-4D97-AF65-F5344CB8AC3E}">
        <p14:creationId xmlns:p14="http://schemas.microsoft.com/office/powerpoint/2010/main" val="1712491244"/>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eaLnBrk="0" hangingPunct="0">
              <a:defRPr b="1">
                <a:latin typeface="Times New Roman" charset="0"/>
              </a:defRPr>
            </a:lvl1pPr>
          </a:lstStyle>
          <a:p>
            <a:pPr>
              <a:defRPr/>
            </a:pPr>
            <a:fld id="{3A565AFF-71EE-F246-8E94-2DF957DC153E}" type="slidenum">
              <a:rPr lang="en-GB"/>
              <a:pPr>
                <a:defRPr/>
              </a:pPr>
              <a:t>‹Nr.›</a:t>
            </a:fld>
            <a:endParaRPr lang="en-GB"/>
          </a:p>
        </p:txBody>
      </p:sp>
    </p:spTree>
    <p:extLst>
      <p:ext uri="{BB962C8B-B14F-4D97-AF65-F5344CB8AC3E}">
        <p14:creationId xmlns:p14="http://schemas.microsoft.com/office/powerpoint/2010/main" val="20488908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508"/>
            <a:ext cx="874395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6" name="Rectangle 6"/>
          <p:cNvSpPr>
            <a:spLocks noGrp="1" noChangeArrowheads="1"/>
          </p:cNvSpPr>
          <p:nvPr>
            <p:ph type="sldNum" sz="quarter" idx="12"/>
          </p:nvPr>
        </p:nvSpPr>
        <p:spPr>
          <a:ln/>
        </p:spPr>
        <p:txBody>
          <a:bodyPr/>
          <a:lstStyle>
            <a:lvl1pPr>
              <a:defRPr/>
            </a:lvl1pPr>
          </a:lstStyle>
          <a:p>
            <a:fld id="{8386B842-99E9-8940-BA47-381E83F58D03}"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187847023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6" name="Rectangle 6"/>
          <p:cNvSpPr>
            <a:spLocks noGrp="1" noChangeArrowheads="1"/>
          </p:cNvSpPr>
          <p:nvPr>
            <p:ph type="sldNum" sz="quarter" idx="12"/>
          </p:nvPr>
        </p:nvSpPr>
        <p:spPr>
          <a:ln/>
        </p:spPr>
        <p:txBody>
          <a:bodyPr/>
          <a:lstStyle>
            <a:lvl1pPr>
              <a:defRPr/>
            </a:lvl1pPr>
          </a:lstStyle>
          <a:p>
            <a:fld id="{987DBAAB-C465-E542-97BC-B07A62C05365}"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142371083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602" y="4406983"/>
            <a:ext cx="8743950" cy="1362075"/>
          </a:xfrm>
        </p:spPr>
        <p:txBody>
          <a:bodyPr/>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6" name="Rectangle 6"/>
          <p:cNvSpPr>
            <a:spLocks noGrp="1" noChangeArrowheads="1"/>
          </p:cNvSpPr>
          <p:nvPr>
            <p:ph type="sldNum" sz="quarter" idx="12"/>
          </p:nvPr>
        </p:nvSpPr>
        <p:spPr>
          <a:ln/>
        </p:spPr>
        <p:txBody>
          <a:bodyPr/>
          <a:lstStyle>
            <a:lvl1pPr>
              <a:defRPr/>
            </a:lvl1pPr>
          </a:lstStyle>
          <a:p>
            <a:fld id="{F2C884BF-7FCE-1241-99B9-BDB264E5184B}"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235494395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251818" y="1981207"/>
            <a:ext cx="4286250" cy="4405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709518" y="1981207"/>
            <a:ext cx="4286250" cy="4405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6"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7" name="Rectangle 6"/>
          <p:cNvSpPr>
            <a:spLocks noGrp="1" noChangeArrowheads="1"/>
          </p:cNvSpPr>
          <p:nvPr>
            <p:ph type="sldNum" sz="quarter" idx="12"/>
          </p:nvPr>
        </p:nvSpPr>
        <p:spPr>
          <a:ln/>
        </p:spPr>
        <p:txBody>
          <a:bodyPr/>
          <a:lstStyle>
            <a:lvl1pPr>
              <a:defRPr/>
            </a:lvl1pPr>
          </a:lstStyle>
          <a:p>
            <a:fld id="{8B962430-DDFC-3F42-A1C0-A422AD1C16C5}"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395960212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225700"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570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8"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9" name="Rectangle 6"/>
          <p:cNvSpPr>
            <a:spLocks noGrp="1" noChangeArrowheads="1"/>
          </p:cNvSpPr>
          <p:nvPr>
            <p:ph type="sldNum" sz="quarter" idx="12"/>
          </p:nvPr>
        </p:nvSpPr>
        <p:spPr>
          <a:ln/>
        </p:spPr>
        <p:txBody>
          <a:bodyPr/>
          <a:lstStyle>
            <a:lvl1pPr>
              <a:defRPr/>
            </a:lvl1pPr>
          </a:lstStyle>
          <a:p>
            <a:fld id="{7F61278E-4D32-1549-8A28-3062442B8766}"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29401401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4"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5" name="Rectangle 6"/>
          <p:cNvSpPr>
            <a:spLocks noGrp="1" noChangeArrowheads="1"/>
          </p:cNvSpPr>
          <p:nvPr>
            <p:ph type="sldNum" sz="quarter" idx="12"/>
          </p:nvPr>
        </p:nvSpPr>
        <p:spPr>
          <a:ln/>
        </p:spPr>
        <p:txBody>
          <a:bodyPr/>
          <a:lstStyle>
            <a:lvl1pPr>
              <a:defRPr/>
            </a:lvl1pPr>
          </a:lstStyle>
          <a:p>
            <a:fld id="{25EEBE61-4E52-6341-B3D7-E8FB5D42D824}"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154523926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7037" y="126863"/>
            <a:ext cx="994101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7"/>
            <a:ext cx="4545212" cy="639763"/>
          </a:xfrm>
        </p:spPr>
        <p:txBody>
          <a:bodyPr anchor="b"/>
          <a:lstStyle>
            <a:lvl1pPr marL="0" indent="0">
              <a:buNone/>
              <a:defRPr sz="24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effectLst/>
              </a:defRPr>
            </a:lvl1pPr>
            <a:lvl2pPr>
              <a:defRPr sz="2000">
                <a:effectLst/>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
        <p:nvSpPr>
          <p:cNvPr id="5" name="Text Placeholder 4"/>
          <p:cNvSpPr>
            <a:spLocks noGrp="1"/>
          </p:cNvSpPr>
          <p:nvPr>
            <p:ph type="body" sz="quarter" idx="3"/>
          </p:nvPr>
        </p:nvSpPr>
        <p:spPr>
          <a:xfrm>
            <a:off x="5225682" y="1535117"/>
            <a:ext cx="4546997" cy="639763"/>
          </a:xfrm>
        </p:spPr>
        <p:txBody>
          <a:bodyPr anchor="b"/>
          <a:lstStyle>
            <a:lvl1pPr marL="0" indent="0">
              <a:buNone/>
              <a:defRPr sz="24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225682" y="2174875"/>
            <a:ext cx="4546997" cy="3951288"/>
          </a:xfrm>
        </p:spPr>
        <p:txBody>
          <a:bodyPr/>
          <a:lstStyle>
            <a:lvl1pPr>
              <a:defRPr sz="2400">
                <a:effectLst/>
              </a:defRPr>
            </a:lvl1pPr>
            <a:lvl2pPr>
              <a:defRPr sz="2000">
                <a:effectLst/>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Tree>
    <p:extLst>
      <p:ext uri="{BB962C8B-B14F-4D97-AF65-F5344CB8AC3E}">
        <p14:creationId xmlns:p14="http://schemas.microsoft.com/office/powerpoint/2010/main" val="271460588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3"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4" name="Rectangle 6"/>
          <p:cNvSpPr>
            <a:spLocks noGrp="1" noChangeArrowheads="1"/>
          </p:cNvSpPr>
          <p:nvPr>
            <p:ph type="sldNum" sz="quarter" idx="12"/>
          </p:nvPr>
        </p:nvSpPr>
        <p:spPr>
          <a:ln/>
        </p:spPr>
        <p:txBody>
          <a:bodyPr/>
          <a:lstStyle>
            <a:lvl1pPr>
              <a:defRPr/>
            </a:lvl1pPr>
          </a:lstStyle>
          <a:p>
            <a:fld id="{FE5B76B7-C44D-C440-8F71-0CFDA020E4D9}"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318520643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352"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4021931" y="273128"/>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6"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7" name="Rectangle 6"/>
          <p:cNvSpPr>
            <a:spLocks noGrp="1" noChangeArrowheads="1"/>
          </p:cNvSpPr>
          <p:nvPr>
            <p:ph type="sldNum" sz="quarter" idx="12"/>
          </p:nvPr>
        </p:nvSpPr>
        <p:spPr>
          <a:ln/>
        </p:spPr>
        <p:txBody>
          <a:bodyPr/>
          <a:lstStyle>
            <a:lvl1pPr>
              <a:defRPr/>
            </a:lvl1pPr>
          </a:lstStyle>
          <a:p>
            <a:fld id="{6FB94486-FACF-7740-B30E-64A271BD27E8}"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15737851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324" y="4800600"/>
            <a:ext cx="61722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6"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7" name="Rectangle 6"/>
          <p:cNvSpPr>
            <a:spLocks noGrp="1" noChangeArrowheads="1"/>
          </p:cNvSpPr>
          <p:nvPr>
            <p:ph type="sldNum" sz="quarter" idx="12"/>
          </p:nvPr>
        </p:nvSpPr>
        <p:spPr>
          <a:ln/>
        </p:spPr>
        <p:txBody>
          <a:bodyPr/>
          <a:lstStyle>
            <a:lvl1pPr>
              <a:defRPr/>
            </a:lvl1pPr>
          </a:lstStyle>
          <a:p>
            <a:fld id="{C8758AD3-0AB1-7B41-8854-95C9AC10FBBE}"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5406163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6" name="Rectangle 6"/>
          <p:cNvSpPr>
            <a:spLocks noGrp="1" noChangeArrowheads="1"/>
          </p:cNvSpPr>
          <p:nvPr>
            <p:ph type="sldNum" sz="quarter" idx="12"/>
          </p:nvPr>
        </p:nvSpPr>
        <p:spPr>
          <a:ln/>
        </p:spPr>
        <p:txBody>
          <a:bodyPr/>
          <a:lstStyle>
            <a:lvl1pPr>
              <a:defRPr/>
            </a:lvl1pPr>
          </a:lstStyle>
          <a:p>
            <a:fld id="{29E4926A-6BB9-ED44-89E0-F95B6AC81DA2}"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322109414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09780" y="768350"/>
            <a:ext cx="2185988" cy="5618163"/>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251822" y="768350"/>
            <a:ext cx="6386513" cy="5618163"/>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endParaRPr lang="es-ES_tradnl">
              <a:solidFill>
                <a:srgbClr val="FFFFFF"/>
              </a:solidFill>
              <a:ea typeface="MS PGothic"/>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a typeface="MS PGothic"/>
            </a:endParaRPr>
          </a:p>
        </p:txBody>
      </p:sp>
      <p:sp>
        <p:nvSpPr>
          <p:cNvPr id="6" name="Rectangle 6"/>
          <p:cNvSpPr>
            <a:spLocks noGrp="1" noChangeArrowheads="1"/>
          </p:cNvSpPr>
          <p:nvPr>
            <p:ph type="sldNum" sz="quarter" idx="12"/>
          </p:nvPr>
        </p:nvSpPr>
        <p:spPr>
          <a:ln/>
        </p:spPr>
        <p:txBody>
          <a:bodyPr/>
          <a:lstStyle>
            <a:lvl1pPr>
              <a:defRPr/>
            </a:lvl1pPr>
          </a:lstStyle>
          <a:p>
            <a:fld id="{7FE73EC1-5A3D-9B4E-8EAF-A031BDE2D951}"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38467435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380427" y="214313"/>
            <a:ext cx="9526191"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09002" y="1600206"/>
            <a:ext cx="9469041" cy="4525963"/>
          </a:xfrm>
        </p:spPr>
        <p:txBody>
          <a:bodyPr/>
          <a:lstStyle/>
          <a:p>
            <a:pPr lvl="0"/>
            <a:endParaRPr lang="it-IT" noProof="0"/>
          </a:p>
        </p:txBody>
      </p:sp>
    </p:spTree>
    <p:extLst>
      <p:ext uri="{BB962C8B-B14F-4D97-AF65-F5344CB8AC3E}">
        <p14:creationId xmlns:p14="http://schemas.microsoft.com/office/powerpoint/2010/main" val="40882191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46"/>
            <a:ext cx="8743950" cy="1470025"/>
          </a:xfrm>
        </p:spPr>
        <p:txBody>
          <a:bodyPr/>
          <a:lstStyle/>
          <a:p>
            <a:r>
              <a:rPr lang="es-ES"/>
              <a:t>Haga clic para modificar el estilo de título del patrón</a:t>
            </a:r>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AC40B3-5687-4528-883E-27FC869D89BC}"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16994722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D710AA-FA52-4F15-B4CC-A84DFDB16E17}"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21728964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602" y="4406921"/>
            <a:ext cx="8743950" cy="1362075"/>
          </a:xfrm>
        </p:spPr>
        <p:txBody>
          <a:bodyPr anchor="t"/>
          <a:lstStyle>
            <a:lvl1pPr algn="l">
              <a:defRPr sz="4000" b="1" cap="all"/>
            </a:lvl1pPr>
          </a:lstStyle>
          <a:p>
            <a:r>
              <a:rPr lang="es-ES"/>
              <a:t>Haga clic para modificar el estilo de título del patrón</a:t>
            </a:r>
          </a:p>
        </p:txBody>
      </p:sp>
      <p:sp>
        <p:nvSpPr>
          <p:cNvPr id="3" name="Marcador de texto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D078D1-024A-4B55-B392-62FD362B3790}"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35558225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7715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5229225" y="1981200"/>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04C591-F789-40BB-977D-4381D3E4E7EC}"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3195354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345936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
              <a:t>Haga clic para modificar el estilo de título del patrón</a:t>
            </a:r>
          </a:p>
        </p:txBody>
      </p:sp>
      <p:sp>
        <p:nvSpPr>
          <p:cNvPr id="3" name="Marcador de texto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522566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522566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0DECFC-DFC4-42F9-8C8F-C1BF9DBB2D48}"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40542976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C6465F-29F0-42B4-B1C3-C42C78F642E3}"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12016968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193CE3-7960-426F-974A-E327A5026528}"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4343383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352" cy="1162050"/>
          </a:xfrm>
        </p:spPr>
        <p:txBody>
          <a:bodyPr anchor="b"/>
          <a:lstStyle>
            <a:lvl1pPr algn="l">
              <a:defRPr sz="2000" b="1"/>
            </a:lvl1pPr>
          </a:lstStyle>
          <a:p>
            <a:r>
              <a:rPr lang="es-ES"/>
              <a:t>Haga clic para modificar el estilo de título del patrón</a:t>
            </a:r>
          </a:p>
        </p:txBody>
      </p:sp>
      <p:sp>
        <p:nvSpPr>
          <p:cNvPr id="3" name="Marcador de contenido 2"/>
          <p:cNvSpPr>
            <a:spLocks noGrp="1"/>
          </p:cNvSpPr>
          <p:nvPr>
            <p:ph idx="1"/>
          </p:nvPr>
        </p:nvSpPr>
        <p:spPr>
          <a:xfrm>
            <a:off x="4021931" y="273070"/>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E8773D-E9FA-4FC7-9ED5-155F485FB730}"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10531989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324" y="4800600"/>
            <a:ext cx="6172200" cy="566738"/>
          </a:xfrm>
        </p:spPr>
        <p:txBody>
          <a:bodyPr anchor="b"/>
          <a:lstStyle>
            <a:lvl1pPr algn="l">
              <a:defRPr sz="2000" b="1"/>
            </a:lvl1pPr>
          </a:lstStyle>
          <a:p>
            <a:r>
              <a:rPr lang="es-ES"/>
              <a:t>Haga clic para modificar el estilo de título del patrón</a:t>
            </a:r>
          </a:p>
        </p:txBody>
      </p:sp>
      <p:sp>
        <p:nvSpPr>
          <p:cNvPr id="3" name="Marcador de posición de imagen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F9082C-4873-4B83-BCD7-655DEB76E8F3}"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40437339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8108F7-4E0B-4E7D-ABFC-0F235418D87A}"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35779373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7" y="609600"/>
            <a:ext cx="2185988" cy="5486400"/>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771527" y="609600"/>
            <a:ext cx="6386513"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287CD3-8ABE-43C5-A8ED-05C3BFE2CE49}" type="slidenum">
              <a:rPr lang="fr-FR">
                <a:solidFill>
                  <a:srgbClr val="000000"/>
                </a:solidFill>
              </a:rPr>
              <a:pPr>
                <a:defRPr/>
              </a:pPr>
              <a:t>‹Nr.›</a:t>
            </a:fld>
            <a:endParaRPr lang="fr-FR">
              <a:solidFill>
                <a:srgbClr val="000000"/>
              </a:solidFill>
            </a:endParaRPr>
          </a:p>
        </p:txBody>
      </p:sp>
    </p:spTree>
    <p:extLst>
      <p:ext uri="{BB962C8B-B14F-4D97-AF65-F5344CB8AC3E}">
        <p14:creationId xmlns:p14="http://schemas.microsoft.com/office/powerpoint/2010/main" val="6494543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832" y="6223065"/>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w="9525">
              <a:noFill/>
              <a:round/>
              <a:headEnd/>
              <a:tailEnd/>
            </a:ln>
            <a:effectLst/>
          </p:spPr>
          <p:txBody>
            <a:bodyPr wrap="none" anchor="ctr"/>
            <a:lstStyle/>
            <a:p>
              <a:pPr eaLnBrk="1" hangingPunct="1">
                <a:spcBef>
                  <a:spcPct val="0"/>
                </a:spcBef>
                <a:defRPr/>
              </a:pPr>
              <a:endParaRPr lang="en-US" sz="1800">
                <a:solidFill>
                  <a:srgbClr val="FFFFFF"/>
                </a:solidFill>
              </a:endParaRPr>
            </a:p>
          </p:txBody>
        </p:sp>
      </p:grpSp>
      <p:pic>
        <p:nvPicPr>
          <p:cNvPr id="8" name="Picture 9" descr="prime band white on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365"/>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465"/>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31095917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490"/>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28412813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566742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84712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6965"/>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16796732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0715373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690"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69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985525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32371040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397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11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4369617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6897887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464472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703"/>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703"/>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4092270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514350" y="274729"/>
            <a:ext cx="9258300" cy="5851525"/>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2564014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61"/>
            <a:ext cx="338435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63"/>
            <a:ext cx="5750719" cy="5853113"/>
          </a:xfrm>
        </p:spPr>
        <p:txBody>
          <a:bodyPr/>
          <a:lstStyle>
            <a:lvl1pPr>
              <a:defRPr sz="3200">
                <a:effectLst/>
              </a:defRPr>
            </a:lvl1pPr>
            <a:lvl2pPr>
              <a:defRPr sz="2800">
                <a:effectLst/>
              </a:defRPr>
            </a:lvl2pPr>
            <a:lvl3pPr>
              <a:defRPr sz="2400">
                <a:effectLst/>
              </a:defRPr>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297683140"/>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71"/>
            <a:ext cx="874395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0600A396-BDE1-E244-ADDC-FB6E6E88FB8F}"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1550406724"/>
      </p:ext>
    </p:extLst>
  </p:cSld>
  <p:clrMapOvr>
    <a:masterClrMapping/>
  </p:clrMapOvr>
  <p:transition>
    <p:split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9D71B248-8D05-D045-850F-7767F074CBAE}"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4026022778"/>
      </p:ext>
    </p:extLst>
  </p:cSld>
  <p:clrMapOvr>
    <a:masterClrMapping/>
  </p:clrMapOvr>
  <p:transition>
    <p:split dir="in"/>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46"/>
            <a:ext cx="874395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EF1C3EC5-D3D7-0044-8462-D54D720FAF18}"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191788670"/>
      </p:ext>
    </p:extLst>
  </p:cSld>
  <p:clrMapOvr>
    <a:masterClrMapping/>
  </p:clrMapOvr>
  <p:transition>
    <p:split dir="in"/>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77155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2197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9F478FB6-B6C2-2A4E-A69F-F0AAD5AAF453}"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70176897"/>
      </p:ext>
    </p:extLst>
  </p:cSld>
  <p:clrMapOvr>
    <a:masterClrMapping/>
  </p:clrMapOvr>
  <p:transition>
    <p:split dir="in"/>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8" name="Marcador de pie de página 7"/>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9" name="Marcador de número de diapositiva 8"/>
          <p:cNvSpPr>
            <a:spLocks noGrp="1"/>
          </p:cNvSpPr>
          <p:nvPr>
            <p:ph type="sldNum" sz="quarter" idx="12"/>
          </p:nvPr>
        </p:nvSpPr>
        <p:spPr/>
        <p:txBody>
          <a:bodyPr/>
          <a:lstStyle>
            <a:lvl1pPr>
              <a:defRPr/>
            </a:lvl1pPr>
          </a:lstStyle>
          <a:p>
            <a:fld id="{B784C8DA-FD3E-734E-A522-857184F825FD}"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621248318"/>
      </p:ext>
    </p:extLst>
  </p:cSld>
  <p:clrMapOvr>
    <a:masterClrMapping/>
  </p:clrMapOvr>
  <p:transition>
    <p:split dir="in"/>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4" name="Marcador de pie de página 3"/>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número de diapositiva 4"/>
          <p:cNvSpPr>
            <a:spLocks noGrp="1"/>
          </p:cNvSpPr>
          <p:nvPr>
            <p:ph type="sldNum" sz="quarter" idx="12"/>
          </p:nvPr>
        </p:nvSpPr>
        <p:spPr/>
        <p:txBody>
          <a:bodyPr/>
          <a:lstStyle>
            <a:lvl1pPr>
              <a:defRPr/>
            </a:lvl1pPr>
          </a:lstStyle>
          <a:p>
            <a:fld id="{5D972B5E-87E0-744F-9F4B-A0C040974EFA}"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413713622"/>
      </p:ext>
    </p:extLst>
  </p:cSld>
  <p:clrMapOvr>
    <a:masterClrMapping/>
  </p:clrMapOvr>
  <p:transition>
    <p:split dir="in"/>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3" name="Marcador de pie de página 2"/>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4" name="Marcador de número de diapositiva 3"/>
          <p:cNvSpPr>
            <a:spLocks noGrp="1"/>
          </p:cNvSpPr>
          <p:nvPr>
            <p:ph type="sldNum" sz="quarter" idx="12"/>
          </p:nvPr>
        </p:nvSpPr>
        <p:spPr/>
        <p:txBody>
          <a:bodyPr/>
          <a:lstStyle>
            <a:lvl1pPr>
              <a:defRPr/>
            </a:lvl1pPr>
          </a:lstStyle>
          <a:p>
            <a:fld id="{629B0DFC-FE73-5948-BEB7-17D8A6911224}"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657940462"/>
      </p:ext>
    </p:extLst>
  </p:cSld>
  <p:clrMapOvr>
    <a:masterClrMapping/>
  </p:clrMapOvr>
  <p:transition>
    <p:split dir="in"/>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4022725" y="27309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D15B8306-3614-6A4E-81CA-C70EB8CB774D}"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284636392"/>
      </p:ext>
    </p:extLst>
  </p:cSld>
  <p:clrMapOvr>
    <a:masterClrMapping/>
  </p:clrMapOvr>
  <p:transition>
    <p:split dir="in"/>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22DB8BD9-13C9-4140-B95F-E3FDEAC7E092}"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4165860345"/>
      </p:ext>
    </p:extLst>
  </p:cSld>
  <p:clrMapOvr>
    <a:masterClrMapping/>
  </p:clrMapOvr>
  <p:transition>
    <p:split dir="in"/>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290B8BF7-76C2-2044-9B2F-42C81D0DC899}"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702039529"/>
      </p:ext>
    </p:extLst>
  </p:cSld>
  <p:clrMapOvr>
    <a:masterClrMapping/>
  </p:clrMapOvr>
  <p:transition>
    <p:split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fld id="{77CC6DB6-C28B-D44E-8E5A-2664D05D11FE}" type="slidenum">
              <a:rPr lang="en-US"/>
              <a:pPr/>
              <a:t>‹Nr.›</a:t>
            </a:fld>
            <a:endParaRPr lang="en-US"/>
          </a:p>
        </p:txBody>
      </p:sp>
    </p:spTree>
    <p:extLst>
      <p:ext uri="{BB962C8B-B14F-4D97-AF65-F5344CB8AC3E}">
        <p14:creationId xmlns:p14="http://schemas.microsoft.com/office/powerpoint/2010/main" val="3216601660"/>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47"/>
            <a:ext cx="6172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85"/>
            <a:ext cx="6172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895060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43962BC3-640E-9246-AD97-6F3A6FEAA11E}"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713487097"/>
      </p:ext>
    </p:extLst>
  </p:cSld>
  <p:clrMapOvr>
    <a:masterClrMapping/>
  </p:clrMapOvr>
  <p:transition>
    <p:split dir="in"/>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07362" name="Rectangle 2"/>
          <p:cNvSpPr>
            <a:spLocks noGrp="1" noChangeArrowheads="1"/>
          </p:cNvSpPr>
          <p:nvPr>
            <p:ph type="ctrTitle"/>
          </p:nvPr>
        </p:nvSpPr>
        <p:spPr>
          <a:xfrm>
            <a:off x="771525" y="2743200"/>
            <a:ext cx="8743950" cy="1600200"/>
          </a:xfrm>
        </p:spPr>
        <p:txBody>
          <a:bodyPr anchor="ctr"/>
          <a:lstStyle>
            <a:lvl1pPr>
              <a:defRPr/>
            </a:lvl1pPr>
          </a:lstStyle>
          <a:p>
            <a:r>
              <a:rPr lang="en-GB"/>
              <a:t>Click to edit Master title style</a:t>
            </a:r>
          </a:p>
        </p:txBody>
      </p:sp>
      <p:sp>
        <p:nvSpPr>
          <p:cNvPr id="1807363" name="Rectangle 3"/>
          <p:cNvSpPr>
            <a:spLocks noGrp="1" noChangeArrowheads="1"/>
          </p:cNvSpPr>
          <p:nvPr>
            <p:ph type="subTitle" idx="1"/>
          </p:nvPr>
        </p:nvSpPr>
        <p:spPr>
          <a:xfrm>
            <a:off x="1543050" y="4419600"/>
            <a:ext cx="7200900" cy="914400"/>
          </a:xfrm>
        </p:spPr>
        <p:txBody>
          <a:bodyPr anchor="b"/>
          <a:lstStyle>
            <a:lvl1pPr marL="0" indent="0" algn="ctr">
              <a:buFont typeface="Wingdings 3" pitchFamily="18" charset="2"/>
              <a:buNone/>
              <a:defRPr/>
            </a:lvl1pPr>
          </a:lstStyle>
          <a:p>
            <a:r>
              <a:rPr lang="en-GB"/>
              <a:t>Click to edit Master subtitle style</a:t>
            </a:r>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ACCBBA4-9862-F148-8B0A-C459728E1F31}"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29816515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5" name="Rectangle 5"/>
          <p:cNvSpPr>
            <a:spLocks noGrp="1" noChangeArrowheads="1"/>
          </p:cNvSpPr>
          <p:nvPr>
            <p:ph type="sldNum" sz="quarter" idx="11"/>
          </p:nvPr>
        </p:nvSpPr>
        <p:spPr>
          <a:ln/>
        </p:spPr>
        <p:txBody>
          <a:bodyPr/>
          <a:lstStyle>
            <a:lvl1pPr>
              <a:defRPr/>
            </a:lvl1pPr>
          </a:lstStyle>
          <a:p>
            <a:pPr>
              <a:defRPr/>
            </a:pPr>
            <a:fld id="{E2AE992D-283E-3844-8415-D8F3C6D48AC5}"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35900779"/>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03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703A4D-BD53-CA4C-95DD-EA88A3F6E4DA}"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56185964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798FF3E-AB70-4B4C-8D65-E4A357CC026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302821278"/>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8" name="Rectangle 5"/>
          <p:cNvSpPr>
            <a:spLocks noGrp="1" noChangeArrowheads="1"/>
          </p:cNvSpPr>
          <p:nvPr>
            <p:ph type="sldNum" sz="quarter" idx="11"/>
          </p:nvPr>
        </p:nvSpPr>
        <p:spPr>
          <a:ln/>
        </p:spPr>
        <p:txBody>
          <a:bodyPr/>
          <a:lstStyle>
            <a:lvl1pPr>
              <a:defRPr/>
            </a:lvl1pPr>
          </a:lstStyle>
          <a:p>
            <a:pPr>
              <a:defRPr/>
            </a:pPr>
            <a:fld id="{8AB35FFC-7208-E847-85A5-0F9B83F8A584}"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93951696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4" name="Rectangle 5"/>
          <p:cNvSpPr>
            <a:spLocks noGrp="1" noChangeArrowheads="1"/>
          </p:cNvSpPr>
          <p:nvPr>
            <p:ph type="sldNum" sz="quarter" idx="11"/>
          </p:nvPr>
        </p:nvSpPr>
        <p:spPr>
          <a:ln/>
        </p:spPr>
        <p:txBody>
          <a:bodyPr/>
          <a:lstStyle>
            <a:lvl1pPr>
              <a:defRPr/>
            </a:lvl1pPr>
          </a:lstStyle>
          <a:p>
            <a:pPr>
              <a:defRPr/>
            </a:pPr>
            <a:fld id="{E00B2605-A3C0-4A43-8F42-02D8D082278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239288713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F147A47-ABF8-D94E-ACB6-058E55CE6B83}"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15217894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18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3BCD93F-A280-1645-9936-F8FFBDB3064D}"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59632360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30161D7-E76E-374F-B4AE-4E1A514B5B4F}"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9766456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p:txBody>
      </p:sp>
    </p:spTree>
    <p:extLst>
      <p:ext uri="{BB962C8B-B14F-4D97-AF65-F5344CB8AC3E}">
        <p14:creationId xmlns:p14="http://schemas.microsoft.com/office/powerpoint/2010/main" val="2223576475"/>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1425F0-081B-D749-9461-EE0A32ADDC42}"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420198831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772"/>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426" y="274772"/>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GB">
              <a:solidFill>
                <a:srgbClr val="FFFFFF"/>
              </a:solidFill>
              <a:latin typeface="Arial"/>
            </a:endParaRPr>
          </a:p>
        </p:txBody>
      </p:sp>
      <p:sp>
        <p:nvSpPr>
          <p:cNvPr id="5" name="Rectangle 5"/>
          <p:cNvSpPr>
            <a:spLocks noGrp="1" noChangeArrowheads="1"/>
          </p:cNvSpPr>
          <p:nvPr>
            <p:ph type="sldNum" sz="quarter" idx="11"/>
          </p:nvPr>
        </p:nvSpPr>
        <p:spPr>
          <a:ln/>
        </p:spPr>
        <p:txBody>
          <a:bodyPr/>
          <a:lstStyle>
            <a:lvl1pPr>
              <a:defRPr/>
            </a:lvl1pPr>
          </a:lstStyle>
          <a:p>
            <a:pPr>
              <a:defRPr/>
            </a:pPr>
            <a:fld id="{E619DDA8-4825-B14F-9583-68BD0EDC1F55}"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163052389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71"/>
            <a:ext cx="874395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0600A396-BDE1-E244-ADDC-FB6E6E88FB8F}"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1003454153"/>
      </p:ext>
    </p:extLst>
  </p:cSld>
  <p:clrMapOvr>
    <a:masterClrMapping/>
  </p:clrMapOvr>
  <p:transition>
    <p:split dir="in"/>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9D71B248-8D05-D045-850F-7767F074CBAE}"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705163293"/>
      </p:ext>
    </p:extLst>
  </p:cSld>
  <p:clrMapOvr>
    <a:masterClrMapping/>
  </p:clrMapOvr>
  <p:transition>
    <p:split dir="in"/>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46"/>
            <a:ext cx="874395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EF1C3EC5-D3D7-0044-8462-D54D720FAF18}"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99861521"/>
      </p:ext>
    </p:extLst>
  </p:cSld>
  <p:clrMapOvr>
    <a:masterClrMapping/>
  </p:clrMapOvr>
  <p:transition>
    <p:split dir="in"/>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77155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2197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9F478FB6-B6C2-2A4E-A69F-F0AAD5AAF453}"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465169076"/>
      </p:ext>
    </p:extLst>
  </p:cSld>
  <p:clrMapOvr>
    <a:masterClrMapping/>
  </p:clrMapOvr>
  <p:transition>
    <p:split dir="in"/>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8" name="Marcador de pie de página 7"/>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9" name="Marcador de número de diapositiva 8"/>
          <p:cNvSpPr>
            <a:spLocks noGrp="1"/>
          </p:cNvSpPr>
          <p:nvPr>
            <p:ph type="sldNum" sz="quarter" idx="12"/>
          </p:nvPr>
        </p:nvSpPr>
        <p:spPr/>
        <p:txBody>
          <a:bodyPr/>
          <a:lstStyle>
            <a:lvl1pPr>
              <a:defRPr/>
            </a:lvl1pPr>
          </a:lstStyle>
          <a:p>
            <a:fld id="{B784C8DA-FD3E-734E-A522-857184F825FD}"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439079593"/>
      </p:ext>
    </p:extLst>
  </p:cSld>
  <p:clrMapOvr>
    <a:masterClrMapping/>
  </p:clrMapOvr>
  <p:transition>
    <p:split dir="in"/>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4" name="Marcador de pie de página 3"/>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número de diapositiva 4"/>
          <p:cNvSpPr>
            <a:spLocks noGrp="1"/>
          </p:cNvSpPr>
          <p:nvPr>
            <p:ph type="sldNum" sz="quarter" idx="12"/>
          </p:nvPr>
        </p:nvSpPr>
        <p:spPr/>
        <p:txBody>
          <a:bodyPr/>
          <a:lstStyle>
            <a:lvl1pPr>
              <a:defRPr/>
            </a:lvl1pPr>
          </a:lstStyle>
          <a:p>
            <a:fld id="{5D972B5E-87E0-744F-9F4B-A0C040974EFA}"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142258709"/>
      </p:ext>
    </p:extLst>
  </p:cSld>
  <p:clrMapOvr>
    <a:masterClrMapping/>
  </p:clrMapOvr>
  <p:transition>
    <p:split dir="in"/>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3" name="Marcador de pie de página 2"/>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4" name="Marcador de número de diapositiva 3"/>
          <p:cNvSpPr>
            <a:spLocks noGrp="1"/>
          </p:cNvSpPr>
          <p:nvPr>
            <p:ph type="sldNum" sz="quarter" idx="12"/>
          </p:nvPr>
        </p:nvSpPr>
        <p:spPr/>
        <p:txBody>
          <a:bodyPr/>
          <a:lstStyle>
            <a:lvl1pPr>
              <a:defRPr/>
            </a:lvl1pPr>
          </a:lstStyle>
          <a:p>
            <a:fld id="{629B0DFC-FE73-5948-BEB7-17D8A6911224}"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499624916"/>
      </p:ext>
    </p:extLst>
  </p:cSld>
  <p:clrMapOvr>
    <a:masterClrMapping/>
  </p:clrMapOvr>
  <p:transition>
    <p:split dir="in"/>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4022725" y="27309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D15B8306-3614-6A4E-81CA-C70EB8CB774D}"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753207206"/>
      </p:ext>
    </p:extLst>
  </p:cSld>
  <p:clrMapOvr>
    <a:masterClrMapping/>
  </p:clrMapOvr>
  <p:transition>
    <p:split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38402" y="595328"/>
            <a:ext cx="2303859" cy="5500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6823" y="595328"/>
            <a:ext cx="6740128" cy="5500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25628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22DB8BD9-13C9-4140-B95F-E3FDEAC7E092}"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748666056"/>
      </p:ext>
    </p:extLst>
  </p:cSld>
  <p:clrMapOvr>
    <a:masterClrMapping/>
  </p:clrMapOvr>
  <p:transition>
    <p:split dir="in"/>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290B8BF7-76C2-2044-9B2F-42C81D0DC899}"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042814150"/>
      </p:ext>
    </p:extLst>
  </p:cSld>
  <p:clrMapOvr>
    <a:masterClrMapping/>
  </p:clrMapOvr>
  <p:transition>
    <p:split dir="in"/>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43962BC3-640E-9246-AD97-6F3A6FEAA11E}"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1644372170"/>
      </p:ext>
    </p:extLst>
  </p:cSld>
  <p:clrMapOvr>
    <a:masterClrMapping/>
  </p:clrMapOvr>
  <p:transition>
    <p:split dir="in"/>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809" y="6223023"/>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w="9525">
              <a:noFill/>
              <a:round/>
              <a:headEnd/>
              <a:tailEnd/>
            </a:ln>
            <a:effectLst/>
          </p:spPr>
          <p:txBody>
            <a:bodyPr wrap="none" anchor="ctr"/>
            <a:lstStyle/>
            <a:p>
              <a:pPr eaLnBrk="1" hangingPunct="1">
                <a:spcBef>
                  <a:spcPct val="0"/>
                </a:spcBef>
                <a:defRPr/>
              </a:pPr>
              <a:endParaRPr lang="en-US" sz="1800">
                <a:solidFill>
                  <a:srgbClr val="FFFFFF"/>
                </a:solidFill>
              </a:endParaRPr>
            </a:p>
          </p:txBody>
        </p:sp>
      </p:grpSp>
      <p:pic>
        <p:nvPicPr>
          <p:cNvPr id="8" name="Picture 9" descr="prime band white on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323"/>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423"/>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5054349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448"/>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40379212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1676188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6923"/>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3946423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1040802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66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66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6054887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1189654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6821" y="595317"/>
            <a:ext cx="7761684" cy="857251"/>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6814" y="1981200"/>
            <a:ext cx="9215438" cy="4114800"/>
          </a:xfrm>
        </p:spPr>
        <p:txBody>
          <a:bodyPr/>
          <a:lstStyle/>
          <a:p>
            <a:pPr lvl="0"/>
            <a:endParaRPr lang="en-US" noProof="0" smtClean="0"/>
          </a:p>
        </p:txBody>
      </p:sp>
    </p:spTree>
    <p:extLst>
      <p:ext uri="{BB962C8B-B14F-4D97-AF65-F5344CB8AC3E}">
        <p14:creationId xmlns:p14="http://schemas.microsoft.com/office/powerpoint/2010/main" val="1431168830"/>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76487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07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4747894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1904567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1303793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661"/>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661"/>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1127795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514350" y="274687"/>
            <a:ext cx="9258300" cy="5851525"/>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489068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954" y="6223281"/>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w="9525">
              <a:noFill/>
              <a:round/>
              <a:headEnd/>
              <a:tailEnd/>
            </a:ln>
            <a:effectLst/>
          </p:spPr>
          <p:txBody>
            <a:bodyPr wrap="none" anchor="ctr"/>
            <a:lstStyle/>
            <a:p>
              <a:pPr eaLnBrk="1" hangingPunct="1">
                <a:spcBef>
                  <a:spcPct val="0"/>
                </a:spcBef>
                <a:defRPr/>
              </a:pPr>
              <a:endParaRPr lang="en-US" sz="1800">
                <a:solidFill>
                  <a:srgbClr val="FFFFFF"/>
                </a:solidFill>
              </a:endParaRPr>
            </a:p>
          </p:txBody>
        </p:sp>
      </p:grpSp>
      <p:pic>
        <p:nvPicPr>
          <p:cNvPr id="8" name="Picture 9" descr="prime band white on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581"/>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681"/>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29451253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706"/>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6758964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471412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7181"/>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3657778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6821" y="595317"/>
            <a:ext cx="7761684" cy="857251"/>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6814" y="1981200"/>
            <a:ext cx="9215438" cy="4114800"/>
          </a:xfrm>
        </p:spPr>
        <p:txBody>
          <a:bodyPr/>
          <a:lstStyle/>
          <a:p>
            <a:pPr lvl="0"/>
            <a:endParaRPr lang="en-US" noProof="0" smtClean="0"/>
          </a:p>
        </p:txBody>
      </p:sp>
    </p:spTree>
    <p:extLst>
      <p:ext uri="{BB962C8B-B14F-4D97-AF65-F5344CB8AC3E}">
        <p14:creationId xmlns:p14="http://schemas.microsoft.com/office/powerpoint/2010/main" val="6465879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739133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81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81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2423032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59891302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5146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33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9694943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2633363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2571748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919"/>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919"/>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7529237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514350" y="274945"/>
            <a:ext cx="9258300" cy="5851525"/>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31380491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803"/>
            <a:ext cx="8743950" cy="1470025"/>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43050" y="3886200"/>
            <a:ext cx="72009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extLst>
      <p:ext uri="{BB962C8B-B14F-4D97-AF65-F5344CB8AC3E}">
        <p14:creationId xmlns:p14="http://schemas.microsoft.com/office/powerpoint/2010/main" val="1394184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xfrm>
            <a:off x="771525" y="6248400"/>
            <a:ext cx="2143125" cy="457200"/>
          </a:xfrm>
          <a:prstGeom prst="rect">
            <a:avLst/>
          </a:prstGeom>
        </p:spPr>
        <p:txBody>
          <a:bodyPr/>
          <a:lstStyle>
            <a:lvl1pPr eaLnBrk="0" hangingPunct="0">
              <a:defRPr>
                <a:solidFill>
                  <a:srgbClr val="FFFFFF"/>
                </a:solidFill>
                <a:latin typeface="Arial" pitchFamily="34" charset="0"/>
                <a:ea typeface="ＭＳ Ｐゴシック" pitchFamily="34" charset="-128"/>
                <a:cs typeface="+mn-cs"/>
              </a:defRPr>
            </a:lvl1pPr>
          </a:lstStyle>
          <a:p>
            <a:pPr>
              <a:spcBef>
                <a:spcPct val="0"/>
              </a:spcBef>
              <a:defRPr/>
            </a:pPr>
            <a:endParaRPr lang="es-ES_tradnl" sz="2400"/>
          </a:p>
        </p:txBody>
      </p:sp>
      <p:sp>
        <p:nvSpPr>
          <p:cNvPr id="5" name="Rectangle 5"/>
          <p:cNvSpPr>
            <a:spLocks noGrp="1" noChangeArrowheads="1"/>
          </p:cNvSpPr>
          <p:nvPr>
            <p:ph type="ftr" sz="quarter" idx="11"/>
          </p:nvPr>
        </p:nvSpPr>
        <p:spPr>
          <a:xfrm>
            <a:off x="3514725" y="6248400"/>
            <a:ext cx="3257550" cy="457200"/>
          </a:xfrm>
          <a:prstGeom prst="rect">
            <a:avLst/>
          </a:prstGeom>
        </p:spPr>
        <p:txBody>
          <a:bodyPr/>
          <a:lstStyle>
            <a:lvl1pPr eaLnBrk="0" hangingPunct="0">
              <a:defRPr>
                <a:solidFill>
                  <a:srgbClr val="FFFFFF"/>
                </a:solidFill>
                <a:latin typeface="Arial" pitchFamily="34" charset="0"/>
                <a:ea typeface="ＭＳ Ｐゴシック" pitchFamily="34" charset="-128"/>
                <a:cs typeface="+mn-cs"/>
              </a:defRPr>
            </a:lvl1pPr>
          </a:lstStyle>
          <a:p>
            <a:pPr>
              <a:spcBef>
                <a:spcPct val="0"/>
              </a:spcBef>
              <a:defRPr/>
            </a:pPr>
            <a:endParaRPr lang="es-ES_tradnl" sz="2400"/>
          </a:p>
        </p:txBody>
      </p:sp>
      <p:sp>
        <p:nvSpPr>
          <p:cNvPr id="6" name="Rectangle 6"/>
          <p:cNvSpPr>
            <a:spLocks noGrp="1" noChangeArrowheads="1"/>
          </p:cNvSpPr>
          <p:nvPr>
            <p:ph type="sldNum" sz="quarter" idx="12"/>
          </p:nvPr>
        </p:nvSpPr>
        <p:spPr>
          <a:xfrm>
            <a:off x="7372350" y="6248400"/>
            <a:ext cx="2143125"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solidFill>
                  <a:srgbClr val="FFFFFF"/>
                </a:solidFill>
                <a:cs typeface="ＭＳ Ｐゴシック" charset="0"/>
              </a:defRPr>
            </a:lvl1pPr>
          </a:lstStyle>
          <a:p>
            <a:pPr>
              <a:spcBef>
                <a:spcPct val="0"/>
              </a:spcBef>
            </a:pPr>
            <a:fld id="{A199B773-F785-4F41-9677-1A55F8394178}" type="slidenum">
              <a:rPr lang="en-US" sz="2400"/>
              <a:pPr>
                <a:spcBef>
                  <a:spcPct val="0"/>
                </a:spcBef>
              </a:pPr>
              <a:t>‹Nr.›</a:t>
            </a:fld>
            <a:endParaRPr lang="en-US" sz="2400"/>
          </a:p>
        </p:txBody>
      </p:sp>
    </p:spTree>
    <p:extLst>
      <p:ext uri="{BB962C8B-B14F-4D97-AF65-F5344CB8AC3E}">
        <p14:creationId xmlns:p14="http://schemas.microsoft.com/office/powerpoint/2010/main" val="90305280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14350" y="1600206"/>
            <a:ext cx="9258300" cy="4525963"/>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4558476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278"/>
            <a:ext cx="8743950" cy="13620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12800" y="2906713"/>
            <a:ext cx="874395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extLst>
      <p:ext uri="{BB962C8B-B14F-4D97-AF65-F5344CB8AC3E}">
        <p14:creationId xmlns:p14="http://schemas.microsoft.com/office/powerpoint/2010/main" val="31597455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14354" y="1600206"/>
            <a:ext cx="455295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219700" y="1600206"/>
            <a:ext cx="455295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398303616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14350" y="1535113"/>
            <a:ext cx="4545014"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14350" y="2174875"/>
            <a:ext cx="4545014"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226050" y="1535113"/>
            <a:ext cx="4546600"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226050" y="2174875"/>
            <a:ext cx="4546600"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9728210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vert="horz"/>
          <a:lstStyle/>
          <a:p>
            <a:r>
              <a:rPr lang="es-ES_tradnl" smtClean="0"/>
              <a:t>Click to edit Master title style</a:t>
            </a:r>
            <a:endParaRPr lang="en-US"/>
          </a:p>
        </p:txBody>
      </p:sp>
    </p:spTree>
    <p:extLst>
      <p:ext uri="{BB962C8B-B14F-4D97-AF65-F5344CB8AC3E}">
        <p14:creationId xmlns:p14="http://schemas.microsoft.com/office/powerpoint/2010/main" val="11117915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2008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022725" y="273428"/>
            <a:ext cx="5749925"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14355" y="1435103"/>
            <a:ext cx="3384550"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extLst>
      <p:ext uri="{BB962C8B-B14F-4D97-AF65-F5344CB8AC3E}">
        <p14:creationId xmlns:p14="http://schemas.microsoft.com/office/powerpoint/2010/main" val="111691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016125" y="612775"/>
            <a:ext cx="6172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extLst>
      <p:ext uri="{BB962C8B-B14F-4D97-AF65-F5344CB8AC3E}">
        <p14:creationId xmlns:p14="http://schemas.microsoft.com/office/powerpoint/2010/main" val="34924458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14350" y="1600206"/>
            <a:ext cx="9258300" cy="4525963"/>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36820890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5016"/>
            <a:ext cx="2314575" cy="5851525"/>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14486" y="275016"/>
            <a:ext cx="6791325" cy="5851525"/>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2099827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71"/>
            <a:ext cx="874395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0600A396-BDE1-E244-ADDC-FB6E6E88FB8F}"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952919575"/>
      </p:ext>
    </p:extLst>
  </p:cSld>
  <p:clrMapOvr>
    <a:masterClrMapping/>
  </p:clrMapOvr>
  <p:transition>
    <p:split dir="in"/>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1845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AndTwoObj">
  <p:cSld name="Título, tex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498475" y="1111250"/>
            <a:ext cx="9548813" cy="641350"/>
          </a:xfrm>
          <a:prstGeom prst="rect">
            <a:avLst/>
          </a:prstGeom>
        </p:spPr>
        <p:txBody>
          <a:bodyPr/>
          <a:lstStyle/>
          <a:p>
            <a:r>
              <a:rPr lang="es-ES_tradnl" smtClean="0"/>
              <a:t>Clic para editar título</a:t>
            </a:r>
            <a:endParaRPr lang="es-ES_tradnl"/>
          </a:p>
        </p:txBody>
      </p:sp>
      <p:sp>
        <p:nvSpPr>
          <p:cNvPr id="3" name="Marcador de texto 2"/>
          <p:cNvSpPr>
            <a:spLocks noGrp="1"/>
          </p:cNvSpPr>
          <p:nvPr>
            <p:ph type="body" sz="half" idx="1"/>
          </p:nvPr>
        </p:nvSpPr>
        <p:spPr>
          <a:xfrm>
            <a:off x="498475" y="1981200"/>
            <a:ext cx="4697413" cy="4114800"/>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quarter" idx="2"/>
          </p:nvPr>
        </p:nvSpPr>
        <p:spPr>
          <a:xfrm>
            <a:off x="5348291" y="1981200"/>
            <a:ext cx="4699000" cy="1981200"/>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contenido 4"/>
          <p:cNvSpPr>
            <a:spLocks noGrp="1"/>
          </p:cNvSpPr>
          <p:nvPr>
            <p:ph sz="quarter" idx="3"/>
          </p:nvPr>
        </p:nvSpPr>
        <p:spPr>
          <a:xfrm>
            <a:off x="5348291" y="4114800"/>
            <a:ext cx="4699000" cy="1981200"/>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3481772584"/>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680"/>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598587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89394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88326492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14350" y="6356632"/>
            <a:ext cx="2400300" cy="365125"/>
          </a:xfrm>
        </p:spPr>
        <p:txBody>
          <a:bodyPr/>
          <a:lstStyle>
            <a:lvl1pPr eaLnBrk="1" hangingPunct="1">
              <a:defRPr sz="1800">
                <a:solidFill>
                  <a:srgbClr val="000000"/>
                </a:solidFill>
                <a:latin typeface="Arial" charset="0"/>
                <a:ea typeface="ＭＳ Ｐゴシック" charset="0"/>
                <a:cs typeface="Arial" charset="0"/>
              </a:defRPr>
            </a:lvl1pPr>
          </a:lstStyle>
          <a:p>
            <a:fld id="{F0632044-66A7-DB4A-97D1-ED5F9F91C965}" type="datetimeFigureOut">
              <a:rPr lang="en-US"/>
              <a:pPr/>
              <a:t>11/28/15</a:t>
            </a:fld>
            <a:endParaRPr lang="en-US"/>
          </a:p>
        </p:txBody>
      </p:sp>
      <p:sp>
        <p:nvSpPr>
          <p:cNvPr id="6" name="Footer Placeholder 5"/>
          <p:cNvSpPr>
            <a:spLocks noGrp="1"/>
          </p:cNvSpPr>
          <p:nvPr>
            <p:ph type="ftr" sz="quarter" idx="11"/>
          </p:nvPr>
        </p:nvSpPr>
        <p:spPr>
          <a:xfrm>
            <a:off x="3514725" y="6356632"/>
            <a:ext cx="3257550" cy="365125"/>
          </a:xfrm>
        </p:spPr>
        <p:txBody>
          <a:bodyPr/>
          <a:lstStyle>
            <a:lvl1pPr eaLnBrk="1" fontAlgn="auto" hangingPunct="1">
              <a:spcBef>
                <a:spcPts val="0"/>
              </a:spcBef>
              <a:spcAft>
                <a:spcPts val="0"/>
              </a:spcAft>
              <a:defRPr sz="1800">
                <a:solidFill>
                  <a:prstClr val="black"/>
                </a:solidFill>
                <a:latin typeface="+mn-lt"/>
                <a:ea typeface="+mn-ea"/>
                <a:cs typeface="+mn-cs"/>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fld id="{DC7A7A0C-49DD-6547-8BA0-FBF3FD40BEB5}" type="slidenum">
              <a:rPr lang="en-US"/>
              <a:pPr/>
              <a:t>‹Nr.›</a:t>
            </a:fld>
            <a:endParaRPr lang="en-US"/>
          </a:p>
        </p:txBody>
      </p:sp>
    </p:spTree>
    <p:extLst>
      <p:ext uri="{BB962C8B-B14F-4D97-AF65-F5344CB8AC3E}">
        <p14:creationId xmlns:p14="http://schemas.microsoft.com/office/powerpoint/2010/main" val="157732123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5725" y="76200"/>
            <a:ext cx="10029825"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5725" y="1295400"/>
            <a:ext cx="10029825" cy="5410200"/>
          </a:xfrm>
        </p:spPr>
        <p:txBody>
          <a:bodyPr/>
          <a:lstStyle/>
          <a:p>
            <a:pPr lvl="0"/>
            <a:endParaRPr lang="en-US" noProof="0" dirty="0" smtClean="0"/>
          </a:p>
        </p:txBody>
      </p:sp>
      <p:sp>
        <p:nvSpPr>
          <p:cNvPr id="4" name="Rectangle 5"/>
          <p:cNvSpPr>
            <a:spLocks noGrp="1" noChangeArrowheads="1"/>
          </p:cNvSpPr>
          <p:nvPr>
            <p:ph type="sldNum" sz="quarter" idx="10"/>
          </p:nvPr>
        </p:nvSpPr>
        <p:spPr/>
        <p:txBody>
          <a:bodyPr/>
          <a:lstStyle>
            <a:lvl1pPr>
              <a:defRPr/>
            </a:lvl1pPr>
          </a:lstStyle>
          <a:p>
            <a:fld id="{14D97304-8C59-7E47-8433-96017D29D261}" type="slidenum">
              <a:rPr lang="en-US"/>
              <a:pPr/>
              <a:t>‹Nr.›</a:t>
            </a:fld>
            <a:endParaRPr lang="en-US"/>
          </a:p>
        </p:txBody>
      </p:sp>
    </p:spTree>
    <p:extLst>
      <p:ext uri="{BB962C8B-B14F-4D97-AF65-F5344CB8AC3E}">
        <p14:creationId xmlns:p14="http://schemas.microsoft.com/office/powerpoint/2010/main" val="30058848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51033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92898" y="42863"/>
            <a:ext cx="9701213" cy="1217612"/>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96533" y="1685927"/>
            <a:ext cx="8976122" cy="4525963"/>
          </a:xfrm>
        </p:spPr>
        <p:txBody>
          <a:bodyPr/>
          <a:lstStyle/>
          <a:p>
            <a:pPr lvl="0"/>
            <a:endParaRPr lang="en-US" noProof="0"/>
          </a:p>
        </p:txBody>
      </p:sp>
    </p:spTree>
    <p:extLst>
      <p:ext uri="{BB962C8B-B14F-4D97-AF65-F5344CB8AC3E}">
        <p14:creationId xmlns:p14="http://schemas.microsoft.com/office/powerpoint/2010/main" val="5231831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929" y="6223237"/>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grpSp>
      <p:pic>
        <p:nvPicPr>
          <p:cNvPr id="8" name="Picture 9" descr="prime band white onc"/>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543"/>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643"/>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1274696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9D71B248-8D05-D045-850F-7767F074CBAE}"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493684242"/>
      </p:ext>
    </p:extLst>
  </p:cSld>
  <p:clrMapOvr>
    <a:masterClrMapping/>
  </p:clrMapOvr>
  <p:transition>
    <p:split dir="in"/>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668"/>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29383192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7718071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7143"/>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40714152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2233401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790"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790"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7965030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42706920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8494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29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2617362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3132058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182398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46"/>
            <a:ext cx="874395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EF1C3EC5-D3D7-0044-8462-D54D720FAF18}"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212982523"/>
      </p:ext>
    </p:extLst>
  </p:cSld>
  <p:clrMapOvr>
    <a:masterClrMapping/>
  </p:clrMapOvr>
  <p:transition>
    <p:split dir="in"/>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880"/>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880"/>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89806012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5725" y="76200"/>
            <a:ext cx="10029825" cy="9144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85725" y="1295400"/>
            <a:ext cx="10029825" cy="5410200"/>
          </a:xfrm>
          <a:prstGeom prst="rect">
            <a:avLst/>
          </a:prstGeom>
        </p:spPr>
        <p:txBody>
          <a:bodyPr/>
          <a:lstStyle/>
          <a:p>
            <a:pPr lvl="0"/>
            <a:endParaRPr lang="en-US" noProof="0" dirty="0" smtClean="0"/>
          </a:p>
        </p:txBody>
      </p:sp>
      <p:sp>
        <p:nvSpPr>
          <p:cNvPr id="4" name="Rectangle 5"/>
          <p:cNvSpPr>
            <a:spLocks noGrp="1" noChangeArrowheads="1"/>
          </p:cNvSpPr>
          <p:nvPr>
            <p:ph type="sldNum" sz="quarter" idx="10"/>
          </p:nvPr>
        </p:nvSpPr>
        <p:spPr>
          <a:xfrm>
            <a:off x="7372350" y="6248400"/>
            <a:ext cx="2143125"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hangingPunct="1">
              <a:spcBef>
                <a:spcPct val="0"/>
              </a:spcBef>
            </a:pPr>
            <a:fld id="{6A3F5909-4C65-BF4B-B079-ECF437EEE672}" type="slidenum">
              <a:rPr lang="en-US" sz="1800">
                <a:solidFill>
                  <a:srgbClr val="FFFFFF"/>
                </a:solidFill>
              </a:rPr>
              <a:pPr eaLnBrk="1" hangingPunct="1">
                <a:spcBef>
                  <a:spcPct val="0"/>
                </a:spcBef>
              </a:pPr>
              <a:t>‹Nr.›</a:t>
            </a:fld>
            <a:endParaRPr lang="en-US" sz="1800">
              <a:solidFill>
                <a:srgbClr val="FFFFFF"/>
              </a:solidFill>
            </a:endParaRPr>
          </a:p>
        </p:txBody>
      </p:sp>
    </p:spTree>
    <p:extLst>
      <p:ext uri="{BB962C8B-B14F-4D97-AF65-F5344CB8AC3E}">
        <p14:creationId xmlns:p14="http://schemas.microsoft.com/office/powerpoint/2010/main" val="24709479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551"/>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67652733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519"/>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5318292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519"/>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8965109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914" y="6223211"/>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grpSp>
      <p:pic>
        <p:nvPicPr>
          <p:cNvPr id="8" name="Picture 9" descr="prime band white onc"/>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517"/>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617"/>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38192984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642"/>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27040244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7164736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7117"/>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26404177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867145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77155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2197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9F478FB6-B6C2-2A4E-A69F-F0AAD5AAF453}"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441044209"/>
      </p:ext>
    </p:extLst>
  </p:cSld>
  <p:clrMapOvr>
    <a:masterClrMapping/>
  </p:clrMapOvr>
  <p:transition>
    <p:split dir="in"/>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77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77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68580609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34029639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0341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26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31105994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00361129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1222772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854"/>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854"/>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07528222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5725" y="76200"/>
            <a:ext cx="10029825" cy="9144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85725" y="1295400"/>
            <a:ext cx="10029825" cy="5410200"/>
          </a:xfrm>
          <a:prstGeom prst="rect">
            <a:avLst/>
          </a:prstGeom>
        </p:spPr>
        <p:txBody>
          <a:bodyPr/>
          <a:lstStyle/>
          <a:p>
            <a:pPr lvl="0"/>
            <a:endParaRPr lang="en-US" noProof="0" dirty="0" smtClean="0"/>
          </a:p>
        </p:txBody>
      </p:sp>
      <p:sp>
        <p:nvSpPr>
          <p:cNvPr id="4" name="Rectangle 5"/>
          <p:cNvSpPr>
            <a:spLocks noGrp="1" noChangeArrowheads="1"/>
          </p:cNvSpPr>
          <p:nvPr>
            <p:ph type="sldNum" sz="quarter" idx="10"/>
          </p:nvPr>
        </p:nvSpPr>
        <p:spPr>
          <a:xfrm>
            <a:off x="7372350" y="6248400"/>
            <a:ext cx="2143125"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hangingPunct="1">
              <a:spcBef>
                <a:spcPct val="0"/>
              </a:spcBef>
            </a:pPr>
            <a:fld id="{6A3F5909-4C65-BF4B-B079-ECF437EEE672}" type="slidenum">
              <a:rPr lang="en-US" sz="1800">
                <a:solidFill>
                  <a:srgbClr val="FFFFFF"/>
                </a:solidFill>
              </a:rPr>
              <a:pPr eaLnBrk="1" hangingPunct="1">
                <a:spcBef>
                  <a:spcPct val="0"/>
                </a:spcBef>
              </a:pPr>
              <a:t>‹Nr.›</a:t>
            </a:fld>
            <a:endParaRPr lang="en-US" sz="1800">
              <a:solidFill>
                <a:srgbClr val="FFFFFF"/>
              </a:solidFill>
            </a:endParaRPr>
          </a:p>
        </p:txBody>
      </p:sp>
    </p:spTree>
    <p:extLst>
      <p:ext uri="{BB962C8B-B14F-4D97-AF65-F5344CB8AC3E}">
        <p14:creationId xmlns:p14="http://schemas.microsoft.com/office/powerpoint/2010/main" val="104022892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525"/>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0698392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493"/>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833088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24"/>
            <a:ext cx="874395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fld id="{A1B95CC9-9774-E745-BFE6-73547E7B1CE1}" type="slidenum">
              <a:rPr lang="en-US"/>
              <a:pPr/>
              <a:t>‹Nr.›</a:t>
            </a:fld>
            <a:endParaRPr lang="en-US"/>
          </a:p>
        </p:txBody>
      </p:sp>
    </p:spTree>
    <p:extLst>
      <p:ext uri="{BB962C8B-B14F-4D97-AF65-F5344CB8AC3E}">
        <p14:creationId xmlns:p14="http://schemas.microsoft.com/office/powerpoint/2010/main" val="3518197501"/>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8" name="Marcador de pie de página 7"/>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9" name="Marcador de número de diapositiva 8"/>
          <p:cNvSpPr>
            <a:spLocks noGrp="1"/>
          </p:cNvSpPr>
          <p:nvPr>
            <p:ph type="sldNum" sz="quarter" idx="12"/>
          </p:nvPr>
        </p:nvSpPr>
        <p:spPr/>
        <p:txBody>
          <a:bodyPr/>
          <a:lstStyle>
            <a:lvl1pPr>
              <a:defRPr/>
            </a:lvl1pPr>
          </a:lstStyle>
          <a:p>
            <a:fld id="{B784C8DA-FD3E-734E-A522-857184F825FD}"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658957845"/>
      </p:ext>
    </p:extLst>
  </p:cSld>
  <p:clrMapOvr>
    <a:masterClrMapping/>
  </p:clrMapOvr>
  <p:transition>
    <p:split dir="in"/>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493"/>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40263069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887" y="6223163"/>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grpSp>
      <p:pic>
        <p:nvPicPr>
          <p:cNvPr id="8" name="Picture 9" descr="prime band white onc"/>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469"/>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569"/>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28404524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594"/>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39648704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55618931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7069"/>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5568283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74543996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74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74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9628058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33003856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7417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21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644177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4" name="Marcador de pie de página 3"/>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número de diapositiva 4"/>
          <p:cNvSpPr>
            <a:spLocks noGrp="1"/>
          </p:cNvSpPr>
          <p:nvPr>
            <p:ph type="sldNum" sz="quarter" idx="12"/>
          </p:nvPr>
        </p:nvSpPr>
        <p:spPr/>
        <p:txBody>
          <a:bodyPr/>
          <a:lstStyle>
            <a:lvl1pPr>
              <a:defRPr/>
            </a:lvl1pPr>
          </a:lstStyle>
          <a:p>
            <a:fld id="{5D972B5E-87E0-744F-9F4B-A0C040974EFA}"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348161171"/>
      </p:ext>
    </p:extLst>
  </p:cSld>
  <p:clrMapOvr>
    <a:masterClrMapping/>
  </p:clrMapOvr>
  <p:transition>
    <p:split dir="in"/>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94084940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12604614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806"/>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806"/>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9228741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5725" y="76200"/>
            <a:ext cx="10029825" cy="9144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85725" y="1295400"/>
            <a:ext cx="10029825" cy="5410200"/>
          </a:xfrm>
          <a:prstGeom prst="rect">
            <a:avLst/>
          </a:prstGeom>
        </p:spPr>
        <p:txBody>
          <a:bodyPr/>
          <a:lstStyle/>
          <a:p>
            <a:pPr lvl="0"/>
            <a:endParaRPr lang="en-US" noProof="0" dirty="0" smtClean="0"/>
          </a:p>
        </p:txBody>
      </p:sp>
      <p:sp>
        <p:nvSpPr>
          <p:cNvPr id="4" name="Rectangle 5"/>
          <p:cNvSpPr>
            <a:spLocks noGrp="1" noChangeArrowheads="1"/>
          </p:cNvSpPr>
          <p:nvPr>
            <p:ph type="sldNum" sz="quarter" idx="10"/>
          </p:nvPr>
        </p:nvSpPr>
        <p:spPr>
          <a:xfrm>
            <a:off x="7372350" y="6248400"/>
            <a:ext cx="2143125"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hangingPunct="1">
              <a:spcBef>
                <a:spcPct val="0"/>
              </a:spcBef>
            </a:pPr>
            <a:fld id="{6A3F5909-4C65-BF4B-B079-ECF437EEE672}" type="slidenum">
              <a:rPr lang="en-US" sz="1800">
                <a:solidFill>
                  <a:srgbClr val="FFFFFF"/>
                </a:solidFill>
              </a:rPr>
              <a:pPr eaLnBrk="1" hangingPunct="1">
                <a:spcBef>
                  <a:spcPct val="0"/>
                </a:spcBef>
              </a:pPr>
              <a:t>‹Nr.›</a:t>
            </a:fld>
            <a:endParaRPr lang="en-US" sz="1800">
              <a:solidFill>
                <a:srgbClr val="FFFFFF"/>
              </a:solidFill>
            </a:endParaRPr>
          </a:p>
        </p:txBody>
      </p:sp>
    </p:spTree>
    <p:extLst>
      <p:ext uri="{BB962C8B-B14F-4D97-AF65-F5344CB8AC3E}">
        <p14:creationId xmlns:p14="http://schemas.microsoft.com/office/powerpoint/2010/main" val="336926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477"/>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79192776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445"/>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733128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445"/>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7889204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877" y="6223145"/>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grpSp>
      <p:pic>
        <p:nvPicPr>
          <p:cNvPr id="8" name="Picture 9" descr="prime band white onc"/>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451"/>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551"/>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37927573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576"/>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34885814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022477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3" name="Marcador de pie de página 2"/>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4" name="Marcador de número de diapositiva 3"/>
          <p:cNvSpPr>
            <a:spLocks noGrp="1"/>
          </p:cNvSpPr>
          <p:nvPr>
            <p:ph type="sldNum" sz="quarter" idx="12"/>
          </p:nvPr>
        </p:nvSpPr>
        <p:spPr/>
        <p:txBody>
          <a:bodyPr/>
          <a:lstStyle>
            <a:lvl1pPr>
              <a:defRPr/>
            </a:lvl1pPr>
          </a:lstStyle>
          <a:p>
            <a:fld id="{629B0DFC-FE73-5948-BEB7-17D8A6911224}"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421021328"/>
      </p:ext>
    </p:extLst>
  </p:cSld>
  <p:clrMapOvr>
    <a:masterClrMapping/>
  </p:clrMapOvr>
  <p:transition>
    <p:split dir="in"/>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7051"/>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425825426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1021553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73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73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5820861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289003214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1267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20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5494142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338182136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8424829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788"/>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788"/>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51952771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5725" y="76200"/>
            <a:ext cx="10029825" cy="9144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85725" y="1295400"/>
            <a:ext cx="10029825" cy="5410200"/>
          </a:xfrm>
          <a:prstGeom prst="rect">
            <a:avLst/>
          </a:prstGeom>
        </p:spPr>
        <p:txBody>
          <a:bodyPr/>
          <a:lstStyle/>
          <a:p>
            <a:pPr lvl="0"/>
            <a:endParaRPr lang="en-US" noProof="0" dirty="0" smtClean="0"/>
          </a:p>
        </p:txBody>
      </p:sp>
      <p:sp>
        <p:nvSpPr>
          <p:cNvPr id="4" name="Rectangle 5"/>
          <p:cNvSpPr>
            <a:spLocks noGrp="1" noChangeArrowheads="1"/>
          </p:cNvSpPr>
          <p:nvPr>
            <p:ph type="sldNum" sz="quarter" idx="10"/>
          </p:nvPr>
        </p:nvSpPr>
        <p:spPr>
          <a:xfrm>
            <a:off x="7372350" y="6248400"/>
            <a:ext cx="2143125"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hangingPunct="1">
              <a:spcBef>
                <a:spcPct val="0"/>
              </a:spcBef>
            </a:pPr>
            <a:fld id="{6A3F5909-4C65-BF4B-B079-ECF437EEE672}" type="slidenum">
              <a:rPr lang="en-US" sz="1800">
                <a:solidFill>
                  <a:srgbClr val="FFFFFF"/>
                </a:solidFill>
              </a:rPr>
              <a:pPr eaLnBrk="1" hangingPunct="1">
                <a:spcBef>
                  <a:spcPct val="0"/>
                </a:spcBef>
              </a:pPr>
              <a:t>‹Nr.›</a:t>
            </a:fld>
            <a:endParaRPr lang="en-US" sz="1800">
              <a:solidFill>
                <a:srgbClr val="FFFFFF"/>
              </a:solidFill>
            </a:endParaRPr>
          </a:p>
        </p:txBody>
      </p:sp>
    </p:spTree>
    <p:extLst>
      <p:ext uri="{BB962C8B-B14F-4D97-AF65-F5344CB8AC3E}">
        <p14:creationId xmlns:p14="http://schemas.microsoft.com/office/powerpoint/2010/main" val="961430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4022725" y="27309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D15B8306-3614-6A4E-81CA-C70EB8CB774D}"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3480141848"/>
      </p:ext>
    </p:extLst>
  </p:cSld>
  <p:clrMapOvr>
    <a:masterClrMapping/>
  </p:clrMapOvr>
  <p:transition>
    <p:split dir="in"/>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459"/>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19823467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427"/>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80131493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427"/>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427835854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obj" preserve="1">
  <p:cSld name="Title and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a:lnSpc>
                <a:spcPct val="120000"/>
              </a:lnSpc>
              <a:spcBef>
                <a:spcPts val="0"/>
              </a:spcBef>
              <a:spcAft>
                <a:spcPts val="1400"/>
              </a:spcAft>
              <a:defRPr sz="1600" b="1">
                <a:latin typeface="Arial" panose="020B0604020202020204" pitchFamily="34" charset="0"/>
                <a:cs typeface="Arial" panose="020B0604020202020204" pitchFamily="34" charset="0"/>
              </a:defRPr>
            </a:lvl1pPr>
            <a:lvl2pPr>
              <a:lnSpc>
                <a:spcPct val="120000"/>
              </a:lnSpc>
              <a:spcBef>
                <a:spcPts val="0"/>
              </a:spcBef>
              <a:spcAft>
                <a:spcPts val="1400"/>
              </a:spcAft>
              <a:defRPr sz="1600" b="1">
                <a:latin typeface="Arial" panose="020B0604020202020204" pitchFamily="34" charset="0"/>
                <a:cs typeface="Arial" panose="020B0604020202020204" pitchFamily="34" charset="0"/>
              </a:defRPr>
            </a:lvl2pPr>
            <a:lvl3pPr>
              <a:lnSpc>
                <a:spcPct val="120000"/>
              </a:lnSpc>
              <a:spcBef>
                <a:spcPts val="0"/>
              </a:spcBef>
              <a:spcAft>
                <a:spcPts val="1400"/>
              </a:spcAft>
              <a:defRPr sz="1600" b="1">
                <a:latin typeface="Arial" panose="020B0604020202020204" pitchFamily="34" charset="0"/>
                <a:cs typeface="Arial" panose="020B0604020202020204" pitchFamily="34" charset="0"/>
              </a:defRPr>
            </a:lvl3pPr>
            <a:lvl4pPr>
              <a:lnSpc>
                <a:spcPct val="120000"/>
              </a:lnSpc>
              <a:spcBef>
                <a:spcPts val="0"/>
              </a:spcBef>
              <a:spcAft>
                <a:spcPts val="1400"/>
              </a:spcAft>
              <a:defRPr sz="1600" b="1">
                <a:latin typeface="Arial" panose="020B0604020202020204" pitchFamily="34" charset="0"/>
                <a:cs typeface="Arial" panose="020B0604020202020204" pitchFamily="34" charset="0"/>
              </a:defRPr>
            </a:lvl4pPr>
            <a:lvl5pPr>
              <a:lnSpc>
                <a:spcPct val="120000"/>
              </a:lnSpc>
              <a:spcBef>
                <a:spcPts val="0"/>
              </a:spcBef>
              <a:spcAft>
                <a:spcPts val="1400"/>
              </a:spcAft>
              <a:defRPr sz="1600" b="1">
                <a:latin typeface="Arial" panose="020B0604020202020204" pitchFamily="34" charset="0"/>
                <a:cs typeface="Arial" panose="020B0604020202020204" pitchFamily="34" charset="0"/>
              </a:defRPr>
            </a:lvl5pPr>
          </a:lstStyle>
          <a:p>
            <a:pPr lvl="0"/>
            <a:r>
              <a:rPr lang="en-US" dirty="0" smtClean="0"/>
              <a:t> 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
        <p:nvSpPr>
          <p:cNvPr id="6" name="Slide Number Placeholder 5"/>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2711842760"/>
      </p:ext>
    </p:extLst>
  </p:cSld>
  <p:clrMapOvr>
    <a:masterClrMapping/>
  </p:clrMapOvr>
  <p:transition spd="slow">
    <p:wipe dir="r"/>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woObj" preserve="1">
  <p:cSld name="Two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14350"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29225"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2907906120"/>
      </p:ext>
    </p:extLst>
  </p:cSld>
  <p:clrMapOvr>
    <a:masterClrMapping/>
  </p:clrMapOvr>
  <p:transition spd="slow">
    <p:wipe dir="r"/>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woTxTwoObj" preserve="1">
  <p:cSld name="Comparison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1475" y="905181"/>
            <a:ext cx="4602339"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1475" y="1603665"/>
            <a:ext cx="4602339"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240088" y="905181"/>
            <a:ext cx="4604147"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240088" y="1603665"/>
            <a:ext cx="4604147"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3188520389"/>
      </p:ext>
    </p:extLst>
  </p:cSld>
  <p:clrMapOvr>
    <a:masterClrMapping/>
  </p:clrMapOvr>
  <p:transition spd="slow">
    <p:wipe dir="r"/>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Only" preserve="1">
  <p:cSld name="Title Only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solidFill>
                  <a:schemeClr val="accent6">
                    <a:lumMod val="75000"/>
                  </a:schemeClr>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1223441373"/>
      </p:ext>
    </p:extLst>
  </p:cSld>
  <p:clrMapOvr>
    <a:masterClrMapping/>
  </p:clrMapOvr>
  <p:transition spd="slow">
    <p:wipe dir="r"/>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blank" preserve="1">
  <p:cSld name="Blank - Midnigh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2534706750"/>
      </p:ext>
    </p:extLst>
  </p:cSld>
  <p:clrMapOvr>
    <a:masterClrMapping/>
  </p:clrMapOvr>
  <p:transition spd="slow">
    <p:wipe dir="r"/>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userDrawn="1">
  <p:cSld name="1_Title and Content - Midn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564844"/>
      </p:ext>
    </p:extLst>
  </p:cSld>
  <p:clrMapOvr>
    <a:masterClrMapping/>
  </p:clrMapOvr>
  <p:transition spd="slow">
    <p:wipe dir="r"/>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Title and Leader Only">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257179" y="137478"/>
            <a:ext cx="9761934" cy="767778"/>
          </a:xfrm>
          <a:prstGeom prst="rect">
            <a:avLst/>
          </a:prstGeom>
        </p:spPr>
        <p:txBody>
          <a:bodyPr vert="horz" lIns="91440" tIns="45720" rIns="91440" bIns="45720" rtlCol="0" anchor="ctr">
            <a:normAutofit/>
          </a:bodyPr>
          <a:lstStyle>
            <a:lvl1pPr>
              <a:defRPr>
                <a:solidFill>
                  <a:srgbClr val="FFFF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7179" y="979234"/>
            <a:ext cx="9761934" cy="506666"/>
          </a:xfrm>
        </p:spPr>
        <p:txBody>
          <a:bodyPr anchor="t" anchorCtr="0">
            <a:noAutofit/>
          </a:bodyPr>
          <a:lstStyle>
            <a:lvl1pPr marL="0" indent="0">
              <a:spcBef>
                <a:spcPts val="0"/>
              </a:spcBef>
              <a:buNone/>
              <a:defRPr sz="16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extBox 1"/>
          <p:cNvSpPr txBox="1"/>
          <p:nvPr userDrawn="1"/>
        </p:nvSpPr>
        <p:spPr>
          <a:xfrm>
            <a:off x="2914650" y="2286000"/>
            <a:ext cx="1028700" cy="914400"/>
          </a:xfrm>
          <a:prstGeom prst="rect">
            <a:avLst/>
          </a:prstGeom>
          <a:noFill/>
        </p:spPr>
        <p:txBody>
          <a:bodyPr wrap="none" lIns="27432" tIns="27432" rIns="27432" bIns="27432" rtlCol="0" anchor="ctr" anchorCtr="0">
            <a:noAutofit/>
          </a:bodyPr>
          <a:lstStyle/>
          <a:p>
            <a:pPr algn="ctr" eaLnBrk="1" hangingPunct="1">
              <a:spcBef>
                <a:spcPct val="0"/>
              </a:spcBef>
            </a:pPr>
            <a:endParaRPr lang="en-US" sz="1400" dirty="0">
              <a:solidFill>
                <a:prstClr val="black"/>
              </a:solidFill>
            </a:endParaRPr>
          </a:p>
        </p:txBody>
      </p:sp>
    </p:spTree>
    <p:extLst>
      <p:ext uri="{BB962C8B-B14F-4D97-AF65-F5344CB8AC3E}">
        <p14:creationId xmlns:p14="http://schemas.microsoft.com/office/powerpoint/2010/main" val="220152452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pie de página 5"/>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7" name="Marcador de número de diapositiva 6"/>
          <p:cNvSpPr>
            <a:spLocks noGrp="1"/>
          </p:cNvSpPr>
          <p:nvPr>
            <p:ph type="sldNum" sz="quarter" idx="12"/>
          </p:nvPr>
        </p:nvSpPr>
        <p:spPr/>
        <p:txBody>
          <a:bodyPr/>
          <a:lstStyle>
            <a:lvl1pPr>
              <a:defRPr/>
            </a:lvl1pPr>
          </a:lstStyle>
          <a:p>
            <a:fld id="{22DB8BD9-13C9-4140-B95F-E3FDEAC7E092}"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2542760965"/>
      </p:ext>
    </p:extLst>
  </p:cSld>
  <p:clrMapOvr>
    <a:masterClrMapping/>
  </p:clrMapOvr>
  <p:transition>
    <p:split dir="in"/>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9462" name="Rectangle 2"/>
          <p:cNvSpPr>
            <a:spLocks noGrp="1" noChangeArrowheads="1"/>
          </p:cNvSpPr>
          <p:nvPr>
            <p:ph type="ctrTitle"/>
          </p:nvPr>
        </p:nvSpPr>
        <p:spPr>
          <a:xfrm>
            <a:off x="373262" y="1638575"/>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675"/>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398978929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700"/>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387019746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8742158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7175"/>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20677225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17142907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808"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808"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28151724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99088013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965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32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7316846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69129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290B8BF7-76C2-2044-9B2F-42C81D0DC899}"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1730203257"/>
      </p:ext>
    </p:extLst>
  </p:cSld>
  <p:clrMapOvr>
    <a:masterClrMapping/>
  </p:clrMapOvr>
  <p:transition>
    <p:split dir="in"/>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5169216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912"/>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912"/>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99073630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517337" y="6090444"/>
            <a:ext cx="4626199"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5143625" y="6090444"/>
            <a:ext cx="4626487"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056563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517337" y="6090444"/>
            <a:ext cx="4626199"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5143625" y="6090444"/>
            <a:ext cx="4626487"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4188601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obj" preserve="1">
  <p:cSld name="Title and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accent6">
                    <a:lumMod val="9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nSpc>
                <a:spcPct val="200000"/>
              </a:lnSpc>
              <a:spcBef>
                <a:spcPts val="600"/>
              </a:spcBef>
              <a:spcAft>
                <a:spcPts val="600"/>
              </a:spcAft>
              <a:defRPr sz="1600" b="1">
                <a:latin typeface="Arial" panose="020B0604020202020204" pitchFamily="34" charset="0"/>
                <a:cs typeface="Arial" panose="020B0604020202020204" pitchFamily="34" charset="0"/>
              </a:defRPr>
            </a:lvl1pPr>
            <a:lvl2pPr>
              <a:lnSpc>
                <a:spcPct val="200000"/>
              </a:lnSpc>
              <a:spcBef>
                <a:spcPts val="600"/>
              </a:spcBef>
              <a:spcAft>
                <a:spcPts val="600"/>
              </a:spcAft>
              <a:defRPr sz="1600" b="1">
                <a:latin typeface="Arial" panose="020B0604020202020204" pitchFamily="34" charset="0"/>
                <a:cs typeface="Arial" panose="020B0604020202020204" pitchFamily="34" charset="0"/>
              </a:defRPr>
            </a:lvl2pPr>
            <a:lvl3pPr>
              <a:lnSpc>
                <a:spcPct val="200000"/>
              </a:lnSpc>
              <a:spcBef>
                <a:spcPts val="600"/>
              </a:spcBef>
              <a:spcAft>
                <a:spcPts val="600"/>
              </a:spcAft>
              <a:defRPr sz="1600" b="1">
                <a:latin typeface="Arial" panose="020B0604020202020204" pitchFamily="34" charset="0"/>
                <a:cs typeface="Arial" panose="020B0604020202020204" pitchFamily="34" charset="0"/>
              </a:defRPr>
            </a:lvl3pPr>
            <a:lvl4pPr>
              <a:lnSpc>
                <a:spcPct val="200000"/>
              </a:lnSpc>
              <a:spcBef>
                <a:spcPts val="600"/>
              </a:spcBef>
              <a:spcAft>
                <a:spcPts val="600"/>
              </a:spcAft>
              <a:defRPr sz="1600" b="1">
                <a:latin typeface="Arial" panose="020B0604020202020204" pitchFamily="34" charset="0"/>
                <a:cs typeface="Arial" panose="020B0604020202020204" pitchFamily="34" charset="0"/>
              </a:defRPr>
            </a:lvl4pPr>
            <a:lvl5pPr>
              <a:lnSpc>
                <a:spcPct val="200000"/>
              </a:lnSpc>
              <a:spcBef>
                <a:spcPts val="600"/>
              </a:spcBef>
              <a:spcAft>
                <a:spcPts val="600"/>
              </a:spcAft>
              <a:defRPr sz="1600" b="1">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DC02134D-45DF-6B40-ACE2-685F80371BDE}"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2394953811"/>
      </p:ext>
    </p:extLst>
  </p:cSld>
  <p:clrMapOvr>
    <a:masterClrMapping/>
  </p:clrMapOvr>
  <p:transition spd="slow">
    <p:wipe dir="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woObj" preserve="1">
  <p:cSld name="Two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CC"/>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514350"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29225"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fld id="{7A67CC9B-6F3A-0142-AF4B-6FA8BA7E2AC0}"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708563489"/>
      </p:ext>
    </p:extLst>
  </p:cSld>
  <p:clrMapOvr>
    <a:masterClrMapping/>
  </p:clrMapOvr>
  <p:transition spd="slow">
    <p:wipe dir="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woTxTwoObj" preserve="1">
  <p:cSld name="Comparison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71475" y="905181"/>
            <a:ext cx="4602339"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1475" y="1603665"/>
            <a:ext cx="4602339"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240064" y="905181"/>
            <a:ext cx="4604147"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240064" y="1603665"/>
            <a:ext cx="4604147"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fld id="{274578DE-A436-A242-8030-0C0024730AE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48462621"/>
      </p:ext>
    </p:extLst>
  </p:cSld>
  <p:clrMapOvr>
    <a:masterClrMapping/>
  </p:clrMapOvr>
  <p:transition spd="slow">
    <p:wipe dir="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Only" preserve="1">
  <p:cSld name="Title Only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accent6">
                    <a:lumMod val="90000"/>
                  </a:schemeClr>
                </a:solidFill>
              </a:defRPr>
            </a:lvl1pPr>
          </a:lstStyle>
          <a:p>
            <a:r>
              <a:rPr lang="en-US" dirty="0" smtClean="0"/>
              <a:t>Click to edit Master title style</a:t>
            </a:r>
            <a:endParaRPr lang="en-US" dirty="0"/>
          </a:p>
        </p:txBody>
      </p:sp>
      <p:sp>
        <p:nvSpPr>
          <p:cNvPr id="3" name="Slide Number Placeholder 3"/>
          <p:cNvSpPr>
            <a:spLocks noGrp="1"/>
          </p:cNvSpPr>
          <p:nvPr>
            <p:ph type="sldNum" sz="quarter" idx="10"/>
          </p:nvPr>
        </p:nvSpPr>
        <p:spPr/>
        <p:txBody>
          <a:bodyPr/>
          <a:lstStyle>
            <a:lvl1pPr>
              <a:defRPr/>
            </a:lvl1pPr>
          </a:lstStyle>
          <a:p>
            <a:fld id="{07F6B4B8-D679-E44D-907B-69C55CF15A75}"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3427736595"/>
      </p:ext>
    </p:extLst>
  </p:cSld>
  <p:clrMapOvr>
    <a:masterClrMapping/>
  </p:clrMapOvr>
  <p:transition spd="slow">
    <p:wipe dir="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blank" preserve="1">
  <p:cSld name="Blank - Midnight">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AC15DF55-0A55-B140-A208-4DDB9492F7DC}"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552179147"/>
      </p:ext>
    </p:extLst>
  </p:cSld>
  <p:clrMapOvr>
    <a:masterClrMapping/>
  </p:clrMapOvr>
  <p:transition spd="slow">
    <p:wipe dir="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userDrawn="1">
  <p:cSld name="1_Title and Content - Midn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78493"/>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endParaRPr lang="en-US">
              <a:solidFill>
                <a:srgbClr val="FFFFFF"/>
              </a:solidFill>
              <a:latin typeface="Times New Roman"/>
              <a:ea typeface="ＭＳ Ｐゴシック"/>
            </a:endParaRPr>
          </a:p>
        </p:txBody>
      </p:sp>
      <p:sp>
        <p:nvSpPr>
          <p:cNvPr id="5" name="Marcador de pie de página 4"/>
          <p:cNvSpPr>
            <a:spLocks noGrp="1"/>
          </p:cNvSpPr>
          <p:nvPr>
            <p:ph type="ftr" sz="quarter" idx="11"/>
          </p:nvPr>
        </p:nvSpPr>
        <p:spPr/>
        <p:txBody>
          <a:bodyPr/>
          <a:lstStyle>
            <a:lvl1pPr>
              <a:defRPr/>
            </a:lvl1pPr>
          </a:lstStyle>
          <a:p>
            <a:endParaRPr lang="en-US">
              <a:solidFill>
                <a:srgbClr val="FFFFFF"/>
              </a:solidFill>
              <a:latin typeface="Times New Roman"/>
              <a:ea typeface="ＭＳ Ｐゴシック"/>
            </a:endParaRPr>
          </a:p>
        </p:txBody>
      </p:sp>
      <p:sp>
        <p:nvSpPr>
          <p:cNvPr id="6" name="Marcador de número de diapositiva 5"/>
          <p:cNvSpPr>
            <a:spLocks noGrp="1"/>
          </p:cNvSpPr>
          <p:nvPr>
            <p:ph type="sldNum" sz="quarter" idx="12"/>
          </p:nvPr>
        </p:nvSpPr>
        <p:spPr/>
        <p:txBody>
          <a:bodyPr/>
          <a:lstStyle>
            <a:lvl1pPr>
              <a:defRPr/>
            </a:lvl1pPr>
          </a:lstStyle>
          <a:p>
            <a:fld id="{43962BC3-640E-9246-AD97-6F3A6FEAA11E}" type="slidenum">
              <a:rPr lang="en-US">
                <a:solidFill>
                  <a:srgbClr val="FFFFFF"/>
                </a:solidFill>
                <a:latin typeface="Times New Roman"/>
                <a:ea typeface="ＭＳ Ｐゴシック"/>
              </a:rPr>
              <a:pPr/>
              <a:t>‹Nr.›</a:t>
            </a:fld>
            <a:endParaRPr lang="en-US">
              <a:solidFill>
                <a:srgbClr val="FFFFFF"/>
              </a:solidFill>
              <a:latin typeface="Times New Roman"/>
              <a:ea typeface="ＭＳ Ｐゴシック"/>
            </a:endParaRPr>
          </a:p>
        </p:txBody>
      </p:sp>
    </p:spTree>
    <p:extLst>
      <p:ext uri="{BB962C8B-B14F-4D97-AF65-F5344CB8AC3E}">
        <p14:creationId xmlns:p14="http://schemas.microsoft.com/office/powerpoint/2010/main" val="1071559520"/>
      </p:ext>
    </p:extLst>
  </p:cSld>
  <p:clrMapOvr>
    <a:masterClrMapping/>
  </p:clrMapOvr>
  <p:transition>
    <p:split dir="in"/>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835" y="6223069"/>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w="9525">
              <a:noFill/>
              <a:round/>
              <a:headEnd/>
              <a:tailEnd/>
            </a:ln>
            <a:effectLst/>
          </p:spPr>
          <p:txBody>
            <a:bodyPr wrap="none" anchor="ctr"/>
            <a:lstStyle/>
            <a:p>
              <a:pPr eaLnBrk="1" hangingPunct="1">
                <a:spcBef>
                  <a:spcPct val="0"/>
                </a:spcBef>
                <a:defRPr/>
              </a:pPr>
              <a:endParaRPr lang="en-US" sz="1800">
                <a:solidFill>
                  <a:srgbClr val="FFFFFF"/>
                </a:solidFill>
              </a:endParaRPr>
            </a:p>
          </p:txBody>
        </p:sp>
      </p:grpSp>
      <p:pic>
        <p:nvPicPr>
          <p:cNvPr id="8" name="Picture 9" descr="prime band white on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369"/>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469"/>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410295039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494"/>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174876476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71270369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6969"/>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249332650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68816548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692"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692"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8675417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33940908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9162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11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13581000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2978053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421" y="2130458"/>
            <a:ext cx="9546167" cy="1470025"/>
          </a:xfrm>
        </p:spPr>
        <p:txBody>
          <a:bodyPr/>
          <a:lstStyle>
            <a:lvl1pPr>
              <a:spcBef>
                <a:spcPts val="0"/>
              </a:spcBef>
              <a:spcAft>
                <a:spcPts val="0"/>
              </a:spcAft>
              <a:defRPr/>
            </a:lvl1pPr>
          </a:lstStyle>
          <a:p>
            <a:r>
              <a:rPr lang="en-US" smtClean="0"/>
              <a:t>Click to edit Master title style</a:t>
            </a:r>
            <a:endParaRPr lang="en-US"/>
          </a:p>
        </p:txBody>
      </p:sp>
      <p:sp>
        <p:nvSpPr>
          <p:cNvPr id="3" name="Subtitle 2"/>
          <p:cNvSpPr>
            <a:spLocks noGrp="1"/>
          </p:cNvSpPr>
          <p:nvPr>
            <p:ph type="subTitle" idx="1"/>
          </p:nvPr>
        </p:nvSpPr>
        <p:spPr>
          <a:xfrm>
            <a:off x="370421" y="3773316"/>
            <a:ext cx="9546167" cy="1752600"/>
          </a:xfrm>
        </p:spPr>
        <p:txBody>
          <a:bodyPr>
            <a:normAutofit/>
          </a:bodyPr>
          <a:lstStyle>
            <a:lvl1pPr marL="0" indent="0" algn="ctr">
              <a:spcBef>
                <a:spcPts val="0"/>
              </a:spcBef>
              <a:spcAft>
                <a:spcPts val="0"/>
              </a:spcAft>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8" name="Straight Connector 7"/>
          <p:cNvCxnSpPr/>
          <p:nvPr userDrawn="1"/>
        </p:nvCxnSpPr>
        <p:spPr>
          <a:xfrm>
            <a:off x="370421" y="3660068"/>
            <a:ext cx="9546167" cy="1588"/>
          </a:xfrm>
          <a:prstGeom prst="line">
            <a:avLst/>
          </a:prstGeom>
          <a:ln w="57150" cap="flat" cmpd="sng" algn="ctr">
            <a:solidFill>
              <a:srgbClr val="99999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0317381"/>
      </p:ext>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66019139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707"/>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707"/>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41152148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514350" y="274733"/>
            <a:ext cx="9258300" cy="5851525"/>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341481281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obj" preserve="1">
  <p:cSld name="Title and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a:lnSpc>
                <a:spcPct val="120000"/>
              </a:lnSpc>
              <a:spcBef>
                <a:spcPts val="0"/>
              </a:spcBef>
              <a:spcAft>
                <a:spcPts val="1400"/>
              </a:spcAft>
              <a:defRPr sz="1600" b="1">
                <a:latin typeface="Arial" panose="020B0604020202020204" pitchFamily="34" charset="0"/>
                <a:cs typeface="Arial" panose="020B0604020202020204" pitchFamily="34" charset="0"/>
              </a:defRPr>
            </a:lvl1pPr>
            <a:lvl2pPr>
              <a:lnSpc>
                <a:spcPct val="120000"/>
              </a:lnSpc>
              <a:spcBef>
                <a:spcPts val="0"/>
              </a:spcBef>
              <a:spcAft>
                <a:spcPts val="1400"/>
              </a:spcAft>
              <a:defRPr sz="1600" b="1">
                <a:latin typeface="Arial" panose="020B0604020202020204" pitchFamily="34" charset="0"/>
                <a:cs typeface="Arial" panose="020B0604020202020204" pitchFamily="34" charset="0"/>
              </a:defRPr>
            </a:lvl2pPr>
            <a:lvl3pPr>
              <a:lnSpc>
                <a:spcPct val="120000"/>
              </a:lnSpc>
              <a:spcBef>
                <a:spcPts val="0"/>
              </a:spcBef>
              <a:spcAft>
                <a:spcPts val="1400"/>
              </a:spcAft>
              <a:defRPr sz="1600" b="1">
                <a:latin typeface="Arial" panose="020B0604020202020204" pitchFamily="34" charset="0"/>
                <a:cs typeface="Arial" panose="020B0604020202020204" pitchFamily="34" charset="0"/>
              </a:defRPr>
            </a:lvl3pPr>
            <a:lvl4pPr>
              <a:lnSpc>
                <a:spcPct val="120000"/>
              </a:lnSpc>
              <a:spcBef>
                <a:spcPts val="0"/>
              </a:spcBef>
              <a:spcAft>
                <a:spcPts val="1400"/>
              </a:spcAft>
              <a:defRPr sz="1600" b="1">
                <a:latin typeface="Arial" panose="020B0604020202020204" pitchFamily="34" charset="0"/>
                <a:cs typeface="Arial" panose="020B0604020202020204" pitchFamily="34" charset="0"/>
              </a:defRPr>
            </a:lvl4pPr>
            <a:lvl5pPr>
              <a:lnSpc>
                <a:spcPct val="120000"/>
              </a:lnSpc>
              <a:spcBef>
                <a:spcPts val="0"/>
              </a:spcBef>
              <a:spcAft>
                <a:spcPts val="1400"/>
              </a:spcAft>
              <a:defRPr sz="1600" b="1">
                <a:latin typeface="Arial" panose="020B0604020202020204" pitchFamily="34" charset="0"/>
                <a:cs typeface="Arial" panose="020B0604020202020204" pitchFamily="34" charset="0"/>
              </a:defRPr>
            </a:lvl5pPr>
          </a:lstStyle>
          <a:p>
            <a:pPr lvl="0"/>
            <a:r>
              <a:rPr lang="en-US" dirty="0" smtClean="0"/>
              <a:t> 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
        <p:nvSpPr>
          <p:cNvPr id="6" name="Slide Number Placeholder 5"/>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3728313683"/>
      </p:ext>
    </p:extLst>
  </p:cSld>
  <p:clrMapOvr>
    <a:masterClrMapping/>
  </p:clrMapOvr>
  <p:transition spd="slow">
    <p:wipe dir="r"/>
  </p:transition>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woObj" preserve="1">
  <p:cSld name="Two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14350"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29225"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261661143"/>
      </p:ext>
    </p:extLst>
  </p:cSld>
  <p:clrMapOvr>
    <a:masterClrMapping/>
  </p:clrMapOvr>
  <p:transition spd="slow">
    <p:wipe dir="r"/>
  </p:transition>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woTxTwoObj" preserve="1">
  <p:cSld name="Comparison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1475" y="905181"/>
            <a:ext cx="4602339"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1475" y="1603665"/>
            <a:ext cx="4602339"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240048" y="905181"/>
            <a:ext cx="4604147"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240048" y="1603665"/>
            <a:ext cx="4604147"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3052322446"/>
      </p:ext>
    </p:extLst>
  </p:cSld>
  <p:clrMapOvr>
    <a:masterClrMapping/>
  </p:clrMapOvr>
  <p:transition spd="slow">
    <p:wipe dir="r"/>
  </p:transition>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Only" preserve="1">
  <p:cSld name="Title Only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solidFill>
                  <a:schemeClr val="accent6">
                    <a:lumMod val="75000"/>
                  </a:schemeClr>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4186674537"/>
      </p:ext>
    </p:extLst>
  </p:cSld>
  <p:clrMapOvr>
    <a:masterClrMapping/>
  </p:clrMapOvr>
  <p:transition spd="slow">
    <p:wipe dir="r"/>
  </p:transition>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blank" preserve="1">
  <p:cSld name="Blank - Midnigh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3957577925"/>
      </p:ext>
    </p:extLst>
  </p:cSld>
  <p:clrMapOvr>
    <a:masterClrMapping/>
  </p:clrMapOvr>
  <p:transition spd="slow">
    <p:wipe dir="r"/>
  </p:transition>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userDrawn="1">
  <p:cSld name="1_Title and Content - Midn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79994"/>
      </p:ext>
    </p:extLst>
  </p:cSld>
  <p:clrMapOvr>
    <a:masterClrMapping/>
  </p:clrMapOvr>
  <p:transition spd="slow">
    <p:wipe dir="r"/>
  </p:transition>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userDrawn="1">
  <p:cSld name="Title and Leader Only">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257179" y="137478"/>
            <a:ext cx="9761934" cy="767778"/>
          </a:xfrm>
          <a:prstGeom prst="rect">
            <a:avLst/>
          </a:prstGeom>
        </p:spPr>
        <p:txBody>
          <a:bodyPr vert="horz" lIns="91440" tIns="45720" rIns="91440" bIns="45720" rtlCol="0" anchor="ctr">
            <a:normAutofit/>
          </a:bodyPr>
          <a:lstStyle>
            <a:lvl1pPr>
              <a:defRPr>
                <a:solidFill>
                  <a:srgbClr val="FFFF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7179" y="979234"/>
            <a:ext cx="9761934" cy="506666"/>
          </a:xfrm>
        </p:spPr>
        <p:txBody>
          <a:bodyPr anchor="t" anchorCtr="0">
            <a:noAutofit/>
          </a:bodyPr>
          <a:lstStyle>
            <a:lvl1pPr marL="0" indent="0">
              <a:spcBef>
                <a:spcPts val="0"/>
              </a:spcBef>
              <a:buNone/>
              <a:defRPr sz="16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extBox 1"/>
          <p:cNvSpPr txBox="1"/>
          <p:nvPr userDrawn="1"/>
        </p:nvSpPr>
        <p:spPr>
          <a:xfrm>
            <a:off x="2914650" y="2286000"/>
            <a:ext cx="1028700" cy="914400"/>
          </a:xfrm>
          <a:prstGeom prst="rect">
            <a:avLst/>
          </a:prstGeom>
          <a:noFill/>
        </p:spPr>
        <p:txBody>
          <a:bodyPr wrap="none" lIns="27432" tIns="27432" rIns="27432" bIns="27432" rtlCol="0" anchor="ctr" anchorCtr="0">
            <a:noAutofit/>
          </a:bodyPr>
          <a:lstStyle/>
          <a:p>
            <a:pPr algn="ctr" eaLnBrk="1" hangingPunct="1">
              <a:spcBef>
                <a:spcPct val="0"/>
              </a:spcBef>
            </a:pPr>
            <a:endParaRPr lang="en-US" sz="1400" dirty="0">
              <a:solidFill>
                <a:prstClr val="black"/>
              </a:solidFill>
            </a:endParaRPr>
          </a:p>
        </p:txBody>
      </p:sp>
    </p:spTree>
    <p:extLst>
      <p:ext uri="{BB962C8B-B14F-4D97-AF65-F5344CB8AC3E}">
        <p14:creationId xmlns:p14="http://schemas.microsoft.com/office/powerpoint/2010/main" val="144503269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82575" indent="-282575">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7" name="Straight Connector 6"/>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5561034"/>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6" y="2130689"/>
            <a:ext cx="8743950" cy="1470025"/>
          </a:xfrm>
        </p:spPr>
        <p:txBody>
          <a:bodyPr>
            <a:normAutofit/>
          </a:bodyPr>
          <a:lstStyle>
            <a:lvl1pPr>
              <a:defRPr sz="4000" b="1">
                <a:solidFill>
                  <a:srgbClr val="FFFF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43050" y="3886201"/>
            <a:ext cx="7200900" cy="1752600"/>
          </a:xfrm>
        </p:spPr>
        <p:txBody>
          <a:bodyPr/>
          <a:lstStyle>
            <a:lvl1pPr marL="0" indent="0" algn="ctr">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35235934"/>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rgbClr val="FFFF0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171" y="1571613"/>
            <a:ext cx="9258300" cy="4525963"/>
          </a:xfrm>
        </p:spPr>
        <p:txBody>
          <a:bodyPr/>
          <a:lstStyle>
            <a:lvl1pPr>
              <a:defRPr sz="2400" b="1">
                <a:solidFill>
                  <a:schemeClr val="bg1"/>
                </a:solidFill>
              </a:defRPr>
            </a:lvl1pPr>
            <a:lvl2pPr>
              <a:defRPr sz="2200" b="1">
                <a:solidFill>
                  <a:schemeClr val="bg1"/>
                </a:solidFill>
              </a:defRPr>
            </a:lvl2pPr>
            <a:lvl3pPr>
              <a:defRPr sz="2000" b="1">
                <a:solidFill>
                  <a:schemeClr val="bg1"/>
                </a:solidFill>
              </a:defRPr>
            </a:lvl3pPr>
            <a:lvl4pPr>
              <a:defRPr sz="1800" b="1">
                <a:solidFill>
                  <a:schemeClr val="bg1"/>
                </a:solidFill>
              </a:defRPr>
            </a:lvl4pPr>
            <a:lvl5pPr>
              <a:defRPr sz="1600" b="1">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D776E95C-9359-4A6D-A3A3-517568F4E2A4}"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666994920"/>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14350" y="6356613"/>
            <a:ext cx="24003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cs typeface="Arial" pitchFamily="34" charset="0"/>
              </a:defRPr>
            </a:lvl1pPr>
          </a:lstStyle>
          <a:p>
            <a:pPr eaLnBrk="1" hangingPunct="1">
              <a:spcBef>
                <a:spcPct val="0"/>
              </a:spcBef>
              <a:defRPr/>
            </a:pPr>
            <a:fld id="{EC84DED7-BA98-4F79-A7ED-12327C32FC7A}" type="datetimeFigureOut">
              <a:rPr lang="en-US" sz="1800">
                <a:latin typeface="Arial"/>
                <a:ea typeface="ＭＳ Ｐゴシック" pitchFamily="34" charset="-128"/>
              </a:rPr>
              <a:pPr eaLnBrk="1" hangingPunct="1">
                <a:spcBef>
                  <a:spcPct val="0"/>
                </a:spcBef>
                <a:defRPr/>
              </a:pPr>
              <a:t>11/28/15</a:t>
            </a:fld>
            <a:endParaRPr lang="en-US" sz="1800">
              <a:latin typeface="Arial"/>
              <a:ea typeface="ＭＳ Ｐゴシック" pitchFamily="34" charset="-128"/>
            </a:endParaRPr>
          </a:p>
        </p:txBody>
      </p:sp>
      <p:sp>
        <p:nvSpPr>
          <p:cNvPr id="6" name="Footer Placeholder 5"/>
          <p:cNvSpPr>
            <a:spLocks noGrp="1"/>
          </p:cNvSpPr>
          <p:nvPr>
            <p:ph type="ftr" sz="quarter" idx="11"/>
          </p:nvPr>
        </p:nvSpPr>
        <p:spPr>
          <a:xfrm>
            <a:off x="3514725" y="6356613"/>
            <a:ext cx="325755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pPr eaLnBrk="1" hangingPunct="1">
              <a:defRPr/>
            </a:pPr>
            <a:endParaRPr lang="en-US" sz="1800">
              <a:latin typeface="Arial"/>
            </a:endParaRPr>
          </a:p>
        </p:txBody>
      </p:sp>
      <p:sp>
        <p:nvSpPr>
          <p:cNvPr id="7" name="Slide Number Placeholder 6"/>
          <p:cNvSpPr>
            <a:spLocks noGrp="1"/>
          </p:cNvSpPr>
          <p:nvPr>
            <p:ph type="sldNum" sz="quarter" idx="12"/>
          </p:nvPr>
        </p:nvSpPr>
        <p:spPr/>
        <p:txBody>
          <a:bodyPr/>
          <a:lstStyle>
            <a:lvl1pPr>
              <a:defRPr/>
            </a:lvl1pPr>
          </a:lstStyle>
          <a:p>
            <a:pPr>
              <a:defRPr/>
            </a:pPr>
            <a:fld id="{E46AF555-D5DB-48E8-9062-856A7D2900B3}"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1619420788"/>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73CEC280-B56B-4E49-B49F-4B59102E6678}"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117668565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517337" y="6090444"/>
            <a:ext cx="4626199" cy="541338"/>
          </a:xfrm>
        </p:spPr>
        <p:txBody>
          <a:bodyPr lIns="0"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5143625" y="6090444"/>
            <a:ext cx="4626487" cy="541338"/>
          </a:xfrm>
        </p:spPr>
        <p:txBody>
          <a:bodyPr lIns="0" tIns="0" rIns="0" bIns="0" anchor="b"/>
          <a:lstStyle>
            <a:lvl1pPr marL="0" indent="0" algn="r">
              <a:buNone/>
              <a:defRPr sz="12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644287200"/>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517337" y="6090444"/>
            <a:ext cx="4626199" cy="541338"/>
          </a:xfrm>
        </p:spPr>
        <p:txBody>
          <a:bodyPr lIns="0"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5143625" y="6090444"/>
            <a:ext cx="4626487" cy="541338"/>
          </a:xfrm>
        </p:spPr>
        <p:txBody>
          <a:bodyPr lIns="0" tIns="0" rIns="0" bIns="0" anchor="b"/>
          <a:lstStyle>
            <a:lvl1pPr marL="0" indent="0" algn="r">
              <a:buNone/>
              <a:defRPr sz="12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174103232"/>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obj" preserve="1">
  <p:cSld name="Title and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a:lnSpc>
                <a:spcPct val="120000"/>
              </a:lnSpc>
              <a:spcBef>
                <a:spcPts val="0"/>
              </a:spcBef>
              <a:spcAft>
                <a:spcPts val="1400"/>
              </a:spcAft>
              <a:defRPr sz="1600" b="1">
                <a:latin typeface="Arial" panose="020B0604020202020204" pitchFamily="34" charset="0"/>
                <a:cs typeface="Arial" panose="020B0604020202020204" pitchFamily="34" charset="0"/>
              </a:defRPr>
            </a:lvl1pPr>
            <a:lvl2pPr>
              <a:lnSpc>
                <a:spcPct val="120000"/>
              </a:lnSpc>
              <a:spcBef>
                <a:spcPts val="0"/>
              </a:spcBef>
              <a:spcAft>
                <a:spcPts val="1400"/>
              </a:spcAft>
              <a:defRPr sz="1600" b="1">
                <a:latin typeface="Arial" panose="020B0604020202020204" pitchFamily="34" charset="0"/>
                <a:cs typeface="Arial" panose="020B0604020202020204" pitchFamily="34" charset="0"/>
              </a:defRPr>
            </a:lvl2pPr>
            <a:lvl3pPr>
              <a:lnSpc>
                <a:spcPct val="120000"/>
              </a:lnSpc>
              <a:spcBef>
                <a:spcPts val="0"/>
              </a:spcBef>
              <a:spcAft>
                <a:spcPts val="1400"/>
              </a:spcAft>
              <a:defRPr sz="1600" b="1">
                <a:latin typeface="Arial" panose="020B0604020202020204" pitchFamily="34" charset="0"/>
                <a:cs typeface="Arial" panose="020B0604020202020204" pitchFamily="34" charset="0"/>
              </a:defRPr>
            </a:lvl3pPr>
            <a:lvl4pPr>
              <a:lnSpc>
                <a:spcPct val="120000"/>
              </a:lnSpc>
              <a:spcBef>
                <a:spcPts val="0"/>
              </a:spcBef>
              <a:spcAft>
                <a:spcPts val="1400"/>
              </a:spcAft>
              <a:defRPr sz="1600" b="1">
                <a:latin typeface="Arial" panose="020B0604020202020204" pitchFamily="34" charset="0"/>
                <a:cs typeface="Arial" panose="020B0604020202020204" pitchFamily="34" charset="0"/>
              </a:defRPr>
            </a:lvl4pPr>
            <a:lvl5pPr>
              <a:lnSpc>
                <a:spcPct val="120000"/>
              </a:lnSpc>
              <a:spcBef>
                <a:spcPts val="0"/>
              </a:spcBef>
              <a:spcAft>
                <a:spcPts val="1400"/>
              </a:spcAft>
              <a:defRPr sz="1600" b="1">
                <a:latin typeface="Arial" panose="020B0604020202020204" pitchFamily="34" charset="0"/>
                <a:cs typeface="Arial" panose="020B0604020202020204" pitchFamily="34" charset="0"/>
              </a:defRPr>
            </a:lvl5pPr>
          </a:lstStyle>
          <a:p>
            <a:pPr lvl="0"/>
            <a:r>
              <a:rPr lang="en-US" dirty="0" smtClean="0"/>
              <a:t> 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
        <p:nvSpPr>
          <p:cNvPr id="6" name="Slide Number Placeholder 5"/>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3230022634"/>
      </p:ext>
    </p:extLst>
  </p:cSld>
  <p:clrMapOvr>
    <a:masterClrMapping/>
  </p:clrMapOvr>
  <p:transition spd="slow">
    <p:wipe dir="r"/>
  </p:transition>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woObj" preserve="1">
  <p:cSld name="Two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14350"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29225"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2766989960"/>
      </p:ext>
    </p:extLst>
  </p:cSld>
  <p:clrMapOvr>
    <a:masterClrMapping/>
  </p:clrMapOvr>
  <p:transition spd="slow">
    <p:wipe dir="r"/>
  </p:transition>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woTxTwoObj" preserve="1">
  <p:cSld name="Comparison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1475" y="905181"/>
            <a:ext cx="4602339"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1475" y="1603665"/>
            <a:ext cx="4602339"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240032" y="905181"/>
            <a:ext cx="4604147"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240032" y="1603665"/>
            <a:ext cx="4604147"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3177579375"/>
      </p:ext>
    </p:extLst>
  </p:cSld>
  <p:clrMapOvr>
    <a:masterClrMapping/>
  </p:clrMapOvr>
  <p:transition spd="slow">
    <p:wipe dir="r"/>
  </p:transition>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Only" preserve="1">
  <p:cSld name="Title Only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solidFill>
                  <a:schemeClr val="accent6">
                    <a:lumMod val="75000"/>
                  </a:schemeClr>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1663050990"/>
      </p:ext>
    </p:extLst>
  </p:cSld>
  <p:clrMapOvr>
    <a:masterClrMapping/>
  </p:clrMapOvr>
  <p:transition spd="slow">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3"/>
            <a:ext cx="874395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812602" y="2793834"/>
            <a:ext cx="8743950" cy="1500187"/>
          </a:xfrm>
        </p:spPr>
        <p:txBody>
          <a:bodyPr anchor="b">
            <a:normAutofit/>
          </a:bodyPr>
          <a:lstStyle>
            <a:lvl1pPr marL="0" indent="0">
              <a:buNone/>
              <a:defRPr sz="2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7" name="Straight Connector 6"/>
          <p:cNvCxnSpPr/>
          <p:nvPr userDrawn="1"/>
        </p:nvCxnSpPr>
        <p:spPr>
          <a:xfrm>
            <a:off x="0" y="4358277"/>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3795610"/>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blank" preserve="1">
  <p:cSld name="Blank - Midnigh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781795345"/>
      </p:ext>
    </p:extLst>
  </p:cSld>
  <p:clrMapOvr>
    <a:masterClrMapping/>
  </p:clrMapOvr>
  <p:transition spd="slow">
    <p:wipe dir="r"/>
  </p:transition>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userDrawn="1">
  <p:cSld name="1_Title and Content - Midn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557146"/>
      </p:ext>
    </p:extLst>
  </p:cSld>
  <p:clrMapOvr>
    <a:masterClrMapping/>
  </p:clrMapOvr>
  <p:transition spd="slow">
    <p:wipe dir="r"/>
  </p:transition>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userDrawn="1">
  <p:cSld name="Title and Leader Only">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257179" y="137478"/>
            <a:ext cx="9761934" cy="767778"/>
          </a:xfrm>
          <a:prstGeom prst="rect">
            <a:avLst/>
          </a:prstGeom>
        </p:spPr>
        <p:txBody>
          <a:bodyPr vert="horz" lIns="91440" tIns="45720" rIns="91440" bIns="45720" rtlCol="0" anchor="ctr">
            <a:normAutofit/>
          </a:bodyPr>
          <a:lstStyle>
            <a:lvl1pPr>
              <a:defRPr>
                <a:solidFill>
                  <a:srgbClr val="FFFF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7179" y="979234"/>
            <a:ext cx="9761934" cy="506666"/>
          </a:xfrm>
        </p:spPr>
        <p:txBody>
          <a:bodyPr anchor="t" anchorCtr="0">
            <a:noAutofit/>
          </a:bodyPr>
          <a:lstStyle>
            <a:lvl1pPr marL="0" indent="0">
              <a:spcBef>
                <a:spcPts val="0"/>
              </a:spcBef>
              <a:buNone/>
              <a:defRPr sz="16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extBox 1"/>
          <p:cNvSpPr txBox="1"/>
          <p:nvPr userDrawn="1"/>
        </p:nvSpPr>
        <p:spPr>
          <a:xfrm>
            <a:off x="2914650" y="2286000"/>
            <a:ext cx="1028700" cy="914400"/>
          </a:xfrm>
          <a:prstGeom prst="rect">
            <a:avLst/>
          </a:prstGeom>
          <a:noFill/>
        </p:spPr>
        <p:txBody>
          <a:bodyPr wrap="none" lIns="27432" tIns="27432" rIns="27432" bIns="27432" rtlCol="0" anchor="ctr" anchorCtr="0">
            <a:noAutofit/>
          </a:bodyPr>
          <a:lstStyle/>
          <a:p>
            <a:pPr algn="ctr" eaLnBrk="1" hangingPunct="1">
              <a:spcBef>
                <a:spcPct val="0"/>
              </a:spcBef>
            </a:pPr>
            <a:endParaRPr lang="en-US" sz="1400" dirty="0">
              <a:solidFill>
                <a:prstClr val="black"/>
              </a:solidFill>
            </a:endParaRPr>
          </a:p>
        </p:txBody>
      </p:sp>
    </p:spTree>
    <p:extLst>
      <p:ext uri="{BB962C8B-B14F-4D97-AF65-F5344CB8AC3E}">
        <p14:creationId xmlns:p14="http://schemas.microsoft.com/office/powerpoint/2010/main" val="3364777854"/>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6" y="2130555"/>
            <a:ext cx="8743950" cy="1470025"/>
          </a:xfrm>
        </p:spPr>
        <p:txBody>
          <a:bodyPr>
            <a:normAutofit/>
          </a:bodyPr>
          <a:lstStyle>
            <a:lvl1pPr>
              <a:defRPr sz="4000" b="1">
                <a:solidFill>
                  <a:srgbClr val="FFFF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43050" y="3886201"/>
            <a:ext cx="7200900" cy="1752600"/>
          </a:xfrm>
        </p:spPr>
        <p:txBody>
          <a:bodyPr/>
          <a:lstStyle>
            <a:lvl1pPr marL="0" indent="0" algn="ctr">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93870625"/>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rgbClr val="FFFF0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2171" y="1571613"/>
            <a:ext cx="9258300" cy="4525963"/>
          </a:xfrm>
        </p:spPr>
        <p:txBody>
          <a:bodyPr/>
          <a:lstStyle>
            <a:lvl1pPr>
              <a:defRPr sz="2400" b="1">
                <a:solidFill>
                  <a:schemeClr val="bg1"/>
                </a:solidFill>
              </a:defRPr>
            </a:lvl1pPr>
            <a:lvl2pPr>
              <a:defRPr sz="2200" b="1">
                <a:solidFill>
                  <a:schemeClr val="bg1"/>
                </a:solidFill>
              </a:defRPr>
            </a:lvl2pPr>
            <a:lvl3pPr>
              <a:defRPr sz="2000" b="1">
                <a:solidFill>
                  <a:schemeClr val="bg1"/>
                </a:solidFill>
              </a:defRPr>
            </a:lvl3pPr>
            <a:lvl4pPr>
              <a:defRPr sz="1800" b="1">
                <a:solidFill>
                  <a:schemeClr val="bg1"/>
                </a:solidFill>
              </a:defRPr>
            </a:lvl4pPr>
            <a:lvl5pPr>
              <a:defRPr sz="1600" b="1">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fontAlgn="auto">
              <a:spcBef>
                <a:spcPts val="0"/>
              </a:spcBef>
              <a:spcAft>
                <a:spcPts val="0"/>
              </a:spcAft>
              <a:defRPr>
                <a:ea typeface="+mn-ea"/>
              </a:defRPr>
            </a:lvl1pPr>
          </a:lstStyle>
          <a:p>
            <a:pPr>
              <a:defRPr/>
            </a:pPr>
            <a:fld id="{B8C28E54-4496-42D0-A139-E8774FAE7AC8}"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38498235"/>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1"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14350" y="6356479"/>
            <a:ext cx="24003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mn-lt"/>
                <a:ea typeface="ＭＳ Ｐゴシック" pitchFamily="34" charset="-128"/>
                <a:cs typeface="Arial" pitchFamily="34" charset="0"/>
              </a:defRPr>
            </a:lvl1pPr>
          </a:lstStyle>
          <a:p>
            <a:pPr eaLnBrk="1" hangingPunct="1">
              <a:spcBef>
                <a:spcPct val="0"/>
              </a:spcBef>
              <a:defRPr/>
            </a:pPr>
            <a:fld id="{2EF30B7D-4F5C-4251-AFE2-B821B9A4B6C5}" type="datetimeFigureOut">
              <a:rPr lang="en-US" sz="1800">
                <a:latin typeface="Arial"/>
              </a:rPr>
              <a:pPr eaLnBrk="1" hangingPunct="1">
                <a:spcBef>
                  <a:spcPct val="0"/>
                </a:spcBef>
                <a:defRPr/>
              </a:pPr>
              <a:t>11/28/15</a:t>
            </a:fld>
            <a:endParaRPr lang="en-US" sz="1800">
              <a:latin typeface="Arial"/>
            </a:endParaRPr>
          </a:p>
        </p:txBody>
      </p:sp>
      <p:sp>
        <p:nvSpPr>
          <p:cNvPr id="6" name="Footer Placeholder 5"/>
          <p:cNvSpPr>
            <a:spLocks noGrp="1"/>
          </p:cNvSpPr>
          <p:nvPr>
            <p:ph type="ftr" sz="quarter" idx="11"/>
          </p:nvPr>
        </p:nvSpPr>
        <p:spPr>
          <a:xfrm>
            <a:off x="3514725" y="6356479"/>
            <a:ext cx="3257550" cy="365125"/>
          </a:xfrm>
          <a:prstGeom prst="rect">
            <a:avLst/>
          </a:prstGeom>
        </p:spPr>
        <p:txBody>
          <a:bodyPr/>
          <a:lstStyle>
            <a:lvl1pPr fontAlgn="auto">
              <a:spcBef>
                <a:spcPts val="0"/>
              </a:spcBef>
              <a:spcAft>
                <a:spcPts val="0"/>
              </a:spcAft>
              <a:defRPr>
                <a:solidFill>
                  <a:prstClr val="black"/>
                </a:solidFill>
                <a:latin typeface="+mn-lt"/>
                <a:ea typeface="+mn-ea"/>
                <a:cs typeface="+mn-cs"/>
              </a:defRPr>
            </a:lvl1pPr>
          </a:lstStyle>
          <a:p>
            <a:pPr eaLnBrk="1" hangingPunct="1">
              <a:defRPr/>
            </a:pPr>
            <a:endParaRPr lang="en-US" sz="1800">
              <a:latin typeface="Arial"/>
            </a:endParaRPr>
          </a:p>
        </p:txBody>
      </p:sp>
      <p:sp>
        <p:nvSpPr>
          <p:cNvPr id="7" name="Slide Number Placeholder 6"/>
          <p:cNvSpPr>
            <a:spLocks noGrp="1"/>
          </p:cNvSpPr>
          <p:nvPr>
            <p:ph type="sldNum" sz="quarter" idx="12"/>
          </p:nvPr>
        </p:nvSpPr>
        <p:spPr/>
        <p:txBody>
          <a:bodyPr/>
          <a:lstStyle>
            <a:lvl1pPr fontAlgn="auto">
              <a:spcBef>
                <a:spcPts val="0"/>
              </a:spcBef>
              <a:spcAft>
                <a:spcPts val="0"/>
              </a:spcAft>
              <a:defRPr>
                <a:ea typeface="+mn-ea"/>
              </a:defRPr>
            </a:lvl1pPr>
          </a:lstStyle>
          <a:p>
            <a:pPr>
              <a:defRPr/>
            </a:pPr>
            <a:fld id="{5B5C9E60-21DA-49A3-8DF6-0038E09A3C50}"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814166271"/>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fontAlgn="auto">
              <a:spcBef>
                <a:spcPts val="0"/>
              </a:spcBef>
              <a:spcAft>
                <a:spcPts val="0"/>
              </a:spcAft>
              <a:defRPr>
                <a:ea typeface="+mn-ea"/>
              </a:defRPr>
            </a:lvl1pPr>
          </a:lstStyle>
          <a:p>
            <a:pPr>
              <a:defRPr/>
            </a:pPr>
            <a:fld id="{AC3116A2-F36D-4034-AE5D-A68EF9C4204E}"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2551239803"/>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517337" y="6090444"/>
            <a:ext cx="4626199" cy="541338"/>
          </a:xfrm>
        </p:spPr>
        <p:txBody>
          <a:bodyPr lIns="0"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5143573" y="6090444"/>
            <a:ext cx="4626487" cy="541338"/>
          </a:xfrm>
        </p:spPr>
        <p:txBody>
          <a:bodyPr lIns="0" tIns="0" rIns="0" bIns="0" anchor="b"/>
          <a:lstStyle>
            <a:lvl1pPr marL="0" indent="0" algn="r">
              <a:buNone/>
              <a:defRPr sz="12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233694053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517337" y="6090444"/>
            <a:ext cx="4626199" cy="541338"/>
          </a:xfrm>
        </p:spPr>
        <p:txBody>
          <a:bodyPr lIns="0"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5143573" y="6090444"/>
            <a:ext cx="4626487" cy="541338"/>
          </a:xfrm>
        </p:spPr>
        <p:txBody>
          <a:bodyPr lIns="0" tIns="0" rIns="0" bIns="0" anchor="b"/>
          <a:lstStyle>
            <a:lvl1pPr marL="0" indent="0" algn="r">
              <a:buNone/>
              <a:defRPr sz="12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325248719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514350" y="6245225"/>
            <a:ext cx="2400300" cy="476250"/>
          </a:xfrm>
          <a:prstGeom prst="rect">
            <a:avLst/>
          </a:prstGeom>
        </p:spPr>
        <p:txBody>
          <a:bodyPr/>
          <a:lstStyle>
            <a:lvl1pPr fontAlgn="auto">
              <a:spcBef>
                <a:spcPts val="0"/>
              </a:spcBef>
              <a:spcAft>
                <a:spcPts val="0"/>
              </a:spcAft>
              <a:defRPr>
                <a:solidFill>
                  <a:prstClr val="black"/>
                </a:solidFill>
                <a:latin typeface="Arial" charset="0"/>
              </a:defRPr>
            </a:lvl1pPr>
          </a:lstStyle>
          <a:p>
            <a:pPr eaLnBrk="1" hangingPunct="1">
              <a:defRPr/>
            </a:pPr>
            <a:endParaRPr lang="en-US" sz="1800"/>
          </a:p>
        </p:txBody>
      </p:sp>
      <p:sp>
        <p:nvSpPr>
          <p:cNvPr id="4" name="Rectangle 5"/>
          <p:cNvSpPr>
            <a:spLocks noGrp="1" noChangeArrowheads="1"/>
          </p:cNvSpPr>
          <p:nvPr>
            <p:ph type="ftr" sz="quarter" idx="11"/>
          </p:nvPr>
        </p:nvSpPr>
        <p:spPr>
          <a:xfrm>
            <a:off x="3514725" y="6245225"/>
            <a:ext cx="3257550" cy="476250"/>
          </a:xfrm>
          <a:prstGeom prst="rect">
            <a:avLst/>
          </a:prstGeom>
        </p:spPr>
        <p:txBody>
          <a:bodyPr/>
          <a:lstStyle>
            <a:lvl1pPr fontAlgn="auto">
              <a:spcBef>
                <a:spcPts val="0"/>
              </a:spcBef>
              <a:spcAft>
                <a:spcPts val="0"/>
              </a:spcAft>
              <a:defRPr>
                <a:solidFill>
                  <a:prstClr val="black"/>
                </a:solidFill>
                <a:latin typeface="Arial" charset="0"/>
              </a:defRPr>
            </a:lvl1pPr>
          </a:lstStyle>
          <a:p>
            <a:pPr eaLnBrk="1" hangingPunct="1">
              <a:defRPr/>
            </a:pPr>
            <a:endParaRPr lang="en-US" sz="1800"/>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ea typeface="+mn-ea"/>
              </a:defRPr>
            </a:lvl1pPr>
          </a:lstStyle>
          <a:p>
            <a:pPr>
              <a:defRPr/>
            </a:pPr>
            <a:fld id="{5E97D329-1AC1-4AE3-8ADE-06D161863715}" type="slidenum">
              <a:rPr lang="en-US">
                <a:latin typeface="Arial"/>
              </a:rPr>
              <a:pPr>
                <a:defRPr/>
              </a:pPr>
              <a:t>‹Nr.›</a:t>
            </a:fld>
            <a:endParaRPr lang="en-US">
              <a:latin typeface="Arial"/>
            </a:endParaRPr>
          </a:p>
        </p:txBody>
      </p:sp>
    </p:spTree>
    <p:extLst>
      <p:ext uri="{BB962C8B-B14F-4D97-AF65-F5344CB8AC3E}">
        <p14:creationId xmlns:p14="http://schemas.microsoft.com/office/powerpoint/2010/main" val="23558326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77153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21971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fld id="{852301F6-B374-7B4A-A8AA-62BD36D653BA}" type="slidenum">
              <a:rPr lang="en-US"/>
              <a:pPr/>
              <a:t>‹Nr.›</a:t>
            </a:fld>
            <a:endParaRPr lang="en-US"/>
          </a:p>
        </p:txBody>
      </p:sp>
    </p:spTree>
    <p:extLst>
      <p:ext uri="{BB962C8B-B14F-4D97-AF65-F5344CB8AC3E}">
        <p14:creationId xmlns:p14="http://schemas.microsoft.com/office/powerpoint/2010/main" val="1686950367"/>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14350" y="1600206"/>
            <a:ext cx="4543425" cy="4525963"/>
          </a:xfrm>
        </p:spPr>
        <p:txBody>
          <a:bodyPr/>
          <a:lstStyle>
            <a:lvl1pPr marL="282575" indent="-282575">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29225" y="1600206"/>
            <a:ext cx="4543425" cy="4525963"/>
          </a:xfrm>
        </p:spPr>
        <p:txBody>
          <a:bodyPr/>
          <a:lstStyle>
            <a:lvl1pPr marL="282575" indent="-282575">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8" name="Straight Connector 7"/>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6518556"/>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userDrawn="1">
  <p:cSld name="title, sub, LEFT HALF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82218" y="1713179"/>
            <a:ext cx="4586511" cy="4001823"/>
          </a:xfrm>
          <a:noFill/>
          <a:ln w="12700">
            <a:noFill/>
            <a:miter lim="800000"/>
            <a:headEnd/>
            <a:tailEnd/>
          </a:ln>
        </p:spPr>
        <p:txBody>
          <a:bodyPr lIns="0" tIns="0" rIns="0" bIns="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p:nvPr>
        </p:nvSpPr>
        <p:spPr>
          <a:xfrm>
            <a:off x="482203" y="955275"/>
            <a:ext cx="9322594" cy="384721"/>
          </a:xfrm>
        </p:spPr>
        <p:txBody>
          <a:bodyPr lIns="0" tIns="0" rIns="0" bIns="0"/>
          <a:lstStyle>
            <a:lvl1pPr marL="0" indent="0">
              <a:buNone/>
              <a:defRPr sz="2000">
                <a:solidFill>
                  <a:schemeClr val="bg2"/>
                </a:solidFill>
              </a:defRPr>
            </a:lvl1pPr>
            <a:lvl2pPr>
              <a:defRPr sz="2100"/>
            </a:lvl2pPr>
            <a:lvl3pPr>
              <a:defRPr sz="2100"/>
            </a:lvl3pPr>
            <a:lvl4pPr>
              <a:defRPr sz="2100"/>
            </a:lvl4pPr>
            <a:lvl5pPr>
              <a:defRPr sz="2100"/>
            </a:lvl5pPr>
          </a:lstStyle>
          <a:p>
            <a:pPr lvl="0"/>
            <a:r>
              <a:rPr lang="en-US" dirty="0" smtClean="0"/>
              <a:t>Click to edit Master text styles</a:t>
            </a:r>
            <a:endParaRPr lang="en-US" dirty="0"/>
          </a:p>
        </p:txBody>
      </p:sp>
      <p:sp>
        <p:nvSpPr>
          <p:cNvPr id="6" name="Rectangle 6"/>
          <p:cNvSpPr>
            <a:spLocks noGrp="1" noChangeArrowheads="1"/>
          </p:cNvSpPr>
          <p:nvPr>
            <p:ph type="sldNum" sz="quarter" idx="11"/>
          </p:nvPr>
        </p:nvSpPr>
        <p:spPr bwMode="gray">
          <a:xfrm>
            <a:off x="9667285" y="6539042"/>
            <a:ext cx="394692" cy="122237"/>
          </a:xfrm>
        </p:spPr>
        <p:txBody>
          <a:bodyPr lIns="0" tIns="0" rIns="0" bIns="0">
            <a:spAutoFit/>
          </a:bodyPr>
          <a:lstStyle>
            <a:lvl1pPr eaLnBrk="0" hangingPunct="0">
              <a:defRPr sz="800" smtClean="0">
                <a:solidFill>
                  <a:srgbClr val="FFFFFF"/>
                </a:solidFill>
                <a:latin typeface="Verdana" pitchFamily="34" charset="0"/>
              </a:defRPr>
            </a:lvl1pPr>
          </a:lstStyle>
          <a:p>
            <a:fld id="{3DFBEEA5-F668-479A-92D6-B180AFA25FE0}" type="slidenum">
              <a:rPr lang="en-US"/>
              <a:pPr/>
              <a:t>‹Nr.›</a:t>
            </a:fld>
            <a:endParaRPr lang="en-US"/>
          </a:p>
        </p:txBody>
      </p:sp>
    </p:spTree>
    <p:extLst>
      <p:ext uri="{BB962C8B-B14F-4D97-AF65-F5344CB8AC3E}">
        <p14:creationId xmlns:p14="http://schemas.microsoft.com/office/powerpoint/2010/main" val="836115432"/>
      </p:ext>
    </p:extLst>
  </p:cSld>
  <p:clrMapOvr>
    <a:masterClrMapping/>
  </p:clrMapOvr>
  <p:transition/>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715"/>
            <a:ext cx="8743950" cy="1470025"/>
          </a:xfrm>
          <a:prstGeom prst="rect">
            <a:avLst/>
          </a:prstGeom>
        </p:spPr>
        <p:txBody>
          <a:bodyPr vert="horz"/>
          <a:lstStyle/>
          <a:p>
            <a:r>
              <a:rPr lang="es-ES_tradnl" smtClean="0"/>
              <a:t>Clic para editar título</a:t>
            </a:r>
            <a:endParaRPr lang="es-ES_tradnl"/>
          </a:p>
        </p:txBody>
      </p:sp>
      <p:sp>
        <p:nvSpPr>
          <p:cNvPr id="3" name="Subtítulo 2"/>
          <p:cNvSpPr>
            <a:spLocks noGrp="1"/>
          </p:cNvSpPr>
          <p:nvPr>
            <p:ph type="subTitle" idx="1"/>
          </p:nvPr>
        </p:nvSpPr>
        <p:spPr>
          <a:xfrm>
            <a:off x="1543050" y="3886200"/>
            <a:ext cx="72009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_tradnl"/>
          </a:p>
        </p:txBody>
      </p:sp>
    </p:spTree>
    <p:extLst>
      <p:ext uri="{BB962C8B-B14F-4D97-AF65-F5344CB8AC3E}">
        <p14:creationId xmlns:p14="http://schemas.microsoft.com/office/powerpoint/2010/main" val="331653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a:prstGeom prst="rect">
            <a:avLst/>
          </a:prstGeom>
        </p:spPr>
        <p:txBody>
          <a:bodyPr vert="horz"/>
          <a:lstStyle/>
          <a:p>
            <a:r>
              <a:rPr lang="es-ES_tradnl" smtClean="0"/>
              <a:t>Clic para editar título</a:t>
            </a:r>
            <a:endParaRPr lang="es-ES_tradnl"/>
          </a:p>
        </p:txBody>
      </p:sp>
      <p:sp>
        <p:nvSpPr>
          <p:cNvPr id="3" name="Marcador de contenido 2"/>
          <p:cNvSpPr>
            <a:spLocks noGrp="1"/>
          </p:cNvSpPr>
          <p:nvPr>
            <p:ph idx="1"/>
          </p:nvPr>
        </p:nvSpPr>
        <p:spPr>
          <a:xfrm>
            <a:off x="514350" y="1600206"/>
            <a:ext cx="9258300" cy="4525963"/>
          </a:xfrm>
          <a:prstGeom prst="rect">
            <a:avLst/>
          </a:prstGeom>
        </p:spPr>
        <p:txBody>
          <a:bodyPr vert="horz"/>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13534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7190"/>
            <a:ext cx="8743950" cy="1362075"/>
          </a:xfrm>
          <a:prstGeom prst="rect">
            <a:avLst/>
          </a:prstGeom>
        </p:spPr>
        <p:txBody>
          <a:bodyPr vert="horz"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812800" y="2906713"/>
            <a:ext cx="874395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Tree>
    <p:extLst>
      <p:ext uri="{BB962C8B-B14F-4D97-AF65-F5344CB8AC3E}">
        <p14:creationId xmlns:p14="http://schemas.microsoft.com/office/powerpoint/2010/main" val="177314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a:prstGeom prst="rect">
            <a:avLst/>
          </a:prstGeom>
        </p:spPr>
        <p:txBody>
          <a:bodyPr vert="horz"/>
          <a:lstStyle/>
          <a:p>
            <a:r>
              <a:rPr lang="es-ES_tradnl" smtClean="0"/>
              <a:t>Clic para editar título</a:t>
            </a:r>
            <a:endParaRPr lang="es-ES_tradnl"/>
          </a:p>
        </p:txBody>
      </p:sp>
      <p:sp>
        <p:nvSpPr>
          <p:cNvPr id="3" name="Marcador de contenido 2"/>
          <p:cNvSpPr>
            <a:spLocks noGrp="1"/>
          </p:cNvSpPr>
          <p:nvPr>
            <p:ph sz="half" idx="1"/>
          </p:nvPr>
        </p:nvSpPr>
        <p:spPr>
          <a:xfrm>
            <a:off x="514354" y="1600206"/>
            <a:ext cx="455295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219700" y="1600206"/>
            <a:ext cx="455295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340042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a:prstGeom prst="rect">
            <a:avLst/>
          </a:prstGeom>
        </p:spPr>
        <p:txBody>
          <a:bodyPr vert="horz"/>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514350" y="1535113"/>
            <a:ext cx="4545014"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226050" y="1535113"/>
            <a:ext cx="4546600"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1100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a:prstGeom prst="rect">
            <a:avLst/>
          </a:prstGeom>
        </p:spPr>
        <p:txBody>
          <a:bodyPr vert="horz"/>
          <a:lstStyle/>
          <a:p>
            <a:r>
              <a:rPr lang="es-ES_tradnl" smtClean="0"/>
              <a:t>Clic para editar título</a:t>
            </a:r>
            <a:endParaRPr lang="es-ES_tradnl"/>
          </a:p>
        </p:txBody>
      </p:sp>
    </p:spTree>
    <p:extLst>
      <p:ext uri="{BB962C8B-B14F-4D97-AF65-F5344CB8AC3E}">
        <p14:creationId xmlns:p14="http://schemas.microsoft.com/office/powerpoint/2010/main" val="403452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31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a:prstGeom prst="rect">
            <a:avLst/>
          </a:prstGeom>
        </p:spPr>
        <p:txBody>
          <a:bodyPr vert="horz"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4022725" y="273340"/>
            <a:ext cx="5749925"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514355" y="1435103"/>
            <a:ext cx="3384550"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val="215965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a:prstGeom prst="rect">
            <a:avLst/>
          </a:prstGeom>
        </p:spPr>
        <p:txBody>
          <a:bodyPr vert="horz"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2016125" y="612775"/>
            <a:ext cx="61722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2016125" y="5367338"/>
            <a:ext cx="61722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Tree>
    <p:extLst>
      <p:ext uri="{BB962C8B-B14F-4D97-AF65-F5344CB8AC3E}">
        <p14:creationId xmlns:p14="http://schemas.microsoft.com/office/powerpoint/2010/main" val="5394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noAutofit/>
          </a:bodyPr>
          <a:lstStyle>
            <a:lvl1pPr marL="0" indent="0" algn="l">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marL="225425" indent="-2254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225672" y="1535113"/>
            <a:ext cx="4546997" cy="639762"/>
          </a:xfrm>
        </p:spPr>
        <p:txBody>
          <a:bodyPr anchor="b">
            <a:noAutofit/>
          </a:bodyPr>
          <a:lstStyle>
            <a:lvl1pPr marL="0" indent="0" algn="l">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72" y="2174875"/>
            <a:ext cx="4546997" cy="3951288"/>
          </a:xfrm>
        </p:spPr>
        <p:txBody>
          <a:bodyPr/>
          <a:lstStyle>
            <a:lvl1pPr marL="225425" indent="-2254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10" name="Straight Connector 9"/>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2688090"/>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a:prstGeom prst="rect">
            <a:avLst/>
          </a:prstGeom>
        </p:spPr>
        <p:txBody>
          <a:bodyPr vert="horz"/>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514350" y="1600206"/>
            <a:ext cx="92583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180473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458075" y="274928"/>
            <a:ext cx="2314575" cy="5851525"/>
          </a:xfrm>
          <a:prstGeom prst="rect">
            <a:avLst/>
          </a:prstGeo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514486" y="274928"/>
            <a:ext cx="6791325"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278215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2565" y="168570"/>
            <a:ext cx="9254728" cy="1012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514350" y="1371600"/>
            <a:ext cx="92583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0"/>
          </p:nvPr>
        </p:nvSpPr>
        <p:spPr>
          <a:xfrm>
            <a:off x="0" y="5918200"/>
            <a:ext cx="10287000" cy="939800"/>
          </a:xfrm>
          <a:prstGeom prst="rect">
            <a:avLst/>
          </a:prstGeom>
        </p:spPr>
        <p:txBody>
          <a:bodyPr anchor="b"/>
          <a:lstStyle>
            <a:lvl1pPr marL="0" indent="0" algn="l">
              <a:spcBef>
                <a:spcPts val="0"/>
              </a:spcBef>
              <a:buNone/>
              <a:defRPr sz="1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86290407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a:lnSpc>
                <a:spcPct val="120000"/>
              </a:lnSpc>
              <a:spcBef>
                <a:spcPts val="0"/>
              </a:spcBef>
              <a:spcAft>
                <a:spcPts val="1400"/>
              </a:spcAft>
              <a:defRPr sz="1600" b="1">
                <a:latin typeface="Arial" panose="020B0604020202020204" pitchFamily="34" charset="0"/>
                <a:cs typeface="Arial" panose="020B0604020202020204" pitchFamily="34" charset="0"/>
              </a:defRPr>
            </a:lvl1pPr>
            <a:lvl2pPr>
              <a:lnSpc>
                <a:spcPct val="120000"/>
              </a:lnSpc>
              <a:spcBef>
                <a:spcPts val="0"/>
              </a:spcBef>
              <a:spcAft>
                <a:spcPts val="1400"/>
              </a:spcAft>
              <a:defRPr sz="1600" b="1">
                <a:latin typeface="Arial" panose="020B0604020202020204" pitchFamily="34" charset="0"/>
                <a:cs typeface="Arial" panose="020B0604020202020204" pitchFamily="34" charset="0"/>
              </a:defRPr>
            </a:lvl2pPr>
            <a:lvl3pPr>
              <a:lnSpc>
                <a:spcPct val="120000"/>
              </a:lnSpc>
              <a:spcBef>
                <a:spcPts val="0"/>
              </a:spcBef>
              <a:spcAft>
                <a:spcPts val="1400"/>
              </a:spcAft>
              <a:defRPr sz="1600" b="1">
                <a:latin typeface="Arial" panose="020B0604020202020204" pitchFamily="34" charset="0"/>
                <a:cs typeface="Arial" panose="020B0604020202020204" pitchFamily="34" charset="0"/>
              </a:defRPr>
            </a:lvl3pPr>
            <a:lvl4pPr>
              <a:lnSpc>
                <a:spcPct val="120000"/>
              </a:lnSpc>
              <a:spcBef>
                <a:spcPts val="0"/>
              </a:spcBef>
              <a:spcAft>
                <a:spcPts val="1400"/>
              </a:spcAft>
              <a:defRPr sz="1600" b="1">
                <a:latin typeface="Arial" panose="020B0604020202020204" pitchFamily="34" charset="0"/>
                <a:cs typeface="Arial" panose="020B0604020202020204" pitchFamily="34" charset="0"/>
              </a:defRPr>
            </a:lvl4pPr>
            <a:lvl5pPr>
              <a:lnSpc>
                <a:spcPct val="120000"/>
              </a:lnSpc>
              <a:spcBef>
                <a:spcPts val="0"/>
              </a:spcBef>
              <a:spcAft>
                <a:spcPts val="1400"/>
              </a:spcAft>
              <a:defRPr sz="1600" b="1">
                <a:latin typeface="Arial" panose="020B0604020202020204" pitchFamily="34" charset="0"/>
                <a:cs typeface="Arial" panose="020B0604020202020204" pitchFamily="34" charset="0"/>
              </a:defRPr>
            </a:lvl5pPr>
          </a:lstStyle>
          <a:p>
            <a:pPr lvl="0"/>
            <a:r>
              <a:rPr lang="en-US" dirty="0" smtClean="0"/>
              <a:t> Click to edit Master text styles</a:t>
            </a:r>
          </a:p>
          <a:p>
            <a:pPr lvl="1"/>
            <a:r>
              <a:rPr lang="en-US" dirty="0" smtClean="0"/>
              <a:t> Second level</a:t>
            </a:r>
          </a:p>
          <a:p>
            <a:pPr lvl="2"/>
            <a:r>
              <a:rPr lang="en-US" dirty="0" smtClean="0"/>
              <a:t> Third level</a:t>
            </a:r>
          </a:p>
          <a:p>
            <a:pPr lvl="3"/>
            <a:r>
              <a:rPr lang="en-US" dirty="0" smtClean="0"/>
              <a:t> Fourth level</a:t>
            </a:r>
          </a:p>
          <a:p>
            <a:pPr lvl="4"/>
            <a:r>
              <a:rPr lang="en-US" dirty="0" smtClean="0"/>
              <a:t> Fifth level</a:t>
            </a:r>
            <a:endParaRPr lang="en-US" dirty="0"/>
          </a:p>
        </p:txBody>
      </p:sp>
      <p:sp>
        <p:nvSpPr>
          <p:cNvPr id="6" name="Slide Number Placeholder 5"/>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3780850846"/>
      </p:ext>
    </p:extLst>
  </p:cSld>
  <p:clrMapOvr>
    <a:masterClrMapping/>
  </p:clrMapOvr>
  <p:transition spd="slow">
    <p:wipe dir="r"/>
  </p:transition>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14350"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29225" y="1149350"/>
            <a:ext cx="4543425" cy="507365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2732837920"/>
      </p:ext>
    </p:extLst>
  </p:cSld>
  <p:clrMapOvr>
    <a:masterClrMapping/>
  </p:clrMapOvr>
  <p:transition spd="slow">
    <p:wipe dir="r"/>
  </p:transition>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71475" y="905181"/>
            <a:ext cx="4602339"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1475" y="1603665"/>
            <a:ext cx="4602339"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240015" y="905181"/>
            <a:ext cx="4604147" cy="639762"/>
          </a:xfrm>
        </p:spPr>
        <p:txBody>
          <a:bodyPr anchor="b"/>
          <a:lstStyle>
            <a:lvl1pPr marL="0" indent="0">
              <a:lnSpc>
                <a:spcPct val="85000"/>
              </a:lnSpc>
              <a:spcAft>
                <a:spcPts val="0"/>
              </a:spcAft>
              <a:buNone/>
              <a:defRPr sz="2100" b="1">
                <a:solidFill>
                  <a:srgbClr val="FFFFC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240015" y="1603665"/>
            <a:ext cx="4604147" cy="4471697"/>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1968942683"/>
      </p:ext>
    </p:extLst>
  </p:cSld>
  <p:clrMapOvr>
    <a:masterClrMapping/>
  </p:clrMapOvr>
  <p:transition spd="slow">
    <p:wipe dir="r"/>
  </p:transition>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 Midnigh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solidFill>
                  <a:schemeClr val="accent6">
                    <a:lumMod val="75000"/>
                  </a:schemeClr>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3293463586"/>
      </p:ext>
    </p:extLst>
  </p:cSld>
  <p:clrMapOvr>
    <a:masterClrMapping/>
  </p:clrMapOvr>
  <p:transition spd="slow">
    <p:wipe dir="r"/>
  </p:transition>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 Midnigh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6F26D7-7D64-487C-A15A-4AEC56642393}" type="slidenum">
              <a:rPr lang="en-US" smtClean="0">
                <a:solidFill>
                  <a:srgbClr val="FFFFFF"/>
                </a:solidFill>
              </a:rPr>
              <a:pPr/>
              <a:t>‹Nr.›</a:t>
            </a:fld>
            <a:endParaRPr lang="en-US" dirty="0">
              <a:solidFill>
                <a:srgbClr val="FFFFFF"/>
              </a:solidFill>
            </a:endParaRPr>
          </a:p>
        </p:txBody>
      </p:sp>
    </p:spTree>
    <p:extLst>
      <p:ext uri="{BB962C8B-B14F-4D97-AF65-F5344CB8AC3E}">
        <p14:creationId xmlns:p14="http://schemas.microsoft.com/office/powerpoint/2010/main" val="1590165434"/>
      </p:ext>
    </p:extLst>
  </p:cSld>
  <p:clrMapOvr>
    <a:masterClrMapping/>
  </p:clrMapOvr>
  <p:transition spd="slow">
    <p:wipe dir="r"/>
  </p:transition>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_Title and Content - Midn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194218"/>
      </p:ext>
    </p:extLst>
  </p:cSld>
  <p:clrMapOvr>
    <a:masterClrMapping/>
  </p:clrMapOvr>
  <p:transition spd="slow">
    <p:wipe dir="r"/>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Title and Leader Only">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257179" y="137478"/>
            <a:ext cx="9761934" cy="767778"/>
          </a:xfrm>
          <a:prstGeom prst="rect">
            <a:avLst/>
          </a:prstGeom>
        </p:spPr>
        <p:txBody>
          <a:bodyPr vert="horz" lIns="91440" tIns="45720" rIns="91440" bIns="45720" rtlCol="0" anchor="ctr">
            <a:normAutofit/>
          </a:bodyPr>
          <a:lstStyle>
            <a:lvl1pPr>
              <a:defRPr>
                <a:solidFill>
                  <a:srgbClr val="FFFF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57179" y="979234"/>
            <a:ext cx="9761934" cy="506666"/>
          </a:xfrm>
        </p:spPr>
        <p:txBody>
          <a:bodyPr anchor="t" anchorCtr="0">
            <a:noAutofit/>
          </a:bodyPr>
          <a:lstStyle>
            <a:lvl1pPr marL="0" indent="0">
              <a:spcBef>
                <a:spcPts val="0"/>
              </a:spcBef>
              <a:buNone/>
              <a:defRPr sz="16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extBox 1"/>
          <p:cNvSpPr txBox="1"/>
          <p:nvPr userDrawn="1"/>
        </p:nvSpPr>
        <p:spPr>
          <a:xfrm>
            <a:off x="2914650" y="2286000"/>
            <a:ext cx="1028700" cy="914400"/>
          </a:xfrm>
          <a:prstGeom prst="rect">
            <a:avLst/>
          </a:prstGeom>
          <a:noFill/>
        </p:spPr>
        <p:txBody>
          <a:bodyPr wrap="none" lIns="27432" tIns="27432" rIns="27432" bIns="27432" rtlCol="0" anchor="ctr" anchorCtr="0">
            <a:noAutofit/>
          </a:bodyPr>
          <a:lstStyle/>
          <a:p>
            <a:pPr algn="ctr" eaLnBrk="1" hangingPunct="1">
              <a:spcBef>
                <a:spcPct val="0"/>
              </a:spcBef>
            </a:pPr>
            <a:endParaRPr lang="en-US" sz="1400" dirty="0">
              <a:solidFill>
                <a:prstClr val="black"/>
              </a:solidFill>
            </a:endParaRPr>
          </a:p>
        </p:txBody>
      </p:sp>
    </p:spTree>
    <p:extLst>
      <p:ext uri="{BB962C8B-B14F-4D97-AF65-F5344CB8AC3E}">
        <p14:creationId xmlns:p14="http://schemas.microsoft.com/office/powerpoint/2010/main" val="82741388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6" name="Straight Connector 5"/>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485753"/>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grpSp>
        <p:nvGrpSpPr>
          <p:cNvPr id="5" name="Group 2"/>
          <p:cNvGrpSpPr>
            <a:grpSpLocks/>
          </p:cNvGrpSpPr>
          <p:nvPr userDrawn="1"/>
        </p:nvGrpSpPr>
        <p:grpSpPr bwMode="auto">
          <a:xfrm>
            <a:off x="76817" y="6223037"/>
            <a:ext cx="8824317" cy="339725"/>
            <a:chOff x="43" y="3920"/>
            <a:chExt cx="4941" cy="214"/>
          </a:xfrm>
        </p:grpSpPr>
        <p:sp>
          <p:nvSpPr>
            <p:cNvPr id="6" name="Rectangle 3"/>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7" name="Oval 4"/>
            <p:cNvSpPr>
              <a:spLocks noChangeArrowheads="1"/>
            </p:cNvSpPr>
            <p:nvPr userDrawn="1"/>
          </p:nvSpPr>
          <p:spPr bwMode="white">
            <a:xfrm>
              <a:off x="4840" y="3920"/>
              <a:ext cx="144" cy="214"/>
            </a:xfrm>
            <a:prstGeom prst="ellipse">
              <a:avLst/>
            </a:prstGeom>
            <a:solidFill>
              <a:schemeClr val="bg1"/>
            </a:solidFill>
            <a:ln w="9525">
              <a:noFill/>
              <a:round/>
              <a:headEnd/>
              <a:tailEnd/>
            </a:ln>
            <a:effectLst/>
          </p:spPr>
          <p:txBody>
            <a:bodyPr wrap="none" anchor="ctr"/>
            <a:lstStyle/>
            <a:p>
              <a:pPr eaLnBrk="1" hangingPunct="1">
                <a:spcBef>
                  <a:spcPct val="0"/>
                </a:spcBef>
                <a:defRPr/>
              </a:pPr>
              <a:endParaRPr lang="en-US" sz="1800">
                <a:solidFill>
                  <a:srgbClr val="FFFFFF"/>
                </a:solidFill>
              </a:endParaRPr>
            </a:p>
          </p:txBody>
        </p:sp>
      </p:grpSp>
      <p:pic>
        <p:nvPicPr>
          <p:cNvPr id="8" name="Picture 9" descr="prime band white onc"/>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2"/>
          <p:cNvSpPr>
            <a:spLocks noGrp="1" noChangeArrowheads="1"/>
          </p:cNvSpPr>
          <p:nvPr>
            <p:ph type="ctrTitle"/>
          </p:nvPr>
        </p:nvSpPr>
        <p:spPr>
          <a:xfrm>
            <a:off x="373262" y="1638337"/>
            <a:ext cx="9540478" cy="1470025"/>
          </a:xfrm>
        </p:spPr>
        <p:txBody>
          <a:bodyPr anchor="b"/>
          <a:lstStyle>
            <a:lvl1pPr>
              <a:defRPr sz="4400" smtClean="0"/>
            </a:lvl1pPr>
          </a:lstStyle>
          <a:p>
            <a:r>
              <a:rPr lang="en-US" smtClean="0"/>
              <a:t>Click to edit Master title style</a:t>
            </a:r>
          </a:p>
        </p:txBody>
      </p:sp>
      <p:sp>
        <p:nvSpPr>
          <p:cNvPr id="19463" name="Rectangle 3"/>
          <p:cNvSpPr>
            <a:spLocks noGrp="1" noChangeArrowheads="1"/>
          </p:cNvSpPr>
          <p:nvPr>
            <p:ph type="subTitle" idx="1"/>
          </p:nvPr>
        </p:nvSpPr>
        <p:spPr>
          <a:xfrm>
            <a:off x="369690" y="4343437"/>
            <a:ext cx="9547622" cy="1870075"/>
          </a:xfrm>
        </p:spPr>
        <p:txBody>
          <a:bodyPr/>
          <a:lstStyle>
            <a:lvl1pPr marL="0" indent="0" algn="ctr">
              <a:buFontTx/>
              <a:buNone/>
              <a:defRPr sz="2800" smtClean="0"/>
            </a:lvl1pPr>
          </a:lstStyle>
          <a:p>
            <a:r>
              <a:rPr lang="en-US" smtClean="0"/>
              <a:t>Click to edit Master subtitle style</a:t>
            </a:r>
          </a:p>
        </p:txBody>
      </p:sp>
    </p:spTree>
    <p:extLst>
      <p:ext uri="{BB962C8B-B14F-4D97-AF65-F5344CB8AC3E}">
        <p14:creationId xmlns:p14="http://schemas.microsoft.com/office/powerpoint/2010/main" val="348887904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71525" y="2130462"/>
            <a:ext cx="874395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Tree>
    <p:extLst>
      <p:ext uri="{BB962C8B-B14F-4D97-AF65-F5344CB8AC3E}">
        <p14:creationId xmlns:p14="http://schemas.microsoft.com/office/powerpoint/2010/main" val="245212522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167902103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12602" y="4406937"/>
            <a:ext cx="874395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extLst>
      <p:ext uri="{BB962C8B-B14F-4D97-AF65-F5344CB8AC3E}">
        <p14:creationId xmlns:p14="http://schemas.microsoft.com/office/powerpoint/2010/main" val="28107231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322701032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22567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22567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275331130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extLst>
      <p:ext uri="{BB962C8B-B14F-4D97-AF65-F5344CB8AC3E}">
        <p14:creationId xmlns:p14="http://schemas.microsoft.com/office/powerpoint/2010/main" val="224169181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8752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14355" y="273050"/>
            <a:ext cx="3384352"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021931" y="273087"/>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83444151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016324" y="4800600"/>
            <a:ext cx="6172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016324" y="612775"/>
            <a:ext cx="6172200" cy="4114800"/>
          </a:xfrm>
        </p:spPr>
        <p:txBody>
          <a:bodyPr anchorCtr="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extLst>
      <p:ext uri="{BB962C8B-B14F-4D97-AF65-F5344CB8AC3E}">
        <p14:creationId xmlns:p14="http://schemas.microsoft.com/office/powerpoint/2010/main" val="4231039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3349504727"/>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7788444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458075" y="274675"/>
            <a:ext cx="2314575"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14350" y="274675"/>
            <a:ext cx="6772275"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extLst>
      <p:ext uri="{BB962C8B-B14F-4D97-AF65-F5344CB8AC3E}">
        <p14:creationId xmlns:p14="http://schemas.microsoft.com/office/powerpoint/2010/main" val="92772876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514350" y="274701"/>
            <a:ext cx="9258300" cy="5851525"/>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Tree>
    <p:extLst>
      <p:ext uri="{BB962C8B-B14F-4D97-AF65-F5344CB8AC3E}">
        <p14:creationId xmlns:p14="http://schemas.microsoft.com/office/powerpoint/2010/main" val="286941286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3" name="Straight Connector 3"/>
          <p:cNvCxnSpPr>
            <a:cxnSpLocks noChangeShapeType="1"/>
          </p:cNvCxnSpPr>
          <p:nvPr userDrawn="1"/>
        </p:nvCxnSpPr>
        <p:spPr bwMode="auto">
          <a:xfrm>
            <a:off x="0" y="1219200"/>
            <a:ext cx="10287000" cy="0"/>
          </a:xfrm>
          <a:prstGeom prst="line">
            <a:avLst/>
          </a:prstGeom>
          <a:noFill/>
          <a:ln w="31750" algn="ctr">
            <a:solidFill>
              <a:srgbClr val="FFFF00"/>
            </a:solidFill>
            <a:round/>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p:nvPr>
        </p:nvSpPr>
        <p:spPr>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9728" tIns="54864" rIns="109728" bIns="54864" numCol="1" anchor="ctr" anchorCtr="0" compatLnSpc="1">
            <a:prstTxWarp prst="textNoShape">
              <a:avLst/>
            </a:prstTxWarp>
          </a:bodyPr>
          <a:lstStyle>
            <a:lvl1pPr>
              <a:defRPr lang="en-US" dirty="0"/>
            </a:lvl1pPr>
          </a:lstStyle>
          <a:p>
            <a:pPr lvl="0">
              <a:lnSpc>
                <a:spcPct val="90000"/>
              </a:lnSpc>
            </a:pPr>
            <a:r>
              <a:rPr lang="en-US" dirty="0" smtClean="0"/>
              <a:t>Click to edit Master title style</a:t>
            </a:r>
            <a:endParaRPr lang="en-US" dirty="0"/>
          </a:p>
        </p:txBody>
      </p:sp>
      <p:sp>
        <p:nvSpPr>
          <p:cNvPr id="8" name="Text Placeholder 6"/>
          <p:cNvSpPr>
            <a:spLocks noGrp="1"/>
          </p:cNvSpPr>
          <p:nvPr>
            <p:ph type="body" sz="quarter" idx="10" hasCustomPrompt="1"/>
          </p:nvPr>
        </p:nvSpPr>
        <p:spPr>
          <a:xfrm>
            <a:off x="0" y="6502400"/>
            <a:ext cx="5143500" cy="355600"/>
          </a:xfrm>
        </p:spPr>
        <p:txBody>
          <a:bodyPr anchor="b" anchorCtr="0"/>
          <a:lstStyle>
            <a:lvl1pPr marL="0" indent="0">
              <a:spcBef>
                <a:spcPts val="0"/>
              </a:spcBef>
              <a:buNone/>
              <a:defRPr sz="1300" b="0">
                <a:solidFill>
                  <a:srgbClr val="FFFF00"/>
                </a:solidFill>
                <a:latin typeface="Calibri" panose="020F0502020204030204" pitchFamily="34" charset="0"/>
              </a:defRPr>
            </a:lvl1pPr>
          </a:lstStyle>
          <a:p>
            <a:pPr lvl="0"/>
            <a:r>
              <a:rPr lang="en-GB" sz="1300" dirty="0" smtClean="0"/>
              <a:t>References</a:t>
            </a:r>
            <a:endParaRPr lang="en-GB" dirty="0"/>
          </a:p>
        </p:txBody>
      </p:sp>
      <p:sp>
        <p:nvSpPr>
          <p:cNvPr id="9" name="Text Placeholder 6"/>
          <p:cNvSpPr>
            <a:spLocks noGrp="1"/>
          </p:cNvSpPr>
          <p:nvPr>
            <p:ph type="body" sz="quarter" idx="11" hasCustomPrompt="1"/>
          </p:nvPr>
        </p:nvSpPr>
        <p:spPr>
          <a:xfrm>
            <a:off x="5143500" y="6502400"/>
            <a:ext cx="5143500" cy="355600"/>
          </a:xfrm>
        </p:spPr>
        <p:txBody>
          <a:bodyPr anchor="b" anchorCtr="0"/>
          <a:lstStyle>
            <a:lvl1pPr marL="0" indent="0" algn="r">
              <a:spcBef>
                <a:spcPts val="0"/>
              </a:spcBef>
              <a:buNone/>
              <a:defRPr sz="1300" b="0">
                <a:solidFill>
                  <a:srgbClr val="FFFF00"/>
                </a:solidFill>
                <a:latin typeface="Calibri" panose="020F0502020204030204" pitchFamily="34" charset="0"/>
              </a:defRPr>
            </a:lvl1pPr>
          </a:lstStyle>
          <a:p>
            <a:pPr lvl="0"/>
            <a:r>
              <a:rPr lang="en-GB" sz="1300" dirty="0" smtClean="0"/>
              <a:t>Footnotes</a:t>
            </a:r>
            <a:endParaRPr lang="en-GB" dirty="0"/>
          </a:p>
        </p:txBody>
      </p:sp>
    </p:spTree>
    <p:extLst>
      <p:ext uri="{BB962C8B-B14F-4D97-AF65-F5344CB8AC3E}">
        <p14:creationId xmlns:p14="http://schemas.microsoft.com/office/powerpoint/2010/main" val="258553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5725" y="76200"/>
            <a:ext cx="10029825"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5725" y="1295400"/>
            <a:ext cx="10029825" cy="5410200"/>
          </a:xfrm>
        </p:spPr>
        <p:txBody>
          <a:bodyPr/>
          <a:lstStyle/>
          <a:p>
            <a:pPr lvl="0"/>
            <a:endParaRPr lang="en-US" noProof="0" dirty="0" smtClean="0"/>
          </a:p>
        </p:txBody>
      </p:sp>
      <p:sp>
        <p:nvSpPr>
          <p:cNvPr id="4" name="Rectangle 5"/>
          <p:cNvSpPr>
            <a:spLocks noGrp="1" noChangeArrowheads="1"/>
          </p:cNvSpPr>
          <p:nvPr>
            <p:ph type="sldNum" sz="quarter" idx="10"/>
          </p:nvPr>
        </p:nvSpPr>
        <p:spPr>
          <a:xfrm>
            <a:off x="7372350" y="6248400"/>
            <a:ext cx="2143125" cy="457200"/>
          </a:xfrm>
          <a:prstGeom prst="rect">
            <a:avLst/>
          </a:prstGeom>
        </p:spPr>
        <p:txBody>
          <a:bodyPr/>
          <a:lstStyle>
            <a:lvl1pPr>
              <a:defRPr/>
            </a:lvl1pPr>
          </a:lstStyle>
          <a:p>
            <a:fld id="{14D97304-8C59-7E47-8433-96017D29D26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242321808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0" y="1219200"/>
            <a:ext cx="10287000" cy="0"/>
          </a:xfrm>
          <a:prstGeom prst="line">
            <a:avLst/>
          </a:prstGeom>
          <a:noFill/>
          <a:ln w="31750" algn="ctr">
            <a:solidFill>
              <a:srgbClr val="FFFF00"/>
            </a:solidFill>
            <a:round/>
            <a:headEnd/>
            <a:tailEnd/>
          </a:ln>
          <a:extLst>
            <a:ext uri="{909E8E84-426E-40dd-AFC4-6F175D3DCCD1}">
              <a14:hiddenFill xmlns="" xmlns:a14="http://schemas.microsoft.com/office/drawing/2010/main">
                <a:noFill/>
              </a14:hiddenFill>
            </a:ext>
          </a:extLst>
        </p:spPr>
      </p:cxnSp>
      <p:sp>
        <p:nvSpPr>
          <p:cNvPr id="2" name="Title 1"/>
          <p:cNvSpPr>
            <a:spLocks noGrp="1"/>
          </p:cNvSpPr>
          <p:nvPr>
            <p:ph type="title"/>
          </p:nvPr>
        </p:nvSpPr>
        <p:spPr>
          <a:xfrm>
            <a:off x="427377" y="42069"/>
            <a:ext cx="9429750" cy="1143000"/>
          </a:xfrm>
        </p:spPr>
        <p:txBody>
          <a:bodyPr/>
          <a:lstStyle>
            <a:lvl1pPr>
              <a:lnSpc>
                <a:spcPct val="90000"/>
              </a:lnSpc>
              <a:defRPr>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28625" y="1337098"/>
            <a:ext cx="9429750" cy="5044657"/>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buClr>
                <a:schemeClr val="tx1"/>
              </a:buClr>
              <a:defRPr>
                <a:solidFill>
                  <a:schemeClr val="tx1"/>
                </a:solidFill>
                <a:latin typeface="Calibri" panose="020F0502020204030204" pitchFamily="34" charset="0"/>
              </a:defRPr>
            </a:lvl4pPr>
            <a:lvl5pPr>
              <a:buClr>
                <a:schemeClr val="tx1"/>
              </a:buClr>
              <a:defRPr>
                <a:solidFill>
                  <a:schemeClr val="tx1"/>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0" hasCustomPrompt="1"/>
          </p:nvPr>
        </p:nvSpPr>
        <p:spPr>
          <a:xfrm>
            <a:off x="0" y="6502400"/>
            <a:ext cx="5143500" cy="355600"/>
          </a:xfrm>
        </p:spPr>
        <p:txBody>
          <a:bodyPr anchor="b" anchorCtr="0"/>
          <a:lstStyle>
            <a:lvl1pPr marL="0" indent="0">
              <a:spcBef>
                <a:spcPts val="0"/>
              </a:spcBef>
              <a:buNone/>
              <a:defRPr sz="1300" b="0">
                <a:solidFill>
                  <a:srgbClr val="FFFF00"/>
                </a:solidFill>
                <a:latin typeface="Calibri" panose="020F0502020204030204" pitchFamily="34" charset="0"/>
              </a:defRPr>
            </a:lvl1pPr>
          </a:lstStyle>
          <a:p>
            <a:pPr lvl="0"/>
            <a:r>
              <a:rPr lang="en-GB" sz="1300" dirty="0" smtClean="0"/>
              <a:t>References</a:t>
            </a:r>
            <a:endParaRPr lang="en-GB" dirty="0"/>
          </a:p>
        </p:txBody>
      </p:sp>
      <p:sp>
        <p:nvSpPr>
          <p:cNvPr id="8" name="Text Placeholder 6"/>
          <p:cNvSpPr>
            <a:spLocks noGrp="1"/>
          </p:cNvSpPr>
          <p:nvPr>
            <p:ph type="body" sz="quarter" idx="11" hasCustomPrompt="1"/>
          </p:nvPr>
        </p:nvSpPr>
        <p:spPr>
          <a:xfrm>
            <a:off x="5143500" y="6502400"/>
            <a:ext cx="5143500" cy="355600"/>
          </a:xfrm>
        </p:spPr>
        <p:txBody>
          <a:bodyPr anchor="b" anchorCtr="0"/>
          <a:lstStyle>
            <a:lvl1pPr marL="0" indent="0" algn="r">
              <a:spcBef>
                <a:spcPts val="0"/>
              </a:spcBef>
              <a:buNone/>
              <a:defRPr sz="1300" b="0">
                <a:solidFill>
                  <a:srgbClr val="FFFF00"/>
                </a:solidFill>
                <a:latin typeface="Calibri" panose="020F0502020204030204" pitchFamily="34" charset="0"/>
              </a:defRPr>
            </a:lvl1pPr>
          </a:lstStyle>
          <a:p>
            <a:pPr lvl="0"/>
            <a:r>
              <a:rPr lang="en-GB" sz="1300" dirty="0" smtClean="0"/>
              <a:t>Footnotes</a:t>
            </a:r>
            <a:endParaRPr lang="en-GB" dirty="0"/>
          </a:p>
        </p:txBody>
      </p:sp>
    </p:spTree>
    <p:extLst>
      <p:ext uri="{BB962C8B-B14F-4D97-AF65-F5344CB8AC3E}">
        <p14:creationId xmlns:p14="http://schemas.microsoft.com/office/powerpoint/2010/main" val="203940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49"/>
            <a:ext cx="874395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812177B-3830-7B49-BCB1-809734FD48FB}"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2257586190"/>
      </p:ext>
    </p:extLst>
  </p:cSld>
  <p:clrMapOvr>
    <a:masterClrMapping/>
  </p:clrMapOvr>
  <p:transition spd="slow">
    <p:wipe dir="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7CC6DB6-C28B-D44E-8E5A-2664D05D11FE}"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2599294732"/>
      </p:ext>
    </p:extLst>
  </p:cSld>
  <p:clrMapOvr>
    <a:masterClrMapping/>
  </p:clrMapOvr>
  <p:transition spd="slow">
    <p:wipe dir="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24"/>
            <a:ext cx="874395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1B95CC9-9774-E745-BFE6-73547E7B1CE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904164111"/>
      </p:ext>
    </p:extLst>
  </p:cSld>
  <p:clrMapOvr>
    <a:masterClrMapping/>
  </p:clrMapOvr>
  <p:transition spd="slow">
    <p:wipe dir="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77153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21971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52301F6-B374-7B4A-A8AA-62BD36D653BA}"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182935229"/>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8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4319" y="6308758"/>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6" name="Footer Placeholder 5"/>
          <p:cNvSpPr>
            <a:spLocks noGrp="1"/>
          </p:cNvSpPr>
          <p:nvPr>
            <p:ph type="ftr" sz="quarter" idx="11"/>
          </p:nvPr>
        </p:nvSpPr>
        <p:spPr>
          <a:xfrm>
            <a:off x="3514725" y="6356383"/>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3063106557"/>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AF8D097E-D4AB-C341-A791-AA788766594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667282859"/>
      </p:ext>
    </p:extLst>
  </p:cSld>
  <p:clrMapOvr>
    <a:masterClrMapping/>
  </p:clrMapOvr>
  <p:transition spd="slow">
    <p:wipe dir="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10D2876-3285-0A45-ADCF-6D7314CFB081}"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99132261"/>
      </p:ext>
    </p:extLst>
  </p:cSld>
  <p:clrMapOvr>
    <a:masterClrMapping/>
  </p:clrMapOvr>
  <p:transition spd="slow">
    <p:wipe dir="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596B58F3-DC11-4548-9485-845618E78F5D}"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151262548"/>
      </p:ext>
    </p:extLst>
  </p:cSld>
  <p:clrMapOvr>
    <a:masterClrMapping/>
  </p:clrMapOvr>
  <p:transition spd="slow">
    <p:wipe dir="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47D9E928-BD16-2A42-A6B5-A8D9FA75216E}"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735176"/>
      </p:ext>
    </p:extLst>
  </p:cSld>
  <p:clrMapOvr>
    <a:masterClrMapping/>
  </p:clrMapOvr>
  <p:transition spd="slow">
    <p:wipe dir="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6D3BB65-93AA-F949-BA48-B089F59BDF4B}"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802545455"/>
      </p:ext>
    </p:extLst>
  </p:cSld>
  <p:clrMapOvr>
    <a:masterClrMapping/>
  </p:clrMapOvr>
  <p:transition spd="slow">
    <p:wipe dir="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55C4988-A23F-4347-8445-AB982C8612DA}"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793248573"/>
      </p:ext>
    </p:extLst>
  </p:cSld>
  <p:clrMapOvr>
    <a:masterClrMapping/>
  </p:clrMapOvr>
  <p:transition spd="slow">
    <p:wipe dir="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C725E17-F9E7-4945-A655-D0E7F2CFDBCB}"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3023220722"/>
      </p:ext>
    </p:extLst>
  </p:cSld>
  <p:clrMapOvr>
    <a:masterClrMapping/>
  </p:clrMapOvr>
  <p:transition spd="slow">
    <p:wipe dir="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514350" y="274664"/>
            <a:ext cx="9258300" cy="585152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3" name="Marcador de fecha 2"/>
          <p:cNvSpPr>
            <a:spLocks noGrp="1"/>
          </p:cNvSpPr>
          <p:nvPr>
            <p:ph type="dt" sz="half" idx="10"/>
          </p:nvPr>
        </p:nvSpPr>
        <p:spPr>
          <a:xfrm>
            <a:off x="514350" y="6245225"/>
            <a:ext cx="2400300" cy="476250"/>
          </a:xfrm>
        </p:spPr>
        <p:txBody>
          <a:bodyPr/>
          <a:lstStyle>
            <a:lvl1pPr>
              <a:defRPr/>
            </a:lvl1pPr>
          </a:lstStyle>
          <a:p>
            <a:endParaRPr lang="es-ES">
              <a:solidFill>
                <a:srgbClr val="000000"/>
              </a:solidFill>
              <a:latin typeface="Arial"/>
              <a:cs typeface="Arial"/>
            </a:endParaRPr>
          </a:p>
        </p:txBody>
      </p:sp>
      <p:sp>
        <p:nvSpPr>
          <p:cNvPr id="4" name="Marcador de pie de página 3"/>
          <p:cNvSpPr>
            <a:spLocks noGrp="1"/>
          </p:cNvSpPr>
          <p:nvPr>
            <p:ph type="ftr" sz="quarter" idx="11"/>
          </p:nvPr>
        </p:nvSpPr>
        <p:spPr>
          <a:xfrm>
            <a:off x="3514725" y="6245225"/>
            <a:ext cx="3257550" cy="476250"/>
          </a:xfrm>
        </p:spPr>
        <p:txBody>
          <a:bodyPr/>
          <a:lstStyle>
            <a:lvl1pPr>
              <a:defRPr/>
            </a:lvl1pPr>
          </a:lstStyle>
          <a:p>
            <a:endParaRPr lang="es-ES">
              <a:solidFill>
                <a:srgbClr val="000000"/>
              </a:solidFill>
              <a:latin typeface="Arial"/>
              <a:cs typeface="Arial"/>
            </a:endParaRPr>
          </a:p>
        </p:txBody>
      </p:sp>
      <p:sp>
        <p:nvSpPr>
          <p:cNvPr id="5" name="Marcador de número de diapositiva 4"/>
          <p:cNvSpPr>
            <a:spLocks noGrp="1"/>
          </p:cNvSpPr>
          <p:nvPr>
            <p:ph type="sldNum" sz="quarter" idx="12"/>
          </p:nvPr>
        </p:nvSpPr>
        <p:spPr>
          <a:xfrm>
            <a:off x="7372350" y="6245225"/>
            <a:ext cx="2400300" cy="476250"/>
          </a:xfrm>
        </p:spPr>
        <p:txBody>
          <a:bodyPr/>
          <a:lstStyle>
            <a:lvl1pPr>
              <a:defRPr/>
            </a:lvl1pPr>
          </a:lstStyle>
          <a:p>
            <a:fld id="{AD375C86-4534-D44C-B164-FE4123A0206A}" type="slidenum">
              <a:rPr lang="es-ES">
                <a:solidFill>
                  <a:srgbClr val="000000"/>
                </a:solidFill>
                <a:latin typeface="Arial"/>
                <a:cs typeface="Arial"/>
              </a:rPr>
              <a:pPr/>
              <a:t>‹Nr.›</a:t>
            </a:fld>
            <a:endParaRPr lang="es-ES">
              <a:solidFill>
                <a:srgbClr val="000000"/>
              </a:solidFill>
              <a:latin typeface="Arial"/>
              <a:cs typeface="Arial"/>
            </a:endParaRPr>
          </a:p>
        </p:txBody>
      </p:sp>
    </p:spTree>
    <p:extLst>
      <p:ext uri="{BB962C8B-B14F-4D97-AF65-F5344CB8AC3E}">
        <p14:creationId xmlns:p14="http://schemas.microsoft.com/office/powerpoint/2010/main" val="375010339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randd_woman">
    <p:spTree>
      <p:nvGrpSpPr>
        <p:cNvPr id="1" name=""/>
        <p:cNvGrpSpPr/>
        <p:nvPr/>
      </p:nvGrpSpPr>
      <p:grpSpPr>
        <a:xfrm>
          <a:off x="0" y="0"/>
          <a:ext cx="0" cy="0"/>
          <a:chOff x="0" y="0"/>
          <a:chExt cx="0" cy="0"/>
        </a:xfrm>
      </p:grpSpPr>
      <p:pic>
        <p:nvPicPr>
          <p:cNvPr id="4" name="Picture 3" descr="CELL_Focused Title Slides.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40768"/>
            <a:ext cx="10287000" cy="4166616"/>
          </a:xfrm>
          <a:prstGeom prst="rect">
            <a:avLst/>
          </a:prstGeom>
        </p:spPr>
      </p:pic>
      <p:sp>
        <p:nvSpPr>
          <p:cNvPr id="2" name="タイトル 1"/>
          <p:cNvSpPr>
            <a:spLocks noGrp="1"/>
          </p:cNvSpPr>
          <p:nvPr>
            <p:ph type="ctrTitle"/>
          </p:nvPr>
        </p:nvSpPr>
        <p:spPr>
          <a:xfrm>
            <a:off x="821531" y="3666454"/>
            <a:ext cx="7408069" cy="835532"/>
          </a:xfrm>
        </p:spPr>
        <p:txBody>
          <a:bodyPr anchor="t" anchorCtr="0">
            <a:normAutofit/>
          </a:bodyPr>
          <a:lstStyle>
            <a:lvl1pPr algn="l">
              <a:defRPr sz="2400">
                <a:solidFill>
                  <a:schemeClr val="accent4">
                    <a:lumMod val="75000"/>
                  </a:schemeClr>
                </a:solidFill>
                <a:latin typeface="+mj-lt"/>
                <a:ea typeface="HGPｺﾞｼｯｸE" pitchFamily="50" charset="-128"/>
              </a:defRPr>
            </a:lvl1pPr>
          </a:lstStyle>
          <a:p>
            <a:r>
              <a:rPr kumimoji="1" lang="en-US" altLang="ja-JP" dirty="0" smtClean="0"/>
              <a:t>Click to edit Master title style</a:t>
            </a:r>
            <a:endParaRPr kumimoji="1" lang="ja-JP" altLang="en-US" dirty="0"/>
          </a:p>
        </p:txBody>
      </p:sp>
      <p:sp>
        <p:nvSpPr>
          <p:cNvPr id="3" name="サブタイトル 2"/>
          <p:cNvSpPr>
            <a:spLocks noGrp="1"/>
          </p:cNvSpPr>
          <p:nvPr>
            <p:ph type="subTitle" idx="1"/>
          </p:nvPr>
        </p:nvSpPr>
        <p:spPr>
          <a:xfrm>
            <a:off x="821963" y="657432"/>
            <a:ext cx="7416567" cy="409600"/>
          </a:xfrm>
        </p:spPr>
        <p:txBody>
          <a:bodyPr>
            <a:normAutofit/>
          </a:bodyPr>
          <a:lstStyle>
            <a:lvl1pPr marL="0" indent="0" algn="l">
              <a:buNone/>
              <a:defRPr sz="1800">
                <a:solidFill>
                  <a:srgbClr val="4C4948"/>
                </a:solidFill>
                <a:latin typeface="+mj-lt"/>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dirty="0"/>
          </a:p>
        </p:txBody>
      </p:sp>
      <p:sp>
        <p:nvSpPr>
          <p:cNvPr id="11" name="テキスト プレースホルダ 10"/>
          <p:cNvSpPr>
            <a:spLocks noGrp="1"/>
          </p:cNvSpPr>
          <p:nvPr>
            <p:ph type="body" sz="quarter" idx="10"/>
          </p:nvPr>
        </p:nvSpPr>
        <p:spPr>
          <a:xfrm>
            <a:off x="821531" y="5715017"/>
            <a:ext cx="4698801" cy="249119"/>
          </a:xfrm>
        </p:spPr>
        <p:txBody>
          <a:bodyPr anchor="b" anchorCtr="0">
            <a:noAutofit/>
          </a:bodyPr>
          <a:lstStyle>
            <a:lvl1pPr>
              <a:lnSpc>
                <a:spcPts val="1300"/>
              </a:lnSpc>
              <a:buFontTx/>
              <a:buNone/>
              <a:defRPr sz="1200">
                <a:solidFill>
                  <a:srgbClr val="4C4948"/>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12" name="テキスト プレースホルダ 10"/>
          <p:cNvSpPr>
            <a:spLocks noGrp="1"/>
          </p:cNvSpPr>
          <p:nvPr>
            <p:ph type="body" sz="quarter" idx="11"/>
          </p:nvPr>
        </p:nvSpPr>
        <p:spPr>
          <a:xfrm>
            <a:off x="821531" y="5971049"/>
            <a:ext cx="4698801" cy="234255"/>
          </a:xfrm>
        </p:spPr>
        <p:txBody>
          <a:bodyPr>
            <a:noAutofit/>
          </a:bodyPr>
          <a:lstStyle>
            <a:lvl1pPr>
              <a:lnSpc>
                <a:spcPts val="1400"/>
              </a:lnSpc>
              <a:buFontTx/>
              <a:buNone/>
              <a:defRPr sz="1800">
                <a:solidFill>
                  <a:srgbClr val="4C4948"/>
                </a:solidFill>
                <a:latin typeface="+mj-lt"/>
                <a:ea typeface="HGPｺﾞｼｯｸM" pitchFamily="50" charset="-128"/>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13" name="テキスト プレースホルダ 10"/>
          <p:cNvSpPr>
            <a:spLocks noGrp="1"/>
          </p:cNvSpPr>
          <p:nvPr>
            <p:ph type="body" sz="quarter" idx="12"/>
          </p:nvPr>
        </p:nvSpPr>
        <p:spPr>
          <a:xfrm>
            <a:off x="821531" y="5098126"/>
            <a:ext cx="4698801" cy="288007"/>
          </a:xfrm>
        </p:spPr>
        <p:txBody>
          <a:bodyPr>
            <a:noAutofit/>
          </a:bodyPr>
          <a:lstStyle>
            <a:lvl1pPr>
              <a:buFontTx/>
              <a:buNone/>
              <a:defRPr sz="1000">
                <a:solidFill>
                  <a:srgbClr val="2D77A7"/>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dirty="0" smtClean="0"/>
              <a:t>Click to edit Master text styles</a:t>
            </a:r>
          </a:p>
        </p:txBody>
      </p:sp>
      <p:sp>
        <p:nvSpPr>
          <p:cNvPr id="15" name="テキスト プレースホルダ 10"/>
          <p:cNvSpPr>
            <a:spLocks noGrp="1"/>
          </p:cNvSpPr>
          <p:nvPr>
            <p:ph type="body" sz="quarter" idx="13"/>
          </p:nvPr>
        </p:nvSpPr>
        <p:spPr>
          <a:xfrm>
            <a:off x="821584" y="4527131"/>
            <a:ext cx="7409114" cy="532233"/>
          </a:xfrm>
        </p:spPr>
        <p:txBody>
          <a:bodyPr>
            <a:noAutofit/>
          </a:bodyPr>
          <a:lstStyle>
            <a:lvl1pPr marL="0" indent="0">
              <a:spcBef>
                <a:spcPts val="0"/>
              </a:spcBef>
              <a:buFontTx/>
              <a:buNone/>
              <a:defRPr sz="1600">
                <a:solidFill>
                  <a:srgbClr val="2D77A7"/>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dirty="0" smtClean="0"/>
              <a:t>Click to edit Master text styles</a:t>
            </a:r>
          </a:p>
        </p:txBody>
      </p:sp>
      <p:pic>
        <p:nvPicPr>
          <p:cNvPr id="14" name="Picture 13" descr="TPIC_Text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789" t="3581" b="8490"/>
          <a:stretch/>
        </p:blipFill>
        <p:spPr>
          <a:xfrm>
            <a:off x="6392930" y="6415142"/>
            <a:ext cx="3572055" cy="166164"/>
          </a:xfrm>
          <a:prstGeom prst="rect">
            <a:avLst/>
          </a:prstGeom>
        </p:spPr>
      </p:pic>
      <p:sp>
        <p:nvSpPr>
          <p:cNvPr id="16" name="Rectangle 15"/>
          <p:cNvSpPr/>
          <p:nvPr userDrawn="1"/>
        </p:nvSpPr>
        <p:spPr>
          <a:xfrm>
            <a:off x="6392929" y="6577608"/>
            <a:ext cx="3692120" cy="200055"/>
          </a:xfrm>
          <a:prstGeom prst="rect">
            <a:avLst/>
          </a:prstGeom>
        </p:spPr>
        <p:txBody>
          <a:bodyPr wrap="square">
            <a:spAutoFit/>
          </a:bodyPr>
          <a:lstStyle/>
          <a:p>
            <a:pPr eaLnBrk="1" fontAlgn="auto" hangingPunct="1">
              <a:spcBef>
                <a:spcPts val="0"/>
              </a:spcBef>
              <a:spcAft>
                <a:spcPts val="0"/>
              </a:spcAft>
            </a:pPr>
            <a:r>
              <a:rPr kumimoji="1" lang="en-US" altLang="ja-JP" sz="700" dirty="0" smtClean="0">
                <a:solidFill>
                  <a:srgbClr val="7F7F7F"/>
                </a:solidFill>
                <a:latin typeface="Arial"/>
                <a:ea typeface="HGPｺﾞｼｯｸM"/>
                <a:cs typeface="+mn-cs"/>
              </a:rPr>
              <a:t>Confidential </a:t>
            </a:r>
            <a:r>
              <a:rPr kumimoji="1" lang="en-US" altLang="ja-JP" sz="700" dirty="0">
                <a:solidFill>
                  <a:srgbClr val="7F7F7F"/>
                </a:solidFill>
                <a:latin typeface="Arial"/>
                <a:ea typeface="HGPｺﾞｼｯｸM"/>
                <a:cs typeface="+mn-cs"/>
              </a:rPr>
              <a:t>and Proprietary Business Information</a:t>
            </a:r>
            <a:r>
              <a:rPr kumimoji="1" lang="en-US" altLang="ja-JP" sz="700" dirty="0" smtClean="0">
                <a:solidFill>
                  <a:srgbClr val="7F7F7F"/>
                </a:solidFill>
                <a:latin typeface="Arial"/>
                <a:ea typeface="HGPｺﾞｼｯｸM"/>
                <a:cs typeface="+mn-cs"/>
              </a:rPr>
              <a:t>.</a:t>
            </a:r>
            <a:endParaRPr kumimoji="1" lang="ja-JP" altLang="en-US" sz="700" dirty="0">
              <a:solidFill>
                <a:srgbClr val="7F7F7F"/>
              </a:solidFill>
              <a:latin typeface="Arial"/>
              <a:ea typeface="HGPｺﾞｼｯｸM"/>
              <a:cs typeface="+mn-cs"/>
            </a:endParaRP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76000" y="424928"/>
            <a:ext cx="1298573" cy="578469"/>
          </a:xfrm>
          <a:prstGeom prst="rect">
            <a:avLst/>
          </a:prstGeom>
        </p:spPr>
      </p:pic>
    </p:spTree>
    <p:extLst>
      <p:ext uri="{BB962C8B-B14F-4D97-AF65-F5344CB8AC3E}">
        <p14:creationId xmlns:p14="http://schemas.microsoft.com/office/powerpoint/2010/main" val="3588927053"/>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pic>
        <p:nvPicPr>
          <p:cNvPr id="2" name="Picture 1" descr="CELL_Focused Title Slides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42771"/>
            <a:ext cx="10287000" cy="4166616"/>
          </a:xfrm>
          <a:prstGeom prst="rect">
            <a:avLst/>
          </a:prstGeom>
        </p:spPr>
      </p:pic>
      <p:sp>
        <p:nvSpPr>
          <p:cNvPr id="16" name="タイトル 1"/>
          <p:cNvSpPr>
            <a:spLocks noGrp="1"/>
          </p:cNvSpPr>
          <p:nvPr>
            <p:ph type="ctrTitle"/>
          </p:nvPr>
        </p:nvSpPr>
        <p:spPr>
          <a:xfrm>
            <a:off x="821531" y="3666454"/>
            <a:ext cx="7406971" cy="835532"/>
          </a:xfrm>
        </p:spPr>
        <p:txBody>
          <a:bodyPr anchor="t" anchorCtr="0">
            <a:normAutofit/>
          </a:bodyPr>
          <a:lstStyle>
            <a:lvl1pPr algn="l">
              <a:defRPr sz="2400">
                <a:solidFill>
                  <a:srgbClr val="9C365E"/>
                </a:solidFill>
                <a:latin typeface="+mj-lt"/>
                <a:ea typeface="HGPｺﾞｼｯｸE" pitchFamily="50" charset="-128"/>
              </a:defRPr>
            </a:lvl1pPr>
          </a:lstStyle>
          <a:p>
            <a:r>
              <a:rPr kumimoji="1" lang="en-US" altLang="ja-JP" smtClean="0"/>
              <a:t>Click to edit Master title style</a:t>
            </a:r>
            <a:endParaRPr kumimoji="1" lang="ja-JP" altLang="en-US" dirty="0"/>
          </a:p>
        </p:txBody>
      </p:sp>
      <p:sp>
        <p:nvSpPr>
          <p:cNvPr id="19" name="サブタイトル 2"/>
          <p:cNvSpPr>
            <a:spLocks noGrp="1"/>
          </p:cNvSpPr>
          <p:nvPr>
            <p:ph type="subTitle" idx="1"/>
          </p:nvPr>
        </p:nvSpPr>
        <p:spPr>
          <a:xfrm>
            <a:off x="822017" y="657432"/>
            <a:ext cx="7416513" cy="409600"/>
          </a:xfrm>
        </p:spPr>
        <p:txBody>
          <a:bodyPr>
            <a:normAutofit/>
          </a:bodyPr>
          <a:lstStyle>
            <a:lvl1pPr marL="0" indent="0" algn="l">
              <a:buNone/>
              <a:defRPr sz="1800">
                <a:solidFill>
                  <a:srgbClr val="4C4948"/>
                </a:solidFill>
                <a:latin typeface="+mj-lt"/>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dirty="0"/>
          </a:p>
        </p:txBody>
      </p:sp>
      <p:sp>
        <p:nvSpPr>
          <p:cNvPr id="20" name="テキスト プレースホルダ 10"/>
          <p:cNvSpPr>
            <a:spLocks noGrp="1"/>
          </p:cNvSpPr>
          <p:nvPr>
            <p:ph type="body" sz="quarter" idx="10"/>
          </p:nvPr>
        </p:nvSpPr>
        <p:spPr>
          <a:xfrm>
            <a:off x="821531" y="5715017"/>
            <a:ext cx="4698801" cy="249119"/>
          </a:xfrm>
        </p:spPr>
        <p:txBody>
          <a:bodyPr anchor="b" anchorCtr="0">
            <a:noAutofit/>
          </a:bodyPr>
          <a:lstStyle>
            <a:lvl1pPr>
              <a:lnSpc>
                <a:spcPts val="1300"/>
              </a:lnSpc>
              <a:buFontTx/>
              <a:buNone/>
              <a:defRPr sz="1200">
                <a:solidFill>
                  <a:srgbClr val="4C4948"/>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21" name="テキスト プレースホルダ 10"/>
          <p:cNvSpPr>
            <a:spLocks noGrp="1"/>
          </p:cNvSpPr>
          <p:nvPr>
            <p:ph type="body" sz="quarter" idx="11"/>
          </p:nvPr>
        </p:nvSpPr>
        <p:spPr>
          <a:xfrm>
            <a:off x="821531" y="5971049"/>
            <a:ext cx="4698801" cy="234255"/>
          </a:xfrm>
        </p:spPr>
        <p:txBody>
          <a:bodyPr>
            <a:noAutofit/>
          </a:bodyPr>
          <a:lstStyle>
            <a:lvl1pPr>
              <a:lnSpc>
                <a:spcPts val="1400"/>
              </a:lnSpc>
              <a:buFontTx/>
              <a:buNone/>
              <a:defRPr sz="1800">
                <a:solidFill>
                  <a:srgbClr val="4C4948"/>
                </a:solidFill>
                <a:latin typeface="+mj-lt"/>
                <a:ea typeface="HGPｺﾞｼｯｸM" pitchFamily="50" charset="-128"/>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22" name="テキスト プレースホルダ 10"/>
          <p:cNvSpPr>
            <a:spLocks noGrp="1"/>
          </p:cNvSpPr>
          <p:nvPr>
            <p:ph type="body" sz="quarter" idx="12"/>
          </p:nvPr>
        </p:nvSpPr>
        <p:spPr>
          <a:xfrm>
            <a:off x="821531" y="5098126"/>
            <a:ext cx="4698801" cy="288007"/>
          </a:xfrm>
        </p:spPr>
        <p:txBody>
          <a:bodyPr>
            <a:noAutofit/>
          </a:bodyPr>
          <a:lstStyle>
            <a:lvl1pPr>
              <a:buFontTx/>
              <a:buNone/>
              <a:defRPr sz="1000">
                <a:solidFill>
                  <a:srgbClr val="9C365E"/>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23" name="テキスト プレースホルダ 10"/>
          <p:cNvSpPr>
            <a:spLocks noGrp="1"/>
          </p:cNvSpPr>
          <p:nvPr>
            <p:ph type="body" sz="quarter" idx="13"/>
          </p:nvPr>
        </p:nvSpPr>
        <p:spPr>
          <a:xfrm>
            <a:off x="821584" y="4527131"/>
            <a:ext cx="7408016" cy="532233"/>
          </a:xfrm>
        </p:spPr>
        <p:txBody>
          <a:bodyPr>
            <a:noAutofit/>
          </a:bodyPr>
          <a:lstStyle>
            <a:lvl1pPr marL="0" indent="0">
              <a:spcBef>
                <a:spcPts val="0"/>
              </a:spcBef>
              <a:buFontTx/>
              <a:buNone/>
              <a:defRPr sz="1600">
                <a:solidFill>
                  <a:srgbClr val="9C365E"/>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pic>
        <p:nvPicPr>
          <p:cNvPr id="11" name="Picture 10" descr="TPIC_Text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789" t="3581" b="8490"/>
          <a:stretch/>
        </p:blipFill>
        <p:spPr>
          <a:xfrm>
            <a:off x="6392930" y="6415142"/>
            <a:ext cx="3572055" cy="166164"/>
          </a:xfrm>
          <a:prstGeom prst="rect">
            <a:avLst/>
          </a:prstGeom>
        </p:spPr>
      </p:pic>
      <p:sp>
        <p:nvSpPr>
          <p:cNvPr id="12" name="Rectangle 11"/>
          <p:cNvSpPr/>
          <p:nvPr userDrawn="1"/>
        </p:nvSpPr>
        <p:spPr>
          <a:xfrm>
            <a:off x="6392929" y="6577608"/>
            <a:ext cx="3692120" cy="200055"/>
          </a:xfrm>
          <a:prstGeom prst="rect">
            <a:avLst/>
          </a:prstGeom>
        </p:spPr>
        <p:txBody>
          <a:bodyPr wrap="square">
            <a:spAutoFit/>
          </a:bodyPr>
          <a:lstStyle/>
          <a:p>
            <a:pPr eaLnBrk="1" fontAlgn="auto" hangingPunct="1">
              <a:spcBef>
                <a:spcPts val="0"/>
              </a:spcBef>
              <a:spcAft>
                <a:spcPts val="0"/>
              </a:spcAft>
            </a:pPr>
            <a:r>
              <a:rPr kumimoji="1" lang="en-US" altLang="ja-JP" sz="700" dirty="0" smtClean="0">
                <a:solidFill>
                  <a:srgbClr val="7F7F7F"/>
                </a:solidFill>
                <a:latin typeface="Arial"/>
                <a:ea typeface="HGPｺﾞｼｯｸM"/>
                <a:cs typeface="+mn-cs"/>
              </a:rPr>
              <a:t>Confidential </a:t>
            </a:r>
            <a:r>
              <a:rPr kumimoji="1" lang="en-US" altLang="ja-JP" sz="700" dirty="0">
                <a:solidFill>
                  <a:srgbClr val="7F7F7F"/>
                </a:solidFill>
                <a:latin typeface="Arial"/>
                <a:ea typeface="HGPｺﾞｼｯｸM"/>
                <a:cs typeface="+mn-cs"/>
              </a:rPr>
              <a:t>and Proprietary Business Information</a:t>
            </a:r>
            <a:r>
              <a:rPr kumimoji="1" lang="en-US" altLang="ja-JP" sz="700" dirty="0" smtClean="0">
                <a:solidFill>
                  <a:srgbClr val="7F7F7F"/>
                </a:solidFill>
                <a:latin typeface="Arial"/>
                <a:ea typeface="HGPｺﾞｼｯｸM"/>
                <a:cs typeface="+mn-cs"/>
              </a:rPr>
              <a:t>. </a:t>
            </a:r>
            <a:endParaRPr kumimoji="1" lang="ja-JP" altLang="en-US" sz="700" dirty="0">
              <a:solidFill>
                <a:srgbClr val="7F7F7F"/>
              </a:solidFill>
              <a:latin typeface="Arial"/>
              <a:ea typeface="HGPｺﾞｼｯｸM"/>
              <a:cs typeface="+mn-cs"/>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76000" y="424928"/>
            <a:ext cx="1298573" cy="578469"/>
          </a:xfrm>
          <a:prstGeom prst="rect">
            <a:avLst/>
          </a:prstGeom>
        </p:spPr>
      </p:pic>
    </p:spTree>
    <p:extLst>
      <p:ext uri="{BB962C8B-B14F-4D97-AF65-F5344CB8AC3E}">
        <p14:creationId xmlns:p14="http://schemas.microsoft.com/office/powerpoint/2010/main" val="3893101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4319" y="6308758"/>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6" name="Footer Placeholder 5"/>
          <p:cNvSpPr>
            <a:spLocks noGrp="1"/>
          </p:cNvSpPr>
          <p:nvPr>
            <p:ph type="ftr" sz="quarter" idx="11"/>
          </p:nvPr>
        </p:nvSpPr>
        <p:spPr>
          <a:xfrm>
            <a:off x="3514725" y="6356383"/>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356744652"/>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Science">
    <p:spTree>
      <p:nvGrpSpPr>
        <p:cNvPr id="1" name=""/>
        <p:cNvGrpSpPr/>
        <p:nvPr/>
      </p:nvGrpSpPr>
      <p:grpSpPr>
        <a:xfrm>
          <a:off x="0" y="0"/>
          <a:ext cx="0" cy="0"/>
          <a:chOff x="0" y="0"/>
          <a:chExt cx="0" cy="0"/>
        </a:xfrm>
      </p:grpSpPr>
      <p:pic>
        <p:nvPicPr>
          <p:cNvPr id="4" name="Picture 3" descr="CELL_Focused Title Slides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33500"/>
            <a:ext cx="10287000" cy="4166616"/>
          </a:xfrm>
          <a:prstGeom prst="rect">
            <a:avLst/>
          </a:prstGeom>
        </p:spPr>
      </p:pic>
      <p:sp>
        <p:nvSpPr>
          <p:cNvPr id="2" name="タイトル 1"/>
          <p:cNvSpPr>
            <a:spLocks noGrp="1"/>
          </p:cNvSpPr>
          <p:nvPr>
            <p:ph type="ctrTitle"/>
          </p:nvPr>
        </p:nvSpPr>
        <p:spPr>
          <a:xfrm>
            <a:off x="821531" y="3666454"/>
            <a:ext cx="7408069" cy="835532"/>
          </a:xfrm>
        </p:spPr>
        <p:txBody>
          <a:bodyPr anchor="t" anchorCtr="0">
            <a:normAutofit/>
          </a:bodyPr>
          <a:lstStyle>
            <a:lvl1pPr algn="l">
              <a:defRPr sz="2400">
                <a:solidFill>
                  <a:srgbClr val="A77700"/>
                </a:solidFill>
                <a:latin typeface="+mj-lt"/>
                <a:ea typeface="HGPｺﾞｼｯｸE" pitchFamily="50" charset="-128"/>
              </a:defRPr>
            </a:lvl1pPr>
          </a:lstStyle>
          <a:p>
            <a:r>
              <a:rPr kumimoji="1" lang="en-US" altLang="ja-JP" smtClean="0"/>
              <a:t>Click to edit Master title style</a:t>
            </a:r>
            <a:endParaRPr kumimoji="1" lang="ja-JP" altLang="en-US" dirty="0"/>
          </a:p>
        </p:txBody>
      </p:sp>
      <p:sp>
        <p:nvSpPr>
          <p:cNvPr id="3" name="サブタイトル 2"/>
          <p:cNvSpPr>
            <a:spLocks noGrp="1"/>
          </p:cNvSpPr>
          <p:nvPr>
            <p:ph type="subTitle" idx="1"/>
          </p:nvPr>
        </p:nvSpPr>
        <p:spPr>
          <a:xfrm>
            <a:off x="821963" y="657432"/>
            <a:ext cx="7416567" cy="409600"/>
          </a:xfrm>
        </p:spPr>
        <p:txBody>
          <a:bodyPr>
            <a:normAutofit/>
          </a:bodyPr>
          <a:lstStyle>
            <a:lvl1pPr marL="0" indent="0" algn="l">
              <a:buNone/>
              <a:defRPr sz="1800">
                <a:solidFill>
                  <a:srgbClr val="4C4948"/>
                </a:solidFill>
                <a:latin typeface="+mj-lt"/>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dirty="0"/>
          </a:p>
        </p:txBody>
      </p:sp>
      <p:sp>
        <p:nvSpPr>
          <p:cNvPr id="11" name="テキスト プレースホルダ 10"/>
          <p:cNvSpPr>
            <a:spLocks noGrp="1"/>
          </p:cNvSpPr>
          <p:nvPr>
            <p:ph type="body" sz="quarter" idx="10"/>
          </p:nvPr>
        </p:nvSpPr>
        <p:spPr>
          <a:xfrm>
            <a:off x="821531" y="5715017"/>
            <a:ext cx="4698801" cy="249119"/>
          </a:xfrm>
        </p:spPr>
        <p:txBody>
          <a:bodyPr anchor="b" anchorCtr="0">
            <a:noAutofit/>
          </a:bodyPr>
          <a:lstStyle>
            <a:lvl1pPr>
              <a:lnSpc>
                <a:spcPts val="1300"/>
              </a:lnSpc>
              <a:buFontTx/>
              <a:buNone/>
              <a:defRPr sz="1200">
                <a:solidFill>
                  <a:srgbClr val="4C4948"/>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12" name="テキスト プレースホルダ 10"/>
          <p:cNvSpPr>
            <a:spLocks noGrp="1"/>
          </p:cNvSpPr>
          <p:nvPr>
            <p:ph type="body" sz="quarter" idx="11"/>
          </p:nvPr>
        </p:nvSpPr>
        <p:spPr>
          <a:xfrm>
            <a:off x="821531" y="5971049"/>
            <a:ext cx="4698801" cy="234255"/>
          </a:xfrm>
        </p:spPr>
        <p:txBody>
          <a:bodyPr>
            <a:noAutofit/>
          </a:bodyPr>
          <a:lstStyle>
            <a:lvl1pPr>
              <a:lnSpc>
                <a:spcPts val="1400"/>
              </a:lnSpc>
              <a:buFontTx/>
              <a:buNone/>
              <a:defRPr sz="1800">
                <a:solidFill>
                  <a:srgbClr val="4C4948"/>
                </a:solidFill>
                <a:latin typeface="+mj-lt"/>
                <a:ea typeface="HGPｺﾞｼｯｸM" pitchFamily="50" charset="-128"/>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13" name="テキスト プレースホルダ 10"/>
          <p:cNvSpPr>
            <a:spLocks noGrp="1"/>
          </p:cNvSpPr>
          <p:nvPr>
            <p:ph type="body" sz="quarter" idx="12"/>
          </p:nvPr>
        </p:nvSpPr>
        <p:spPr>
          <a:xfrm>
            <a:off x="821531" y="5098126"/>
            <a:ext cx="4698801" cy="288007"/>
          </a:xfrm>
        </p:spPr>
        <p:txBody>
          <a:bodyPr>
            <a:noAutofit/>
          </a:bodyPr>
          <a:lstStyle>
            <a:lvl1pPr>
              <a:buFontTx/>
              <a:buNone/>
              <a:defRPr sz="1000">
                <a:solidFill>
                  <a:srgbClr val="A77700"/>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15" name="テキスト プレースホルダ 10"/>
          <p:cNvSpPr>
            <a:spLocks noGrp="1"/>
          </p:cNvSpPr>
          <p:nvPr>
            <p:ph type="body" sz="quarter" idx="13"/>
          </p:nvPr>
        </p:nvSpPr>
        <p:spPr>
          <a:xfrm>
            <a:off x="821584" y="4527131"/>
            <a:ext cx="7409114" cy="532233"/>
          </a:xfrm>
        </p:spPr>
        <p:txBody>
          <a:bodyPr>
            <a:noAutofit/>
          </a:bodyPr>
          <a:lstStyle>
            <a:lvl1pPr marL="0" indent="0">
              <a:spcBef>
                <a:spcPts val="0"/>
              </a:spcBef>
              <a:buFontTx/>
              <a:buNone/>
              <a:defRPr sz="1600">
                <a:solidFill>
                  <a:srgbClr val="A77700"/>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pic>
        <p:nvPicPr>
          <p:cNvPr id="14" name="Picture 13" descr="TPIC_Text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789" t="3581" b="8490"/>
          <a:stretch/>
        </p:blipFill>
        <p:spPr>
          <a:xfrm>
            <a:off x="6392930" y="6415142"/>
            <a:ext cx="3572055" cy="166164"/>
          </a:xfrm>
          <a:prstGeom prst="rect">
            <a:avLst/>
          </a:prstGeom>
        </p:spPr>
      </p:pic>
      <p:sp>
        <p:nvSpPr>
          <p:cNvPr id="16" name="Rectangle 15"/>
          <p:cNvSpPr/>
          <p:nvPr userDrawn="1"/>
        </p:nvSpPr>
        <p:spPr>
          <a:xfrm>
            <a:off x="6392929" y="6577608"/>
            <a:ext cx="3692120" cy="200055"/>
          </a:xfrm>
          <a:prstGeom prst="rect">
            <a:avLst/>
          </a:prstGeom>
        </p:spPr>
        <p:txBody>
          <a:bodyPr wrap="square">
            <a:spAutoFit/>
          </a:bodyPr>
          <a:lstStyle/>
          <a:p>
            <a:pPr eaLnBrk="1" fontAlgn="auto" hangingPunct="1">
              <a:spcBef>
                <a:spcPts val="0"/>
              </a:spcBef>
              <a:spcAft>
                <a:spcPts val="0"/>
              </a:spcAft>
            </a:pPr>
            <a:r>
              <a:rPr kumimoji="1" lang="en-US" altLang="ja-JP" sz="700" dirty="0" smtClean="0">
                <a:solidFill>
                  <a:srgbClr val="7F7F7F"/>
                </a:solidFill>
                <a:latin typeface="Arial"/>
                <a:ea typeface="HGPｺﾞｼｯｸM"/>
                <a:cs typeface="+mn-cs"/>
              </a:rPr>
              <a:t>Confidential </a:t>
            </a:r>
            <a:r>
              <a:rPr kumimoji="1" lang="en-US" altLang="ja-JP" sz="700" dirty="0">
                <a:solidFill>
                  <a:srgbClr val="7F7F7F"/>
                </a:solidFill>
                <a:latin typeface="Arial"/>
                <a:ea typeface="HGPｺﾞｼｯｸM"/>
                <a:cs typeface="+mn-cs"/>
              </a:rPr>
              <a:t>and Proprietary Business Information</a:t>
            </a:r>
            <a:r>
              <a:rPr kumimoji="1" lang="en-US" altLang="ja-JP" sz="700" dirty="0" smtClean="0">
                <a:solidFill>
                  <a:srgbClr val="7F7F7F"/>
                </a:solidFill>
                <a:latin typeface="Arial"/>
                <a:ea typeface="HGPｺﾞｼｯｸM"/>
                <a:cs typeface="+mn-cs"/>
              </a:rPr>
              <a:t>. </a:t>
            </a:r>
            <a:endParaRPr kumimoji="1" lang="ja-JP" altLang="en-US" sz="700" dirty="0">
              <a:solidFill>
                <a:srgbClr val="7F7F7F"/>
              </a:solidFill>
              <a:latin typeface="Arial"/>
              <a:ea typeface="HGPｺﾞｼｯｸM"/>
              <a:cs typeface="+mn-cs"/>
            </a:endParaRP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76000" y="424928"/>
            <a:ext cx="1298573" cy="578469"/>
          </a:xfrm>
          <a:prstGeom prst="rect">
            <a:avLst/>
          </a:prstGeom>
        </p:spPr>
      </p:pic>
    </p:spTree>
    <p:extLst>
      <p:ext uri="{BB962C8B-B14F-4D97-AF65-F5344CB8AC3E}">
        <p14:creationId xmlns:p14="http://schemas.microsoft.com/office/powerpoint/2010/main" val="583026013"/>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Science 2">
    <p:spTree>
      <p:nvGrpSpPr>
        <p:cNvPr id="1" name=""/>
        <p:cNvGrpSpPr/>
        <p:nvPr/>
      </p:nvGrpSpPr>
      <p:grpSpPr>
        <a:xfrm>
          <a:off x="0" y="0"/>
          <a:ext cx="0" cy="0"/>
          <a:chOff x="0" y="0"/>
          <a:chExt cx="0" cy="0"/>
        </a:xfrm>
      </p:grpSpPr>
      <p:pic>
        <p:nvPicPr>
          <p:cNvPr id="3" name="Picture 2" descr="Takeda Template Breakthru Bar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2" name="Picture 1" descr="CELL_Focused Title Slides3.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333500"/>
            <a:ext cx="10287000" cy="4166616"/>
          </a:xfrm>
          <a:prstGeom prst="rect">
            <a:avLst/>
          </a:prstGeom>
        </p:spPr>
      </p:pic>
      <p:sp>
        <p:nvSpPr>
          <p:cNvPr id="16" name="タイトル 1"/>
          <p:cNvSpPr>
            <a:spLocks noGrp="1"/>
          </p:cNvSpPr>
          <p:nvPr>
            <p:ph type="ctrTitle"/>
          </p:nvPr>
        </p:nvSpPr>
        <p:spPr>
          <a:xfrm>
            <a:off x="821531" y="3666454"/>
            <a:ext cx="7406971" cy="835532"/>
          </a:xfrm>
        </p:spPr>
        <p:txBody>
          <a:bodyPr anchor="t" anchorCtr="0">
            <a:normAutofit/>
          </a:bodyPr>
          <a:lstStyle>
            <a:lvl1pPr algn="l">
              <a:defRPr sz="2400">
                <a:solidFill>
                  <a:schemeClr val="accent5">
                    <a:lumMod val="75000"/>
                  </a:schemeClr>
                </a:solidFill>
                <a:latin typeface="+mj-lt"/>
                <a:ea typeface="HGPｺﾞｼｯｸE" pitchFamily="50" charset="-128"/>
              </a:defRPr>
            </a:lvl1pPr>
          </a:lstStyle>
          <a:p>
            <a:r>
              <a:rPr kumimoji="1" lang="en-US" altLang="ja-JP" dirty="0" smtClean="0"/>
              <a:t>Click to edit Master title style</a:t>
            </a:r>
            <a:endParaRPr kumimoji="1" lang="ja-JP" altLang="en-US" dirty="0"/>
          </a:p>
        </p:txBody>
      </p:sp>
      <p:sp>
        <p:nvSpPr>
          <p:cNvPr id="19" name="サブタイトル 2"/>
          <p:cNvSpPr>
            <a:spLocks noGrp="1"/>
          </p:cNvSpPr>
          <p:nvPr>
            <p:ph type="subTitle" idx="1"/>
          </p:nvPr>
        </p:nvSpPr>
        <p:spPr>
          <a:xfrm>
            <a:off x="822017" y="657432"/>
            <a:ext cx="7416513" cy="409600"/>
          </a:xfrm>
        </p:spPr>
        <p:txBody>
          <a:bodyPr>
            <a:normAutofit/>
          </a:bodyPr>
          <a:lstStyle>
            <a:lvl1pPr marL="0" indent="0" algn="l">
              <a:buNone/>
              <a:defRPr sz="1800">
                <a:solidFill>
                  <a:srgbClr val="4C4948"/>
                </a:solidFill>
                <a:latin typeface="+mj-lt"/>
                <a:ea typeface="+mn-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dirty="0"/>
          </a:p>
        </p:txBody>
      </p:sp>
      <p:sp>
        <p:nvSpPr>
          <p:cNvPr id="20" name="テキスト プレースホルダ 10"/>
          <p:cNvSpPr>
            <a:spLocks noGrp="1"/>
          </p:cNvSpPr>
          <p:nvPr>
            <p:ph type="body" sz="quarter" idx="10"/>
          </p:nvPr>
        </p:nvSpPr>
        <p:spPr>
          <a:xfrm>
            <a:off x="821531" y="5715017"/>
            <a:ext cx="4698801" cy="249119"/>
          </a:xfrm>
        </p:spPr>
        <p:txBody>
          <a:bodyPr anchor="b" anchorCtr="0">
            <a:noAutofit/>
          </a:bodyPr>
          <a:lstStyle>
            <a:lvl1pPr>
              <a:lnSpc>
                <a:spcPts val="1300"/>
              </a:lnSpc>
              <a:buFontTx/>
              <a:buNone/>
              <a:defRPr sz="1200">
                <a:solidFill>
                  <a:srgbClr val="4C4948"/>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21" name="テキスト プレースホルダ 10"/>
          <p:cNvSpPr>
            <a:spLocks noGrp="1"/>
          </p:cNvSpPr>
          <p:nvPr>
            <p:ph type="body" sz="quarter" idx="11"/>
          </p:nvPr>
        </p:nvSpPr>
        <p:spPr>
          <a:xfrm>
            <a:off x="821531" y="5971049"/>
            <a:ext cx="4698801" cy="234255"/>
          </a:xfrm>
        </p:spPr>
        <p:txBody>
          <a:bodyPr>
            <a:noAutofit/>
          </a:bodyPr>
          <a:lstStyle>
            <a:lvl1pPr>
              <a:lnSpc>
                <a:spcPts val="1400"/>
              </a:lnSpc>
              <a:buFontTx/>
              <a:buNone/>
              <a:defRPr sz="1800">
                <a:solidFill>
                  <a:srgbClr val="4C4948"/>
                </a:solidFill>
                <a:latin typeface="+mj-lt"/>
                <a:ea typeface="HGPｺﾞｼｯｸM" pitchFamily="50" charset="-128"/>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smtClean="0"/>
              <a:t>Click to edit Master text styles</a:t>
            </a:r>
          </a:p>
        </p:txBody>
      </p:sp>
      <p:sp>
        <p:nvSpPr>
          <p:cNvPr id="22" name="テキスト プレースホルダ 10"/>
          <p:cNvSpPr>
            <a:spLocks noGrp="1"/>
          </p:cNvSpPr>
          <p:nvPr>
            <p:ph type="body" sz="quarter" idx="12"/>
          </p:nvPr>
        </p:nvSpPr>
        <p:spPr>
          <a:xfrm>
            <a:off x="821531" y="5098126"/>
            <a:ext cx="4698801" cy="288007"/>
          </a:xfrm>
        </p:spPr>
        <p:txBody>
          <a:bodyPr>
            <a:noAutofit/>
          </a:bodyPr>
          <a:lstStyle>
            <a:lvl1pPr>
              <a:buFontTx/>
              <a:buNone/>
              <a:defRPr sz="1000">
                <a:solidFill>
                  <a:srgbClr val="378995"/>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dirty="0" smtClean="0"/>
              <a:t>Click to edit Master text styles</a:t>
            </a:r>
          </a:p>
        </p:txBody>
      </p:sp>
      <p:sp>
        <p:nvSpPr>
          <p:cNvPr id="23" name="テキスト プレースホルダ 10"/>
          <p:cNvSpPr>
            <a:spLocks noGrp="1"/>
          </p:cNvSpPr>
          <p:nvPr>
            <p:ph type="body" sz="quarter" idx="13"/>
          </p:nvPr>
        </p:nvSpPr>
        <p:spPr>
          <a:xfrm>
            <a:off x="821584" y="4527131"/>
            <a:ext cx="7408016" cy="532233"/>
          </a:xfrm>
        </p:spPr>
        <p:txBody>
          <a:bodyPr>
            <a:noAutofit/>
          </a:bodyPr>
          <a:lstStyle>
            <a:lvl1pPr marL="0" indent="0">
              <a:spcBef>
                <a:spcPts val="0"/>
              </a:spcBef>
              <a:buFontTx/>
              <a:buNone/>
              <a:defRPr sz="1600">
                <a:solidFill>
                  <a:srgbClr val="378995"/>
                </a:solidFill>
                <a:latin typeface="+mj-lt"/>
                <a:ea typeface="+mn-ea"/>
              </a:defRPr>
            </a:lvl1pPr>
            <a:lvl2pPr>
              <a:buFontTx/>
              <a:buNone/>
              <a:defRPr sz="1200">
                <a:latin typeface="+mn-ea"/>
                <a:ea typeface="+mn-ea"/>
              </a:defRPr>
            </a:lvl2pPr>
            <a:lvl3pPr>
              <a:buFontTx/>
              <a:buNone/>
              <a:defRPr sz="1200">
                <a:latin typeface="+mn-ea"/>
                <a:ea typeface="+mn-ea"/>
              </a:defRPr>
            </a:lvl3pPr>
            <a:lvl4pPr>
              <a:buFontTx/>
              <a:buNone/>
              <a:defRPr sz="1200">
                <a:latin typeface="+mn-ea"/>
                <a:ea typeface="+mn-ea"/>
              </a:defRPr>
            </a:lvl4pPr>
            <a:lvl5pPr>
              <a:buFontTx/>
              <a:buNone/>
              <a:defRPr sz="1200">
                <a:latin typeface="+mn-ea"/>
                <a:ea typeface="+mn-ea"/>
              </a:defRPr>
            </a:lvl5pPr>
          </a:lstStyle>
          <a:p>
            <a:pPr lvl="0"/>
            <a:r>
              <a:rPr kumimoji="1" lang="en-US" altLang="ja-JP" dirty="0" smtClean="0"/>
              <a:t>Click to edit Master text styles</a:t>
            </a:r>
          </a:p>
        </p:txBody>
      </p:sp>
      <p:pic>
        <p:nvPicPr>
          <p:cNvPr id="12" name="Picture 11" descr="TPIC_Text2.jp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9" t="3581" b="8490"/>
          <a:stretch/>
        </p:blipFill>
        <p:spPr>
          <a:xfrm>
            <a:off x="6392930" y="6415142"/>
            <a:ext cx="3572055" cy="166164"/>
          </a:xfrm>
          <a:prstGeom prst="rect">
            <a:avLst/>
          </a:prstGeom>
        </p:spPr>
      </p:pic>
      <p:sp>
        <p:nvSpPr>
          <p:cNvPr id="13" name="Rectangle 12"/>
          <p:cNvSpPr/>
          <p:nvPr userDrawn="1"/>
        </p:nvSpPr>
        <p:spPr>
          <a:xfrm>
            <a:off x="6392929" y="6577608"/>
            <a:ext cx="3692120" cy="200055"/>
          </a:xfrm>
          <a:prstGeom prst="rect">
            <a:avLst/>
          </a:prstGeom>
        </p:spPr>
        <p:txBody>
          <a:bodyPr wrap="square">
            <a:spAutoFit/>
          </a:bodyPr>
          <a:lstStyle/>
          <a:p>
            <a:pPr eaLnBrk="1" fontAlgn="auto" hangingPunct="1">
              <a:spcBef>
                <a:spcPts val="0"/>
              </a:spcBef>
              <a:spcAft>
                <a:spcPts val="0"/>
              </a:spcAft>
            </a:pPr>
            <a:r>
              <a:rPr kumimoji="1" lang="en-US" altLang="ja-JP" sz="700" dirty="0" smtClean="0">
                <a:solidFill>
                  <a:srgbClr val="7F7F7F"/>
                </a:solidFill>
                <a:latin typeface="Arial"/>
                <a:ea typeface="HGPｺﾞｼｯｸM"/>
                <a:cs typeface="+mn-cs"/>
              </a:rPr>
              <a:t>Confidential </a:t>
            </a:r>
            <a:r>
              <a:rPr kumimoji="1" lang="en-US" altLang="ja-JP" sz="700" dirty="0">
                <a:solidFill>
                  <a:srgbClr val="7F7F7F"/>
                </a:solidFill>
                <a:latin typeface="Arial"/>
                <a:ea typeface="HGPｺﾞｼｯｸM"/>
                <a:cs typeface="+mn-cs"/>
              </a:rPr>
              <a:t>and Proprietary Business Information</a:t>
            </a:r>
            <a:r>
              <a:rPr kumimoji="1" lang="en-US" altLang="ja-JP" sz="700" dirty="0" smtClean="0">
                <a:solidFill>
                  <a:srgbClr val="7F7F7F"/>
                </a:solidFill>
                <a:latin typeface="Arial"/>
                <a:ea typeface="HGPｺﾞｼｯｸM"/>
                <a:cs typeface="+mn-cs"/>
              </a:rPr>
              <a:t>. </a:t>
            </a:r>
            <a:endParaRPr kumimoji="1" lang="ja-JP" altLang="en-US" sz="700" dirty="0">
              <a:solidFill>
                <a:srgbClr val="7F7F7F"/>
              </a:solidFill>
              <a:latin typeface="Arial"/>
              <a:ea typeface="HGPｺﾞｼｯｸM"/>
              <a:cs typeface="+mn-cs"/>
            </a:endParaRPr>
          </a:p>
        </p:txBody>
      </p:sp>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6000" y="424928"/>
            <a:ext cx="1298573" cy="578469"/>
          </a:xfrm>
          <a:prstGeom prst="rect">
            <a:avLst/>
          </a:prstGeom>
        </p:spPr>
      </p:pic>
    </p:spTree>
    <p:extLst>
      <p:ext uri="{BB962C8B-B14F-4D97-AF65-F5344CB8AC3E}">
        <p14:creationId xmlns:p14="http://schemas.microsoft.com/office/powerpoint/2010/main" val="3357381276"/>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secHead" preserve="1">
  <p:cSld name="Divider Page">
    <p:spTree>
      <p:nvGrpSpPr>
        <p:cNvPr id="1" name=""/>
        <p:cNvGrpSpPr/>
        <p:nvPr/>
      </p:nvGrpSpPr>
      <p:grpSpPr>
        <a:xfrm>
          <a:off x="0" y="0"/>
          <a:ext cx="0" cy="0"/>
          <a:chOff x="0" y="0"/>
          <a:chExt cx="0" cy="0"/>
        </a:xfrm>
      </p:grpSpPr>
      <p:pic>
        <p:nvPicPr>
          <p:cNvPr id="13" name="図 12" descr="PPT_Sub_GrayBackground.png"/>
          <p:cNvPicPr>
            <a:picLocks noChangeAspect="1"/>
          </p:cNvPicPr>
          <p:nvPr userDrawn="1"/>
        </p:nvPicPr>
        <p:blipFill>
          <a:blip r:embed="rId2" cstate="print"/>
          <a:stretch>
            <a:fillRect/>
          </a:stretch>
        </p:blipFill>
        <p:spPr>
          <a:xfrm>
            <a:off x="0" y="984784"/>
            <a:ext cx="10287000" cy="5444613"/>
          </a:xfrm>
          <a:prstGeom prst="rect">
            <a:avLst/>
          </a:prstGeom>
        </p:spPr>
      </p:pic>
      <p:sp>
        <p:nvSpPr>
          <p:cNvPr id="2" name="タイトル 1"/>
          <p:cNvSpPr>
            <a:spLocks noGrp="1"/>
          </p:cNvSpPr>
          <p:nvPr>
            <p:ph type="title"/>
          </p:nvPr>
        </p:nvSpPr>
        <p:spPr>
          <a:xfrm>
            <a:off x="444699" y="1158874"/>
            <a:ext cx="8743950" cy="648000"/>
          </a:xfrm>
        </p:spPr>
        <p:txBody>
          <a:bodyPr anchor="t"/>
          <a:lstStyle>
            <a:lvl1pPr algn="l">
              <a:defRPr sz="2400" b="0" cap="all">
                <a:solidFill>
                  <a:srgbClr val="4C4948"/>
                </a:solidFill>
                <a:latin typeface="+mj-lt"/>
              </a:defRPr>
            </a:lvl1pPr>
          </a:lstStyle>
          <a:p>
            <a:r>
              <a:rPr kumimoji="1" lang="en-US" altLang="ja-JP" smtClean="0"/>
              <a:t>Click to edit Master title style</a:t>
            </a:r>
            <a:endParaRPr kumimoji="1" lang="ja-JP" altLang="en-US" dirty="0"/>
          </a:p>
        </p:txBody>
      </p:sp>
      <p:sp>
        <p:nvSpPr>
          <p:cNvPr id="3" name="テキスト プレースホルダ 2"/>
          <p:cNvSpPr>
            <a:spLocks noGrp="1"/>
          </p:cNvSpPr>
          <p:nvPr>
            <p:ph type="body" idx="1"/>
          </p:nvPr>
        </p:nvSpPr>
        <p:spPr>
          <a:xfrm>
            <a:off x="444699" y="1881189"/>
            <a:ext cx="8743950" cy="4162996"/>
          </a:xfrm>
        </p:spPr>
        <p:txBody>
          <a:bodyPr anchor="t" anchorCtr="0"/>
          <a:lstStyle>
            <a:lvl1pPr marL="182563" indent="-182563">
              <a:buFont typeface="Arial" pitchFamily="34" charset="0"/>
              <a:buChar char="•"/>
              <a:defRPr sz="2000">
                <a:solidFill>
                  <a:srgbClr val="4C494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p:txBody>
      </p:sp>
      <p:sp>
        <p:nvSpPr>
          <p:cNvPr id="19" name="日付プレースホルダ 3"/>
          <p:cNvSpPr>
            <a:spLocks noGrp="1"/>
          </p:cNvSpPr>
          <p:nvPr>
            <p:ph type="dt" sz="half" idx="2"/>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21"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31935" y="332656"/>
            <a:ext cx="992611" cy="442175"/>
          </a:xfrm>
          <a:prstGeom prst="rect">
            <a:avLst/>
          </a:prstGeom>
        </p:spPr>
      </p:pic>
      <p:pic>
        <p:nvPicPr>
          <p:cNvPr id="11" name="Picture 10" descr="TPIC_Text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01662" y="6525344"/>
            <a:ext cx="3394710" cy="178176"/>
          </a:xfrm>
          <a:prstGeom prst="rect">
            <a:avLst/>
          </a:prstGeom>
        </p:spPr>
      </p:pic>
      <p:sp>
        <p:nvSpPr>
          <p:cNvPr id="12"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
        <p:nvSpPr>
          <p:cNvPr id="16" name="Rectangle 15"/>
          <p:cNvSpPr/>
          <p:nvPr userDrawn="1"/>
        </p:nvSpPr>
        <p:spPr>
          <a:xfrm>
            <a:off x="1192259" y="6525345"/>
            <a:ext cx="4639606" cy="200055"/>
          </a:xfrm>
          <a:prstGeom prst="rect">
            <a:avLst/>
          </a:prstGeom>
        </p:spPr>
        <p:txBody>
          <a:bodyPr wrap="square">
            <a:spAutoFit/>
          </a:bodyPr>
          <a:lstStyle/>
          <a:p>
            <a:pPr algn="r" eaLnBrk="1" fontAlgn="auto" hangingPunct="1">
              <a:spcBef>
                <a:spcPts val="0"/>
              </a:spcBef>
              <a:spcAft>
                <a:spcPts val="0"/>
              </a:spcAft>
            </a:pPr>
            <a:r>
              <a:rPr kumimoji="1" lang="en-US" altLang="ja-JP" sz="700" dirty="0" smtClean="0">
                <a:solidFill>
                  <a:srgbClr val="7F7F7F"/>
                </a:solidFill>
                <a:latin typeface="Arial"/>
                <a:ea typeface="HGPｺﾞｼｯｸM"/>
                <a:cs typeface="+mn-cs"/>
              </a:rPr>
              <a:t>Confidential </a:t>
            </a:r>
            <a:r>
              <a:rPr kumimoji="1" lang="en-US" altLang="ja-JP" sz="700" dirty="0">
                <a:solidFill>
                  <a:srgbClr val="7F7F7F"/>
                </a:solidFill>
                <a:latin typeface="Arial"/>
                <a:ea typeface="HGPｺﾞｼｯｸM"/>
                <a:cs typeface="+mn-cs"/>
              </a:rPr>
              <a:t>and Proprietary Business Information. </a:t>
            </a:r>
            <a:endParaRPr kumimoji="1" lang="ja-JP" altLang="en-US" sz="700" dirty="0">
              <a:solidFill>
                <a:srgbClr val="7F7F7F"/>
              </a:solidFill>
              <a:latin typeface="Arial"/>
              <a:ea typeface="HGPｺﾞｼｯｸM"/>
              <a:cs typeface="+mn-cs"/>
            </a:endParaRPr>
          </a:p>
        </p:txBody>
      </p:sp>
    </p:spTree>
    <p:extLst>
      <p:ext uri="{BB962C8B-B14F-4D97-AF65-F5344CB8AC3E}">
        <p14:creationId xmlns:p14="http://schemas.microsoft.com/office/powerpoint/2010/main" val="4147029489"/>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Click to edit Master title style</a:t>
            </a:r>
            <a:endParaRPr kumimoji="1" lang="ja-JP" altLang="en-US"/>
          </a:p>
        </p:txBody>
      </p:sp>
      <p:sp>
        <p:nvSpPr>
          <p:cNvPr id="10" name="日付プレースホルダ 3"/>
          <p:cNvSpPr>
            <a:spLocks noGrp="1"/>
          </p:cNvSpPr>
          <p:nvPr>
            <p:ph type="dt" sz="half" idx="2"/>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2"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6"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Tree>
    <p:extLst>
      <p:ext uri="{BB962C8B-B14F-4D97-AF65-F5344CB8AC3E}">
        <p14:creationId xmlns:p14="http://schemas.microsoft.com/office/powerpoint/2010/main" val="16002558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日付プレースホルダ 3"/>
          <p:cNvSpPr>
            <a:spLocks noGrp="1"/>
          </p:cNvSpPr>
          <p:nvPr>
            <p:ph type="dt" sz="half" idx="2"/>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4"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5"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Tree>
    <p:extLst>
      <p:ext uri="{BB962C8B-B14F-4D97-AF65-F5344CB8AC3E}">
        <p14:creationId xmlns:p14="http://schemas.microsoft.com/office/powerpoint/2010/main" val="182242065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defRPr>
            </a:lvl1pPr>
          </a:lstStyle>
          <a:p>
            <a:r>
              <a:rPr kumimoji="1" lang="en-US" altLang="ja-JP" smtClean="0"/>
              <a:t>Click to edit Master title style</a:t>
            </a:r>
            <a:endParaRPr kumimoji="1" lang="ja-JP" altLang="en-US" dirty="0"/>
          </a:p>
        </p:txBody>
      </p:sp>
      <p:sp>
        <p:nvSpPr>
          <p:cNvPr id="3" name="コンテンツ プレースホルダ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11" name="日付プレースホルダ 3"/>
          <p:cNvSpPr>
            <a:spLocks noGrp="1"/>
          </p:cNvSpPr>
          <p:nvPr>
            <p:ph type="dt" sz="half" idx="2"/>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3"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Tree>
    <p:extLst>
      <p:ext uri="{BB962C8B-B14F-4D97-AF65-F5344CB8AC3E}">
        <p14:creationId xmlns:p14="http://schemas.microsoft.com/office/powerpoint/2010/main" val="14697084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Click to edit Master title style</a:t>
            </a:r>
            <a:endParaRPr kumimoji="1" lang="ja-JP" altLang="en-US" dirty="0"/>
          </a:p>
        </p:txBody>
      </p:sp>
      <p:sp>
        <p:nvSpPr>
          <p:cNvPr id="3" name="コンテンツ プレースホルダ 2"/>
          <p:cNvSpPr>
            <a:spLocks noGrp="1"/>
          </p:cNvSpPr>
          <p:nvPr>
            <p:ph sz="half" idx="1"/>
          </p:nvPr>
        </p:nvSpPr>
        <p:spPr>
          <a:xfrm>
            <a:off x="457200" y="1600201"/>
            <a:ext cx="4600575" cy="4525963"/>
          </a:xfrm>
        </p:spPr>
        <p:txBody>
          <a:bodyPr/>
          <a:lstStyle>
            <a:lvl1pPr>
              <a:defRPr sz="2800">
                <a:solidFill>
                  <a:srgbClr val="4C4948"/>
                </a:solidFill>
              </a:defRPr>
            </a:lvl1pPr>
            <a:lvl2pPr>
              <a:defRPr sz="2400">
                <a:solidFill>
                  <a:srgbClr val="4C4948"/>
                </a:solidFill>
              </a:defRPr>
            </a:lvl2pPr>
            <a:lvl3pPr>
              <a:defRPr sz="2000">
                <a:solidFill>
                  <a:srgbClr val="4C4948"/>
                </a:solidFill>
              </a:defRPr>
            </a:lvl3pPr>
            <a:lvl4pPr>
              <a:defRPr sz="1800">
                <a:solidFill>
                  <a:srgbClr val="4C4948"/>
                </a:solidFill>
              </a:defRPr>
            </a:lvl4pPr>
            <a:lvl5pPr>
              <a:defRPr sz="1800">
                <a:solidFill>
                  <a:srgbClr val="4C4948"/>
                </a:solidFill>
              </a:defRPr>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4" name="コンテンツ プレースホルダ 3"/>
          <p:cNvSpPr>
            <a:spLocks noGrp="1"/>
          </p:cNvSpPr>
          <p:nvPr>
            <p:ph sz="half" idx="2"/>
          </p:nvPr>
        </p:nvSpPr>
        <p:spPr>
          <a:xfrm>
            <a:off x="5229225" y="1600201"/>
            <a:ext cx="4543425" cy="4525963"/>
          </a:xfrm>
        </p:spPr>
        <p:txBody>
          <a:bodyPr/>
          <a:lstStyle>
            <a:lvl1pPr>
              <a:defRPr sz="2800">
                <a:solidFill>
                  <a:srgbClr val="4C4948"/>
                </a:solidFill>
              </a:defRPr>
            </a:lvl1pPr>
            <a:lvl2pPr>
              <a:defRPr sz="2400">
                <a:solidFill>
                  <a:srgbClr val="4C4948"/>
                </a:solidFill>
              </a:defRPr>
            </a:lvl2pPr>
            <a:lvl3pPr>
              <a:defRPr sz="2000">
                <a:solidFill>
                  <a:srgbClr val="4C4948"/>
                </a:solidFill>
              </a:defRPr>
            </a:lvl3pPr>
            <a:lvl4pPr>
              <a:defRPr sz="1800">
                <a:solidFill>
                  <a:srgbClr val="4C4948"/>
                </a:solidFill>
              </a:defRPr>
            </a:lvl4pPr>
            <a:lvl5pPr>
              <a:defRPr sz="1800">
                <a:solidFill>
                  <a:srgbClr val="4C4948"/>
                </a:solidFill>
              </a:defRPr>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12" name="日付プレースホルダ 3"/>
          <p:cNvSpPr>
            <a:spLocks noGrp="1"/>
          </p:cNvSpPr>
          <p:nvPr>
            <p:ph type="dt" sz="half" idx="10"/>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4"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8"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Tree>
    <p:extLst>
      <p:ext uri="{BB962C8B-B14F-4D97-AF65-F5344CB8AC3E}">
        <p14:creationId xmlns:p14="http://schemas.microsoft.com/office/powerpoint/2010/main" val="288265487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en-US" altLang="ja-JP" smtClean="0"/>
              <a:t>Click to edit Master title style</a:t>
            </a:r>
            <a:endParaRPr kumimoji="1" lang="ja-JP" altLang="en-US"/>
          </a:p>
        </p:txBody>
      </p:sp>
      <p:sp>
        <p:nvSpPr>
          <p:cNvPr id="3" name="テキスト プレースホルダ 2"/>
          <p:cNvSpPr>
            <a:spLocks noGrp="1"/>
          </p:cNvSpPr>
          <p:nvPr>
            <p:ph type="body" idx="1"/>
          </p:nvPr>
        </p:nvSpPr>
        <p:spPr>
          <a:xfrm>
            <a:off x="457200" y="1231900"/>
            <a:ext cx="4602362" cy="56239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コンテンツ プレースホルダ 3"/>
          <p:cNvSpPr>
            <a:spLocks noGrp="1"/>
          </p:cNvSpPr>
          <p:nvPr>
            <p:ph sz="half" idx="2"/>
          </p:nvPr>
        </p:nvSpPr>
        <p:spPr>
          <a:xfrm>
            <a:off x="457200" y="1871662"/>
            <a:ext cx="46023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5" name="テキスト プレースホルダ 4"/>
          <p:cNvSpPr>
            <a:spLocks noGrp="1"/>
          </p:cNvSpPr>
          <p:nvPr>
            <p:ph type="body" sz="quarter" idx="3"/>
          </p:nvPr>
        </p:nvSpPr>
        <p:spPr>
          <a:xfrm>
            <a:off x="5225654" y="1231900"/>
            <a:ext cx="4546997" cy="56239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コンテンツ プレースホルダ 5"/>
          <p:cNvSpPr>
            <a:spLocks noGrp="1"/>
          </p:cNvSpPr>
          <p:nvPr>
            <p:ph sz="quarter" idx="4"/>
          </p:nvPr>
        </p:nvSpPr>
        <p:spPr>
          <a:xfrm>
            <a:off x="5225654" y="1871662"/>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14" name="日付プレースホルダ 3"/>
          <p:cNvSpPr>
            <a:spLocks noGrp="1"/>
          </p:cNvSpPr>
          <p:nvPr>
            <p:ph type="dt" sz="half" idx="10"/>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6" name="スライド番号プレースホルダ 5"/>
          <p:cNvSpPr>
            <a:spLocks noGrp="1"/>
          </p:cNvSpPr>
          <p:nvPr>
            <p:ph type="sldNum" sz="quarter" idx="12"/>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10" name="フッター プレースホルダ 4"/>
          <p:cNvSpPr>
            <a:spLocks noGrp="1"/>
          </p:cNvSpPr>
          <p:nvPr>
            <p:ph type="ftr" sz="quarter" idx="1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Tree>
    <p:extLst>
      <p:ext uri="{BB962C8B-B14F-4D97-AF65-F5344CB8AC3E}">
        <p14:creationId xmlns:p14="http://schemas.microsoft.com/office/powerpoint/2010/main" val="7720003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1231900"/>
            <a:ext cx="3441502" cy="911224"/>
          </a:xfrm>
        </p:spPr>
        <p:txBody>
          <a:bodyPr anchor="b"/>
          <a:lstStyle>
            <a:lvl1pPr algn="l">
              <a:defRPr sz="2000" b="1"/>
            </a:lvl1pPr>
          </a:lstStyle>
          <a:p>
            <a:r>
              <a:rPr kumimoji="1" lang="en-US" altLang="ja-JP" smtClean="0"/>
              <a:t>Click to edit Master title style</a:t>
            </a:r>
            <a:endParaRPr kumimoji="1" lang="ja-JP" altLang="en-US" dirty="0"/>
          </a:p>
        </p:txBody>
      </p:sp>
      <p:sp>
        <p:nvSpPr>
          <p:cNvPr id="3" name="コンテンツ プレースホルダ 2"/>
          <p:cNvSpPr>
            <a:spLocks noGrp="1"/>
          </p:cNvSpPr>
          <p:nvPr>
            <p:ph idx="1"/>
          </p:nvPr>
        </p:nvSpPr>
        <p:spPr>
          <a:xfrm>
            <a:off x="4021931" y="1231900"/>
            <a:ext cx="5750719" cy="4894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4" name="テキスト プレースホルダ 3"/>
          <p:cNvSpPr>
            <a:spLocks noGrp="1"/>
          </p:cNvSpPr>
          <p:nvPr>
            <p:ph type="body" sz="half" idx="2"/>
          </p:nvPr>
        </p:nvSpPr>
        <p:spPr>
          <a:xfrm>
            <a:off x="457201" y="2204864"/>
            <a:ext cx="3441502" cy="39212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13" name="日付プレースホルダ 3"/>
          <p:cNvSpPr>
            <a:spLocks noGrp="1"/>
          </p:cNvSpPr>
          <p:nvPr>
            <p:ph type="dt" sz="half" idx="10"/>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5"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8"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Tree>
    <p:extLst>
      <p:ext uri="{BB962C8B-B14F-4D97-AF65-F5344CB8AC3E}">
        <p14:creationId xmlns:p14="http://schemas.microsoft.com/office/powerpoint/2010/main" val="328219190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タイトル 1"/>
          <p:cNvSpPr>
            <a:spLocks noGrp="1"/>
          </p:cNvSpPr>
          <p:nvPr>
            <p:ph type="title"/>
          </p:nvPr>
        </p:nvSpPr>
        <p:spPr>
          <a:xfrm>
            <a:off x="2016324" y="4800600"/>
            <a:ext cx="6172200" cy="566738"/>
          </a:xfrm>
        </p:spPr>
        <p:txBody>
          <a:bodyPr anchor="b"/>
          <a:lstStyle>
            <a:lvl1pPr algn="l">
              <a:defRPr sz="2000" b="1"/>
            </a:lvl1pPr>
          </a:lstStyle>
          <a:p>
            <a:r>
              <a:rPr kumimoji="1" lang="en-US" altLang="ja-JP" smtClean="0"/>
              <a:t>Click to edit Master title style</a:t>
            </a:r>
            <a:endParaRPr kumimoji="1" lang="ja-JP" altLang="en-US"/>
          </a:p>
        </p:txBody>
      </p:sp>
      <p:sp>
        <p:nvSpPr>
          <p:cNvPr id="3" name="図プレースホルダ 2"/>
          <p:cNvSpPr>
            <a:spLocks noGrp="1"/>
          </p:cNvSpPr>
          <p:nvPr>
            <p:ph type="pic" idx="1"/>
          </p:nvPr>
        </p:nvSpPr>
        <p:spPr>
          <a:xfrm>
            <a:off x="2016324" y="1231900"/>
            <a:ext cx="6172200" cy="34956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en-US" altLang="ja-JP" smtClean="0"/>
              <a:t>Drag picture to placeholder or click icon to add</a:t>
            </a:r>
            <a:endParaRPr kumimoji="1" lang="ja-JP" altLang="en-US" dirty="0"/>
          </a:p>
        </p:txBody>
      </p:sp>
      <p:sp>
        <p:nvSpPr>
          <p:cNvPr id="4" name="テキスト プレースホルダ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12" name="日付プレースホルダ 3"/>
          <p:cNvSpPr>
            <a:spLocks noGrp="1"/>
          </p:cNvSpPr>
          <p:nvPr>
            <p:ph type="dt" sz="half" idx="10"/>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4"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8"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Tree>
    <p:extLst>
      <p:ext uri="{BB962C8B-B14F-4D97-AF65-F5344CB8AC3E}">
        <p14:creationId xmlns:p14="http://schemas.microsoft.com/office/powerpoint/2010/main" val="742863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64319" y="6308758"/>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5" name="Footer Placeholder 4"/>
          <p:cNvSpPr>
            <a:spLocks noGrp="1"/>
          </p:cNvSpPr>
          <p:nvPr>
            <p:ph type="ftr" sz="quarter" idx="11"/>
          </p:nvPr>
        </p:nvSpPr>
        <p:spPr>
          <a:xfrm>
            <a:off x="3514725" y="6356383"/>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4230617612"/>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縦書きテキスト プレースホルダ 2"/>
          <p:cNvSpPr>
            <a:spLocks noGrp="1"/>
          </p:cNvSpPr>
          <p:nvPr>
            <p:ph type="body" orient="vert" idx="1"/>
          </p:nvPr>
        </p:nvSpPr>
        <p:spPr>
          <a:xfrm>
            <a:off x="514350" y="1231901"/>
            <a:ext cx="9258300" cy="4894263"/>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11" name="日付プレースホルダ 3"/>
          <p:cNvSpPr>
            <a:spLocks noGrp="1"/>
          </p:cNvSpPr>
          <p:nvPr>
            <p:ph type="dt" sz="half" idx="2"/>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3"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7"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Tree>
    <p:extLst>
      <p:ext uri="{BB962C8B-B14F-4D97-AF65-F5344CB8AC3E}">
        <p14:creationId xmlns:p14="http://schemas.microsoft.com/office/powerpoint/2010/main" val="6247201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458075" y="1125538"/>
            <a:ext cx="2314575" cy="5000626"/>
          </a:xfrm>
        </p:spPr>
        <p:txBody>
          <a:bodyPr vert="eaVert"/>
          <a:lstStyle/>
          <a:p>
            <a:r>
              <a:rPr kumimoji="1" lang="en-US" altLang="ja-JP" smtClean="0"/>
              <a:t>Click to edit Master title style</a:t>
            </a:r>
            <a:endParaRPr kumimoji="1" lang="ja-JP" altLang="en-US" dirty="0"/>
          </a:p>
        </p:txBody>
      </p:sp>
      <p:sp>
        <p:nvSpPr>
          <p:cNvPr id="3" name="縦書きテキスト プレースホルダ 2"/>
          <p:cNvSpPr>
            <a:spLocks noGrp="1"/>
          </p:cNvSpPr>
          <p:nvPr>
            <p:ph type="body" orient="vert" idx="1"/>
          </p:nvPr>
        </p:nvSpPr>
        <p:spPr>
          <a:xfrm>
            <a:off x="514350" y="1125538"/>
            <a:ext cx="6772275" cy="5000626"/>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11" name="日付プレースホルダ 3"/>
          <p:cNvSpPr>
            <a:spLocks noGrp="1"/>
          </p:cNvSpPr>
          <p:nvPr>
            <p:ph type="dt" sz="half" idx="2"/>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fld id="{461FD83A-7494-4ED2-9C58-6302D538EDF5}" type="datetime1">
              <a:rPr lang="ja-JP" altLang="en-US" smtClean="0">
                <a:latin typeface="Arial"/>
                <a:ea typeface="HGPｺﾞｼｯｸM"/>
              </a:rPr>
              <a:pPr/>
              <a:t>2015/11/28</a:t>
            </a:fld>
            <a:endParaRPr lang="ja-JP" altLang="en-US" dirty="0">
              <a:latin typeface="Arial"/>
              <a:ea typeface="HGPｺﾞｼｯｸM"/>
            </a:endParaRPr>
          </a:p>
        </p:txBody>
      </p:sp>
      <p:sp>
        <p:nvSpPr>
          <p:cNvPr id="13"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7"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smtClean="0">
                <a:latin typeface="Arial"/>
                <a:ea typeface="HGPｺﾞｼｯｸM"/>
              </a:rPr>
              <a:t>|</a:t>
            </a:r>
            <a:r>
              <a:rPr lang="ja-JP" altLang="en-US" smtClean="0">
                <a:latin typeface="Arial"/>
                <a:ea typeface="HGPｺﾞｼｯｸM"/>
              </a:rPr>
              <a:t>　　</a:t>
            </a:r>
            <a:r>
              <a:rPr lang="en-US" altLang="ja-JP" smtClean="0">
                <a:latin typeface="Arial"/>
                <a:ea typeface="HGPｺﾞｼｯｸM"/>
              </a:rPr>
              <a:t>DDMMYY</a:t>
            </a:r>
            <a:endParaRPr lang="ja-JP" altLang="en-US" dirty="0">
              <a:latin typeface="Arial"/>
              <a:ea typeface="HGPｺﾞｼｯｸM"/>
            </a:endParaRPr>
          </a:p>
        </p:txBody>
      </p:sp>
    </p:spTree>
    <p:extLst>
      <p:ext uri="{BB962C8B-B14F-4D97-AF65-F5344CB8AC3E}">
        <p14:creationId xmlns:p14="http://schemas.microsoft.com/office/powerpoint/2010/main" val="289579448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sp>
        <p:nvSpPr>
          <p:cNvPr id="6" name="テキスト プレースホルダ 5"/>
          <p:cNvSpPr>
            <a:spLocks noGrp="1"/>
          </p:cNvSpPr>
          <p:nvPr>
            <p:ph type="body" sz="quarter" idx="10"/>
          </p:nvPr>
        </p:nvSpPr>
        <p:spPr>
          <a:xfrm>
            <a:off x="2177028" y="2565400"/>
            <a:ext cx="5913657" cy="1723136"/>
          </a:xfrm>
        </p:spPr>
        <p:txBody>
          <a:bodyPr/>
          <a:lstStyle>
            <a:lvl1pPr algn="ctr">
              <a:buNone/>
              <a:defRPr>
                <a:latin typeface="+mj-lt"/>
                <a:ea typeface="+mj-ea"/>
              </a:defRPr>
            </a:lvl1pPr>
          </a:lstStyle>
          <a:p>
            <a:pPr lvl="0"/>
            <a:r>
              <a:rPr kumimoji="1" lang="en-US" altLang="ja-JP" smtClean="0"/>
              <a:t>Click to edit Master text styles</a:t>
            </a:r>
          </a:p>
        </p:txBody>
      </p:sp>
      <p:pic>
        <p:nvPicPr>
          <p:cNvPr id="4" name="Picture 3" descr="TPIC_Text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6145" y="5877272"/>
            <a:ext cx="3394710" cy="178176"/>
          </a:xfrm>
          <a:prstGeom prst="rect">
            <a:avLst/>
          </a:prstGeom>
        </p:spPr>
      </p:pic>
      <p:sp>
        <p:nvSpPr>
          <p:cNvPr id="5" name="Rectangle 4"/>
          <p:cNvSpPr/>
          <p:nvPr userDrawn="1"/>
        </p:nvSpPr>
        <p:spPr>
          <a:xfrm>
            <a:off x="2588260" y="6525345"/>
            <a:ext cx="5103566" cy="200055"/>
          </a:xfrm>
          <a:prstGeom prst="rect">
            <a:avLst/>
          </a:prstGeom>
        </p:spPr>
        <p:txBody>
          <a:bodyPr wrap="square">
            <a:spAutoFit/>
          </a:bodyPr>
          <a:lstStyle/>
          <a:p>
            <a:pPr algn="ctr" eaLnBrk="1" fontAlgn="auto" hangingPunct="1">
              <a:spcBef>
                <a:spcPts val="0"/>
              </a:spcBef>
              <a:spcAft>
                <a:spcPts val="0"/>
              </a:spcAft>
            </a:pPr>
            <a:r>
              <a:rPr kumimoji="1" lang="en-US" altLang="ja-JP" sz="700" dirty="0" smtClean="0">
                <a:solidFill>
                  <a:srgbClr val="7F7F7F"/>
                </a:solidFill>
                <a:latin typeface="Arial"/>
                <a:ea typeface="HGPｺﾞｼｯｸM"/>
                <a:cs typeface="+mn-cs"/>
              </a:rPr>
              <a:t>Confidential </a:t>
            </a:r>
            <a:r>
              <a:rPr kumimoji="1" lang="en-US" altLang="ja-JP" sz="700" dirty="0">
                <a:solidFill>
                  <a:srgbClr val="7F7F7F"/>
                </a:solidFill>
                <a:latin typeface="Arial"/>
                <a:ea typeface="HGPｺﾞｼｯｸM"/>
                <a:cs typeface="+mn-cs"/>
              </a:rPr>
              <a:t>and Proprietary Business Information</a:t>
            </a:r>
            <a:r>
              <a:rPr kumimoji="1" lang="en-US" altLang="ja-JP" sz="700" dirty="0" smtClean="0">
                <a:solidFill>
                  <a:srgbClr val="7F7F7F"/>
                </a:solidFill>
                <a:latin typeface="Arial"/>
                <a:ea typeface="HGPｺﾞｼｯｸM"/>
                <a:cs typeface="+mn-cs"/>
              </a:rPr>
              <a:t>.  </a:t>
            </a:r>
            <a:endParaRPr kumimoji="1" lang="ja-JP" altLang="en-US" sz="700" dirty="0">
              <a:solidFill>
                <a:srgbClr val="7F7F7F"/>
              </a:solidFill>
              <a:latin typeface="Arial"/>
              <a:ea typeface="HGPｺﾞｼｯｸM"/>
              <a:cs typeface="+mn-cs"/>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0028" t="1" b="-19699"/>
          <a:stretch/>
        </p:blipFill>
        <p:spPr>
          <a:xfrm>
            <a:off x="4277244" y="5026502"/>
            <a:ext cx="1486843" cy="660521"/>
          </a:xfrm>
          <a:prstGeom prst="rect">
            <a:avLst/>
          </a:prstGeom>
        </p:spPr>
      </p:pic>
    </p:spTree>
    <p:extLst>
      <p:ext uri="{BB962C8B-B14F-4D97-AF65-F5344CB8AC3E}">
        <p14:creationId xmlns:p14="http://schemas.microsoft.com/office/powerpoint/2010/main" val="276310631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ext Placeholder 7"/>
          <p:cNvSpPr>
            <a:spLocks noGrp="1"/>
          </p:cNvSpPr>
          <p:nvPr>
            <p:ph type="body" sz="quarter" idx="13" hasCustomPrompt="1"/>
          </p:nvPr>
        </p:nvSpPr>
        <p:spPr>
          <a:xfrm>
            <a:off x="5143500" y="6021288"/>
            <a:ext cx="4800105" cy="395872"/>
          </a:xfrm>
        </p:spPr>
        <p:txBody>
          <a:bodyPr anchor="b" anchorCtr="0">
            <a:normAutofit/>
          </a:bodyPr>
          <a:lstStyle>
            <a:lvl1pPr marL="0" indent="0" algn="r">
              <a:spcAft>
                <a:spcPts val="0"/>
              </a:spcAft>
              <a:buNone/>
              <a:defRPr sz="800" i="0">
                <a:solidFill>
                  <a:schemeClr val="tx1"/>
                </a:solidFill>
              </a:defRPr>
            </a:lvl1pPr>
            <a:lvl2pPr marL="0" indent="0">
              <a:buNone/>
              <a:defRPr sz="900"/>
            </a:lvl2pPr>
            <a:lvl3pPr marL="0" indent="0">
              <a:buNone/>
              <a:defRPr sz="900"/>
            </a:lvl3pPr>
            <a:lvl4pPr marL="0" indent="0">
              <a:buNone/>
              <a:defRPr sz="900"/>
            </a:lvl4pPr>
            <a:lvl5pPr marL="0" indent="0">
              <a:buNone/>
              <a:defRPr sz="900"/>
            </a:lvl5pPr>
          </a:lstStyle>
          <a:p>
            <a:pPr lvl="0"/>
            <a:r>
              <a:rPr lang="en-US" dirty="0" smtClean="0"/>
              <a:t>References</a:t>
            </a:r>
          </a:p>
        </p:txBody>
      </p:sp>
      <p:sp>
        <p:nvSpPr>
          <p:cNvPr id="9" name="フッター プレースホルダ 4"/>
          <p:cNvSpPr>
            <a:spLocks noGrp="1"/>
          </p:cNvSpPr>
          <p:nvPr>
            <p:ph type="ftr" sz="quarter" idx="3"/>
          </p:nvPr>
        </p:nvSpPr>
        <p:spPr>
          <a:xfrm>
            <a:off x="545228"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r>
              <a:rPr lang="ja-JP" altLang="en-US" smtClean="0">
                <a:latin typeface="Arial"/>
                <a:ea typeface="HGPｺﾞｼｯｸM"/>
              </a:rPr>
              <a:t>｜○○○○　</a:t>
            </a:r>
            <a:r>
              <a:rPr lang="en-US" altLang="ja-JP" dirty="0" smtClean="0">
                <a:latin typeface="Arial"/>
                <a:ea typeface="HGPｺﾞｼｯｸM"/>
              </a:rPr>
              <a:t>|</a:t>
            </a:r>
            <a:r>
              <a:rPr lang="ja-JP" altLang="en-US" smtClean="0">
                <a:latin typeface="Arial"/>
                <a:ea typeface="HGPｺﾞｼｯｸM"/>
              </a:rPr>
              <a:t>　　</a:t>
            </a:r>
            <a:r>
              <a:rPr lang="en-US" altLang="ja-JP" dirty="0" smtClean="0">
                <a:latin typeface="Arial"/>
                <a:ea typeface="HGPｺﾞｼｯｸM"/>
              </a:rPr>
              <a:t>DDMMYY</a:t>
            </a:r>
            <a:endParaRPr lang="ja-JP" altLang="en-US" dirty="0">
              <a:latin typeface="Arial"/>
              <a:ea typeface="HGPｺﾞｼｯｸM"/>
            </a:endParaRPr>
          </a:p>
        </p:txBody>
      </p:sp>
      <p:sp>
        <p:nvSpPr>
          <p:cNvPr id="10"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fld id="{E9B57936-92EF-4126-AE48-1D9D36D15E98}" type="slidenum">
              <a:rPr lang="ja-JP" altLang="en-US" smtClean="0">
                <a:latin typeface="Arial"/>
                <a:ea typeface="HGPｺﾞｼｯｸM"/>
              </a:rPr>
              <a:pPr/>
              <a:t>‹Nr.›</a:t>
            </a:fld>
            <a:endParaRPr lang="ja-JP" altLang="en-US">
              <a:latin typeface="Arial"/>
              <a:ea typeface="HGPｺﾞｼｯｸM"/>
            </a:endParaRPr>
          </a:p>
        </p:txBody>
      </p:sp>
      <p:sp>
        <p:nvSpPr>
          <p:cNvPr id="7" name="スライド番号プレースホルダ 5"/>
          <p:cNvSpPr txBox="1">
            <a:spLocks/>
          </p:cNvSpPr>
          <p:nvPr userDrawn="1"/>
        </p:nvSpPr>
        <p:spPr>
          <a:xfrm>
            <a:off x="32400" y="6530401"/>
            <a:ext cx="497691" cy="196131"/>
          </a:xfrm>
          <a:prstGeom prst="rect">
            <a:avLst/>
          </a:prstGeom>
        </p:spPr>
        <p:txBody>
          <a:bodyPr vert="horz" lIns="0" tIns="45720" rIns="0" bIns="45720" rtlCol="0" anchor="ctr"/>
          <a:lstStyle>
            <a:lvl1pPr algn="r">
              <a:defRPr sz="900">
                <a:solidFill>
                  <a:srgbClr val="898989"/>
                </a:solidFill>
                <a:latin typeface="+mn-lt"/>
              </a:defRPr>
            </a:lvl1pPr>
          </a:lstStyle>
          <a:p>
            <a:pPr eaLnBrk="1" fontAlgn="auto" hangingPunct="1">
              <a:spcBef>
                <a:spcPts val="0"/>
              </a:spcBef>
              <a:spcAft>
                <a:spcPts val="0"/>
              </a:spcAft>
              <a:defRPr/>
            </a:pPr>
            <a:fld id="{E9B57936-92EF-4126-AE48-1D9D36D15E98}" type="slidenum">
              <a:rPr kumimoji="1" lang="ja-JP" altLang="en-US" smtClean="0">
                <a:latin typeface="Arial"/>
                <a:ea typeface="HGPｺﾞｼｯｸM"/>
                <a:cs typeface="+mn-cs"/>
              </a:rPr>
              <a:pPr eaLnBrk="1" fontAlgn="auto" hangingPunct="1">
                <a:spcBef>
                  <a:spcPts val="0"/>
                </a:spcBef>
                <a:spcAft>
                  <a:spcPts val="0"/>
                </a:spcAft>
                <a:defRPr/>
              </a:pPr>
              <a:t>‹Nr.›</a:t>
            </a:fld>
            <a:endParaRPr kumimoji="1" lang="ja-JP" altLang="en-US">
              <a:latin typeface="Arial"/>
              <a:ea typeface="HGPｺﾞｼｯｸM"/>
              <a:cs typeface="+mn-cs"/>
            </a:endParaRPr>
          </a:p>
        </p:txBody>
      </p:sp>
      <p:sp>
        <p:nvSpPr>
          <p:cNvPr id="11" name="Text Placeholder 7"/>
          <p:cNvSpPr>
            <a:spLocks noGrp="1"/>
          </p:cNvSpPr>
          <p:nvPr>
            <p:ph type="body" sz="quarter" idx="14" hasCustomPrompt="1"/>
          </p:nvPr>
        </p:nvSpPr>
        <p:spPr>
          <a:xfrm>
            <a:off x="339173" y="6024601"/>
            <a:ext cx="4800105" cy="395872"/>
          </a:xfrm>
        </p:spPr>
        <p:txBody>
          <a:bodyPr anchor="b" anchorCtr="0">
            <a:normAutofit/>
          </a:bodyPr>
          <a:lstStyle>
            <a:lvl1pPr marL="0" indent="0" algn="l">
              <a:spcAft>
                <a:spcPts val="0"/>
              </a:spcAft>
              <a:buNone/>
              <a:defRPr sz="800" i="0">
                <a:solidFill>
                  <a:schemeClr val="tx1"/>
                </a:solidFill>
              </a:defRPr>
            </a:lvl1pPr>
            <a:lvl2pPr marL="0" indent="0">
              <a:buNone/>
              <a:defRPr sz="900"/>
            </a:lvl2pPr>
            <a:lvl3pPr marL="0" indent="0">
              <a:buNone/>
              <a:defRPr sz="900"/>
            </a:lvl3pPr>
            <a:lvl4pPr marL="0" indent="0">
              <a:buNone/>
              <a:defRPr sz="900"/>
            </a:lvl4pPr>
            <a:lvl5pPr marL="0" indent="0">
              <a:buNone/>
              <a:defRPr sz="900"/>
            </a:lvl5pPr>
          </a:lstStyle>
          <a:p>
            <a:pPr lvl="0"/>
            <a:r>
              <a:rPr lang="en-US" dirty="0" smtClean="0"/>
              <a:t>Abbreviations</a:t>
            </a:r>
          </a:p>
        </p:txBody>
      </p:sp>
    </p:spTree>
    <p:extLst>
      <p:ext uri="{BB962C8B-B14F-4D97-AF65-F5344CB8AC3E}">
        <p14:creationId xmlns:p14="http://schemas.microsoft.com/office/powerpoint/2010/main" val="162165279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a:lvl1p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5"/>
          <p:cNvSpPr>
            <a:spLocks noGrp="1"/>
          </p:cNvSpPr>
          <p:nvPr>
            <p:ph type="body" sz="quarter" idx="11"/>
          </p:nvPr>
        </p:nvSpPr>
        <p:spPr>
          <a:xfrm>
            <a:off x="517300" y="6090444"/>
            <a:ext cx="4626199" cy="541338"/>
          </a:xfrm>
        </p:spPr>
        <p:txBody>
          <a:bodyPr tIns="0" rIns="0" bIns="0" anchor="b"/>
          <a:lstStyle>
            <a:lvl1pPr marL="0" indent="0">
              <a:buNone/>
              <a:defRPr sz="1200">
                <a:solidFill>
                  <a:schemeClr val="tx1"/>
                </a:solidFill>
              </a:defRPr>
            </a:lvl1pPr>
          </a:lstStyle>
          <a:p>
            <a:pPr lvl="0"/>
            <a:r>
              <a:rPr lang="en-US" dirty="0" smtClean="0"/>
              <a:t>Click to edit Master text styles</a:t>
            </a:r>
          </a:p>
        </p:txBody>
      </p:sp>
      <p:sp>
        <p:nvSpPr>
          <p:cNvPr id="5" name="Text Placeholder 5"/>
          <p:cNvSpPr>
            <a:spLocks noGrp="1"/>
          </p:cNvSpPr>
          <p:nvPr>
            <p:ph type="body" sz="quarter" idx="12"/>
          </p:nvPr>
        </p:nvSpPr>
        <p:spPr>
          <a:xfrm>
            <a:off x="5143501" y="6090444"/>
            <a:ext cx="4626487" cy="541338"/>
          </a:xfrm>
        </p:spPr>
        <p:txBody>
          <a:bodyPr tIns="0" rIns="0" bIns="0" anchor="b"/>
          <a:lstStyle>
            <a:lvl1pPr marL="0" indent="0" algn="r">
              <a:buNone/>
              <a:defRPr sz="12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4217194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71"/>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71"/>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64319" y="6308758"/>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5" name="Footer Placeholder 4"/>
          <p:cNvSpPr>
            <a:spLocks noGrp="1"/>
          </p:cNvSpPr>
          <p:nvPr>
            <p:ph type="ftr" sz="quarter" idx="11"/>
          </p:nvPr>
        </p:nvSpPr>
        <p:spPr>
          <a:xfrm>
            <a:off x="3514725" y="6356383"/>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408194766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0420" y="214313"/>
            <a:ext cx="9526191"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8995" y="1600206"/>
            <a:ext cx="9469041" cy="4525963"/>
          </a:xfrm>
        </p:spPr>
        <p:txBody>
          <a:bodyPr/>
          <a:lstStyle/>
          <a:p>
            <a:pPr lvl="0"/>
            <a:endParaRPr lang="en-US" noProof="0" smtClean="0"/>
          </a:p>
        </p:txBody>
      </p:sp>
    </p:spTree>
    <p:extLst>
      <p:ext uri="{BB962C8B-B14F-4D97-AF65-F5344CB8AC3E}">
        <p14:creationId xmlns:p14="http://schemas.microsoft.com/office/powerpoint/2010/main" val="22062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508"/>
            <a:ext cx="874395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6948" indent="0" algn="ctr">
              <a:buNone/>
              <a:defRPr/>
            </a:lvl2pPr>
            <a:lvl3pPr marL="913896" indent="0" algn="ctr">
              <a:buNone/>
              <a:defRPr/>
            </a:lvl3pPr>
            <a:lvl4pPr marL="1370842" indent="0" algn="ctr">
              <a:buNone/>
              <a:defRPr/>
            </a:lvl4pPr>
            <a:lvl5pPr marL="1827775" indent="0" algn="ctr">
              <a:buNone/>
              <a:defRPr/>
            </a:lvl5pPr>
            <a:lvl6pPr marL="2284721" indent="0" algn="ctr">
              <a:buNone/>
              <a:defRPr/>
            </a:lvl6pPr>
            <a:lvl7pPr marL="2741668" indent="0" algn="ctr">
              <a:buNone/>
              <a:defRPr/>
            </a:lvl7pPr>
            <a:lvl8pPr marL="3198608" indent="0" algn="ctr">
              <a:buNone/>
              <a:defRPr/>
            </a:lvl8pPr>
            <a:lvl9pPr marL="3655550" indent="0" algn="ctr">
              <a:buNone/>
              <a:defRPr/>
            </a:lvl9pPr>
          </a:lstStyle>
          <a:p>
            <a:r>
              <a:rPr lang="es-ES_tradnl"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460441E-E12E-A44B-B5F5-F1E6AB0F7A8D}"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00934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fld id="{AF8D097E-D4AB-C341-A791-AA7887665941}" type="slidenum">
              <a:rPr lang="en-US"/>
              <a:pPr/>
              <a:t>‹Nr.›</a:t>
            </a:fld>
            <a:endParaRPr lang="en-US"/>
          </a:p>
        </p:txBody>
      </p:sp>
    </p:spTree>
    <p:extLst>
      <p:ext uri="{BB962C8B-B14F-4D97-AF65-F5344CB8AC3E}">
        <p14:creationId xmlns:p14="http://schemas.microsoft.com/office/powerpoint/2010/main" val="744759908"/>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78818ED-63AB-164A-B14A-C93A560DBD03}"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766824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67"/>
            <a:ext cx="874395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6948" indent="0">
              <a:buNone/>
              <a:defRPr sz="1800"/>
            </a:lvl2pPr>
            <a:lvl3pPr marL="913896" indent="0">
              <a:buNone/>
              <a:defRPr sz="1600"/>
            </a:lvl3pPr>
            <a:lvl4pPr marL="1370842" indent="0">
              <a:buNone/>
              <a:defRPr sz="1400"/>
            </a:lvl4pPr>
            <a:lvl5pPr marL="1827775" indent="0">
              <a:buNone/>
              <a:defRPr sz="1400"/>
            </a:lvl5pPr>
            <a:lvl6pPr marL="2284721" indent="0">
              <a:buNone/>
              <a:defRPr sz="1400"/>
            </a:lvl6pPr>
            <a:lvl7pPr marL="2741668" indent="0">
              <a:buNone/>
              <a:defRPr sz="1400"/>
            </a:lvl7pPr>
            <a:lvl8pPr marL="3198608" indent="0">
              <a:buNone/>
              <a:defRPr sz="1400"/>
            </a:lvl8pPr>
            <a:lvl9pPr marL="365555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9C482D1-12E9-174B-A12F-60AA9D9106F6}"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440504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77157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219752"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6F1061B-1F4C-3341-95D2-44A41C109048}"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318922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9"/>
            <a:ext cx="92583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514350" y="1535117"/>
            <a:ext cx="4545014" cy="639763"/>
          </a:xfrm>
        </p:spPr>
        <p:txBody>
          <a:bodyPr anchor="b"/>
          <a:lstStyle>
            <a:lvl1pPr marL="0" indent="0">
              <a:buNone/>
              <a:defRPr sz="2400" b="1"/>
            </a:lvl1pPr>
            <a:lvl2pPr marL="456948" indent="0">
              <a:buNone/>
              <a:defRPr sz="2000" b="1"/>
            </a:lvl2pPr>
            <a:lvl3pPr marL="913896" indent="0">
              <a:buNone/>
              <a:defRPr sz="1800" b="1"/>
            </a:lvl3pPr>
            <a:lvl4pPr marL="1370842" indent="0">
              <a:buNone/>
              <a:defRPr sz="1600" b="1"/>
            </a:lvl4pPr>
            <a:lvl5pPr marL="1827775" indent="0">
              <a:buNone/>
              <a:defRPr sz="1600" b="1"/>
            </a:lvl5pPr>
            <a:lvl6pPr marL="2284721" indent="0">
              <a:buNone/>
              <a:defRPr sz="1600" b="1"/>
            </a:lvl6pPr>
            <a:lvl7pPr marL="2741668" indent="0">
              <a:buNone/>
              <a:defRPr sz="1600" b="1"/>
            </a:lvl7pPr>
            <a:lvl8pPr marL="3198608" indent="0">
              <a:buNone/>
              <a:defRPr sz="1600" b="1"/>
            </a:lvl8pPr>
            <a:lvl9pPr marL="365555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226050" y="1535117"/>
            <a:ext cx="4546600" cy="639763"/>
          </a:xfrm>
        </p:spPr>
        <p:txBody>
          <a:bodyPr anchor="b"/>
          <a:lstStyle>
            <a:lvl1pPr marL="0" indent="0">
              <a:buNone/>
              <a:defRPr sz="2400" b="1"/>
            </a:lvl1pPr>
            <a:lvl2pPr marL="456948" indent="0">
              <a:buNone/>
              <a:defRPr sz="2000" b="1"/>
            </a:lvl2pPr>
            <a:lvl3pPr marL="913896" indent="0">
              <a:buNone/>
              <a:defRPr sz="1800" b="1"/>
            </a:lvl3pPr>
            <a:lvl4pPr marL="1370842" indent="0">
              <a:buNone/>
              <a:defRPr sz="1600" b="1"/>
            </a:lvl4pPr>
            <a:lvl5pPr marL="1827775" indent="0">
              <a:buNone/>
              <a:defRPr sz="1600" b="1"/>
            </a:lvl5pPr>
            <a:lvl6pPr marL="2284721" indent="0">
              <a:buNone/>
              <a:defRPr sz="1600" b="1"/>
            </a:lvl6pPr>
            <a:lvl7pPr marL="2741668" indent="0">
              <a:buNone/>
              <a:defRPr sz="1600" b="1"/>
            </a:lvl7pPr>
            <a:lvl8pPr marL="3198608" indent="0">
              <a:buNone/>
              <a:defRPr sz="1600" b="1"/>
            </a:lvl8pPr>
            <a:lvl9pPr marL="365555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5571B39E-4D55-BE49-8A9C-9BC90A754159}"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429711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9F485969-CB9C-E34E-8666-D93868BC1B04}"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3931265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1D54BD37-50CA-C14C-BBE4-4FC8FD268565}"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2451988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111"/>
            <a:ext cx="3384550" cy="1162051"/>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4022725" y="27313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514355" y="1435104"/>
            <a:ext cx="3384550" cy="4691063"/>
          </a:xfrm>
        </p:spPr>
        <p:txBody>
          <a:bodyPr/>
          <a:lstStyle>
            <a:lvl1pPr marL="0" indent="0">
              <a:buNone/>
              <a:defRPr sz="1400"/>
            </a:lvl1pPr>
            <a:lvl2pPr marL="456948" indent="0">
              <a:buNone/>
              <a:defRPr sz="1200"/>
            </a:lvl2pPr>
            <a:lvl3pPr marL="913896" indent="0">
              <a:buNone/>
              <a:defRPr sz="1000"/>
            </a:lvl3pPr>
            <a:lvl4pPr marL="1370842" indent="0">
              <a:buNone/>
              <a:defRPr sz="800"/>
            </a:lvl4pPr>
            <a:lvl5pPr marL="1827775" indent="0">
              <a:buNone/>
              <a:defRPr sz="800"/>
            </a:lvl5pPr>
            <a:lvl6pPr marL="2284721" indent="0">
              <a:buNone/>
              <a:defRPr sz="800"/>
            </a:lvl6pPr>
            <a:lvl7pPr marL="2741668" indent="0">
              <a:buNone/>
              <a:defRPr sz="800"/>
            </a:lvl7pPr>
            <a:lvl8pPr marL="3198608" indent="0">
              <a:buNone/>
              <a:defRPr sz="800"/>
            </a:lvl8pPr>
            <a:lvl9pPr marL="3655550" indent="0">
              <a:buNone/>
              <a:defRPr sz="8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AB7E347-A3C1-D148-B299-28AC64E3AD7C}"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3760529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63"/>
            <a:ext cx="6172200" cy="566739"/>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6948" indent="0">
              <a:buNone/>
              <a:defRPr sz="2800"/>
            </a:lvl2pPr>
            <a:lvl3pPr marL="913896" indent="0">
              <a:buNone/>
              <a:defRPr sz="2400"/>
            </a:lvl3pPr>
            <a:lvl4pPr marL="1370842" indent="0">
              <a:buNone/>
              <a:defRPr sz="2000"/>
            </a:lvl4pPr>
            <a:lvl5pPr marL="1827775" indent="0">
              <a:buNone/>
              <a:defRPr sz="2000"/>
            </a:lvl5pPr>
            <a:lvl6pPr marL="2284721" indent="0">
              <a:buNone/>
              <a:defRPr sz="2000"/>
            </a:lvl6pPr>
            <a:lvl7pPr marL="2741668" indent="0">
              <a:buNone/>
              <a:defRPr sz="2000"/>
            </a:lvl7pPr>
            <a:lvl8pPr marL="3198608" indent="0">
              <a:buNone/>
              <a:defRPr sz="2000"/>
            </a:lvl8pPr>
            <a:lvl9pPr marL="3655550" indent="0">
              <a:buNone/>
              <a:defRPr sz="2000"/>
            </a:lvl9pPr>
          </a:lstStyle>
          <a:p>
            <a:pPr lvl="0"/>
            <a:endParaRPr lang="es-ES_tradnl" noProof="0" smtClean="0"/>
          </a:p>
        </p:txBody>
      </p:sp>
      <p:sp>
        <p:nvSpPr>
          <p:cNvPr id="4" name="Marcador de texto 3"/>
          <p:cNvSpPr>
            <a:spLocks noGrp="1"/>
          </p:cNvSpPr>
          <p:nvPr>
            <p:ph type="body" sz="half" idx="2"/>
          </p:nvPr>
        </p:nvSpPr>
        <p:spPr>
          <a:xfrm>
            <a:off x="2016125" y="5367417"/>
            <a:ext cx="6172200" cy="804863"/>
          </a:xfrm>
        </p:spPr>
        <p:txBody>
          <a:bodyPr/>
          <a:lstStyle>
            <a:lvl1pPr marL="0" indent="0">
              <a:buNone/>
              <a:defRPr sz="1400"/>
            </a:lvl1pPr>
            <a:lvl2pPr marL="456948" indent="0">
              <a:buNone/>
              <a:defRPr sz="1200"/>
            </a:lvl2pPr>
            <a:lvl3pPr marL="913896" indent="0">
              <a:buNone/>
              <a:defRPr sz="1000"/>
            </a:lvl3pPr>
            <a:lvl4pPr marL="1370842" indent="0">
              <a:buNone/>
              <a:defRPr sz="800"/>
            </a:lvl4pPr>
            <a:lvl5pPr marL="1827775" indent="0">
              <a:buNone/>
              <a:defRPr sz="800"/>
            </a:lvl5pPr>
            <a:lvl6pPr marL="2284721" indent="0">
              <a:buNone/>
              <a:defRPr sz="800"/>
            </a:lvl6pPr>
            <a:lvl7pPr marL="2741668" indent="0">
              <a:buNone/>
              <a:defRPr sz="800"/>
            </a:lvl7pPr>
            <a:lvl8pPr marL="3198608" indent="0">
              <a:buNone/>
              <a:defRPr sz="800"/>
            </a:lvl8pPr>
            <a:lvl9pPr marL="3655550" indent="0">
              <a:buNone/>
              <a:defRPr sz="8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04C17BD-441F-C741-86EE-3265D0698709}"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831817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1B3E327-86F7-3249-B9FC-96166C0D74A9}"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4233375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endParaRPr lang="es-E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s-E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39D4D6B-1F59-B143-B251-C7F9EEAAB417}"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05905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fld id="{710D2876-3285-0A45-ADCF-6D7314CFB081}" type="slidenum">
              <a:rPr lang="en-US"/>
              <a:pPr/>
              <a:t>‹Nr.›</a:t>
            </a:fld>
            <a:endParaRPr lang="en-US"/>
          </a:p>
        </p:txBody>
      </p:sp>
    </p:spTree>
    <p:extLst>
      <p:ext uri="{BB962C8B-B14F-4D97-AF65-F5344CB8AC3E}">
        <p14:creationId xmlns:p14="http://schemas.microsoft.com/office/powerpoint/2010/main" val="3567591842"/>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71"/>
            <a:ext cx="874395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808C33-B617-1944-AE66-8B366D9EFEAF}"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4011789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1B595-FBD9-D849-8169-A84D31828DC8}"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2242467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46"/>
            <a:ext cx="874395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3EB1A9-17F6-D242-9B14-C08A32AA962A}"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842940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77155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2197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22CBE-8F10-1044-B654-0B514D190A6C}"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28143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74BE16-499A-CC40-9839-6157B463CBE9}"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2130809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C77B97-9703-FA4A-A9D7-3B99297D7E18}"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8310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50CE95-22A6-C744-8029-06D435C7C39B}"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2952372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4022725" y="27309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3D4235-F51D-6444-A544-976CE83C9FB7}"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0961032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000C71-E5A1-8F44-8459-A477043BEF3B}"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17934721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B748BC-122C-1C4A-9A35-08C51CBACAA8}"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24324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fld id="{596B58F3-DC11-4548-9485-845618E78F5D}" type="slidenum">
              <a:rPr lang="en-US"/>
              <a:pPr/>
              <a:t>‹Nr.›</a:t>
            </a:fld>
            <a:endParaRPr lang="en-US"/>
          </a:p>
        </p:txBody>
      </p:sp>
    </p:spTree>
    <p:extLst>
      <p:ext uri="{BB962C8B-B14F-4D97-AF65-F5344CB8AC3E}">
        <p14:creationId xmlns:p14="http://schemas.microsoft.com/office/powerpoint/2010/main" val="1360641007"/>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0B793D-197E-134C-BFA0-A13A2D0B5094}"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6876407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71"/>
            <a:ext cx="874395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02D9D-CB63-DE4F-B7C1-0039F968F4C0}"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28978786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C5055A-F28B-364E-8690-34F3936D92A4}"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5796330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46"/>
            <a:ext cx="874395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6D6139-BB6B-9C4F-8AAB-F3277020EC0B}"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821804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77155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2197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E1E5F2-316B-0548-BDBA-E5D80B58D83E}"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40977959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FB085D-0966-B243-AB06-952C3F953493}"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881448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F254F6-2672-BE45-8A38-3DCC730CFC9F}"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3357832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4BDAFE-979F-074E-BDCF-7391A5BC90BE}"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8798302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4022725" y="27309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71C9A-EF28-B940-B4D9-8561E23920F4}"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8083250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3EFD95-6E8B-D943-88A0-A74CE377891D}"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769305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14355" y="273050"/>
            <a:ext cx="3384550" cy="1162050"/>
          </a:xfrm>
        </p:spPr>
        <p:txBody>
          <a:bodyPr anchor="b"/>
          <a:lstStyle>
            <a:lvl1pPr algn="l">
              <a:defRPr sz="2000" b="1"/>
            </a:lvl1pPr>
          </a:lstStyle>
          <a:p>
            <a:r>
              <a:rPr lang="es-ES_tradnl" smtClean="0"/>
              <a:t>Clic para editar título</a:t>
            </a:r>
            <a:endParaRPr lang="es-ES_tradnl"/>
          </a:p>
        </p:txBody>
      </p:sp>
      <p:sp>
        <p:nvSpPr>
          <p:cNvPr id="3" name="Marcador de contenido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fld id="{47D9E928-BD16-2A42-A6B5-A8D9FA75216E}" type="slidenum">
              <a:rPr lang="en-US"/>
              <a:pPr/>
              <a:t>‹Nr.›</a:t>
            </a:fld>
            <a:endParaRPr lang="en-US"/>
          </a:p>
        </p:txBody>
      </p:sp>
    </p:spTree>
    <p:extLst>
      <p:ext uri="{BB962C8B-B14F-4D97-AF65-F5344CB8AC3E}">
        <p14:creationId xmlns:p14="http://schemas.microsoft.com/office/powerpoint/2010/main" val="633724486"/>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27AE38-914C-EA48-AD00-3097E9DEB512}"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4077503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29488" y="609600"/>
            <a:ext cx="2185988" cy="5486400"/>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771525" y="609600"/>
            <a:ext cx="6405563" cy="54864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57878-5575-C746-BA6D-041F9F9ED4D9}"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6749662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421" y="2130458"/>
            <a:ext cx="9546167" cy="1470025"/>
          </a:xfrm>
        </p:spPr>
        <p:txBody>
          <a:bodyPr/>
          <a:lstStyle>
            <a:lvl1pPr>
              <a:spcBef>
                <a:spcPts val="0"/>
              </a:spcBef>
              <a:spcAft>
                <a:spcPts val="0"/>
              </a:spcAft>
              <a:defRPr/>
            </a:lvl1pPr>
          </a:lstStyle>
          <a:p>
            <a:r>
              <a:rPr lang="en-US" smtClean="0"/>
              <a:t>Click to edit Master title style</a:t>
            </a:r>
            <a:endParaRPr lang="en-US"/>
          </a:p>
        </p:txBody>
      </p:sp>
      <p:sp>
        <p:nvSpPr>
          <p:cNvPr id="3" name="Subtitle 2"/>
          <p:cNvSpPr>
            <a:spLocks noGrp="1"/>
          </p:cNvSpPr>
          <p:nvPr>
            <p:ph type="subTitle" idx="1"/>
          </p:nvPr>
        </p:nvSpPr>
        <p:spPr>
          <a:xfrm>
            <a:off x="370421" y="3773316"/>
            <a:ext cx="9546167" cy="1752600"/>
          </a:xfrm>
        </p:spPr>
        <p:txBody>
          <a:bodyPr>
            <a:normAutofit/>
          </a:bodyPr>
          <a:lstStyle>
            <a:lvl1pPr marL="0" indent="0" algn="ctr">
              <a:spcBef>
                <a:spcPts val="0"/>
              </a:spcBef>
              <a:spcAft>
                <a:spcPts val="0"/>
              </a:spcAft>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8" name="Straight Connector 7"/>
          <p:cNvCxnSpPr/>
          <p:nvPr userDrawn="1"/>
        </p:nvCxnSpPr>
        <p:spPr>
          <a:xfrm>
            <a:off x="370421" y="3660068"/>
            <a:ext cx="9546167" cy="1588"/>
          </a:xfrm>
          <a:prstGeom prst="line">
            <a:avLst/>
          </a:prstGeom>
          <a:ln w="57150" cap="flat" cmpd="sng" algn="ctr">
            <a:solidFill>
              <a:srgbClr val="99999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0292078"/>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282575" indent="-282575">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7" name="Straight Connector 6"/>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217070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33"/>
            <a:ext cx="874395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812602" y="2793834"/>
            <a:ext cx="8743950" cy="1500187"/>
          </a:xfrm>
        </p:spPr>
        <p:txBody>
          <a:bodyPr anchor="b">
            <a:normAutofit/>
          </a:bodyPr>
          <a:lstStyle>
            <a:lvl1pPr marL="0" indent="0">
              <a:buNone/>
              <a:defRPr sz="24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7" name="Straight Connector 6"/>
          <p:cNvCxnSpPr/>
          <p:nvPr userDrawn="1"/>
        </p:nvCxnSpPr>
        <p:spPr>
          <a:xfrm>
            <a:off x="0" y="4358277"/>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122853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14350" y="1600206"/>
            <a:ext cx="4543425" cy="4525963"/>
          </a:xfrm>
        </p:spPr>
        <p:txBody>
          <a:bodyPr/>
          <a:lstStyle>
            <a:lvl1pPr marL="282575" indent="-282575">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229225" y="1600206"/>
            <a:ext cx="4543425" cy="4525963"/>
          </a:xfrm>
        </p:spPr>
        <p:txBody>
          <a:bodyPr/>
          <a:lstStyle>
            <a:lvl1pPr marL="282575" indent="-282575">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8" name="Straight Connector 7"/>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775568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noAutofit/>
          </a:bodyPr>
          <a:lstStyle>
            <a:lvl1pPr marL="0" indent="0" algn="l">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marL="225425" indent="-2254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225672" y="1535113"/>
            <a:ext cx="4546997" cy="639762"/>
          </a:xfrm>
        </p:spPr>
        <p:txBody>
          <a:bodyPr anchor="b">
            <a:noAutofit/>
          </a:bodyPr>
          <a:lstStyle>
            <a:lvl1pPr marL="0" indent="0" algn="l">
              <a:spcAft>
                <a:spcPts val="0"/>
              </a:spcAft>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72" y="2174875"/>
            <a:ext cx="4546997" cy="3951288"/>
          </a:xfrm>
        </p:spPr>
        <p:txBody>
          <a:bodyPr/>
          <a:lstStyle>
            <a:lvl1pPr marL="225425" indent="-225425">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10" name="Straight Connector 9"/>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288128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cxnSp>
        <p:nvCxnSpPr>
          <p:cNvPr id="6" name="Straight Connector 5"/>
          <p:cNvCxnSpPr/>
          <p:nvPr userDrawn="1"/>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664276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369339666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8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4319" y="6308758"/>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6" name="Footer Placeholder 5"/>
          <p:cNvSpPr>
            <a:spLocks noGrp="1"/>
          </p:cNvSpPr>
          <p:nvPr>
            <p:ph type="ftr" sz="quarter" idx="11"/>
          </p:nvPr>
        </p:nvSpPr>
        <p:spPr>
          <a:xfrm>
            <a:off x="3514725" y="6356383"/>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15157269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16125" y="4800600"/>
            <a:ext cx="6172200" cy="566738"/>
          </a:xfrm>
        </p:spPr>
        <p:txBody>
          <a:bodyPr anchor="b"/>
          <a:lstStyle>
            <a:lvl1pPr algn="l">
              <a:defRPr sz="2000" b="1"/>
            </a:lvl1pPr>
          </a:lstStyle>
          <a:p>
            <a:r>
              <a:rPr lang="es-ES_tradnl" smtClean="0"/>
              <a:t>Clic para editar título</a:t>
            </a:r>
            <a:endParaRPr lang="es-ES_tradnl"/>
          </a:p>
        </p:txBody>
      </p:sp>
      <p:sp>
        <p:nvSpPr>
          <p:cNvPr id="3" name="Marcador de posición de imagen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Marcador de texto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fld id="{26D3BB65-93AA-F949-BA48-B089F59BDF4B}" type="slidenum">
              <a:rPr lang="en-US"/>
              <a:pPr/>
              <a:t>‹Nr.›</a:t>
            </a:fld>
            <a:endParaRPr lang="en-US"/>
          </a:p>
        </p:txBody>
      </p:sp>
    </p:spTree>
    <p:extLst>
      <p:ext uri="{BB962C8B-B14F-4D97-AF65-F5344CB8AC3E}">
        <p14:creationId xmlns:p14="http://schemas.microsoft.com/office/powerpoint/2010/main" val="537357756"/>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4319" y="6308758"/>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6" name="Footer Placeholder 5"/>
          <p:cNvSpPr>
            <a:spLocks noGrp="1"/>
          </p:cNvSpPr>
          <p:nvPr>
            <p:ph type="ftr" sz="quarter" idx="11"/>
          </p:nvPr>
        </p:nvSpPr>
        <p:spPr>
          <a:xfrm>
            <a:off x="3514725" y="6356383"/>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7" name="Slide Number Placeholder 6"/>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225130661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64319" y="6308758"/>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5" name="Footer Placeholder 4"/>
          <p:cNvSpPr>
            <a:spLocks noGrp="1"/>
          </p:cNvSpPr>
          <p:nvPr>
            <p:ph type="ftr" sz="quarter" idx="11"/>
          </p:nvPr>
        </p:nvSpPr>
        <p:spPr>
          <a:xfrm>
            <a:off x="3514725" y="6356383"/>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3341559999"/>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71"/>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71"/>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64319" y="6308758"/>
            <a:ext cx="2400300" cy="365125"/>
          </a:xfrm>
          <a:prstGeom prst="rect">
            <a:avLst/>
          </a:prstGeom>
        </p:spPr>
        <p:txBody>
          <a:bodyPr/>
          <a:lstStyle/>
          <a:p>
            <a:pPr defTabSz="457200" eaLnBrk="1" fontAlgn="auto" hangingPunct="1">
              <a:spcBef>
                <a:spcPts val="0"/>
              </a:spcBef>
              <a:spcAft>
                <a:spcPts val="0"/>
              </a:spcAft>
            </a:pPr>
            <a:fld id="{B1DBE119-BE0D-BA4E-A780-63ACA872A247}" type="datetimeFigureOut">
              <a:rPr lang="en-US" sz="1800" smtClean="0">
                <a:solidFill>
                  <a:srgbClr val="FFFFFF"/>
                </a:solidFill>
                <a:latin typeface="Arial"/>
                <a:ea typeface="+mn-ea"/>
                <a:cs typeface="+mn-cs"/>
              </a:rPr>
              <a:pPr defTabSz="457200" eaLnBrk="1" fontAlgn="auto" hangingPunct="1">
                <a:spcBef>
                  <a:spcPts val="0"/>
                </a:spcBef>
                <a:spcAft>
                  <a:spcPts val="0"/>
                </a:spcAft>
              </a:pPr>
              <a:t>11/28/15</a:t>
            </a:fld>
            <a:endParaRPr lang="en-US" sz="1800">
              <a:solidFill>
                <a:srgbClr val="FFFFFF"/>
              </a:solidFill>
              <a:latin typeface="Arial"/>
              <a:ea typeface="+mn-ea"/>
              <a:cs typeface="+mn-cs"/>
            </a:endParaRPr>
          </a:p>
        </p:txBody>
      </p:sp>
      <p:sp>
        <p:nvSpPr>
          <p:cNvPr id="5" name="Footer Placeholder 4"/>
          <p:cNvSpPr>
            <a:spLocks noGrp="1"/>
          </p:cNvSpPr>
          <p:nvPr>
            <p:ph type="ftr" sz="quarter" idx="11"/>
          </p:nvPr>
        </p:nvSpPr>
        <p:spPr>
          <a:xfrm>
            <a:off x="3514725" y="6356383"/>
            <a:ext cx="3257550" cy="365125"/>
          </a:xfrm>
          <a:prstGeom prst="rect">
            <a:avLst/>
          </a:prstGeom>
        </p:spPr>
        <p:txBody>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6" name="Slide Number Placeholder 5"/>
          <p:cNvSpPr>
            <a:spLocks noGrp="1"/>
          </p:cNvSpPr>
          <p:nvPr>
            <p:ph type="sldNum" sz="quarter" idx="12"/>
          </p:nvPr>
        </p:nvSpPr>
        <p:spPr/>
        <p:txBody>
          <a:bodyPr/>
          <a:lstStyle/>
          <a:p>
            <a:fld id="{A18F4AE9-F82D-4A49-AA38-E8D7B955C24C}" type="slidenum">
              <a:rPr lang="en-US" smtClean="0">
                <a:solidFill>
                  <a:srgbClr val="00003C"/>
                </a:solidFill>
                <a:latin typeface="Arial"/>
              </a:rPr>
              <a:pPr/>
              <a:t>‹Nr.›</a:t>
            </a:fld>
            <a:endParaRPr lang="en-US">
              <a:solidFill>
                <a:srgbClr val="00003C"/>
              </a:solidFill>
              <a:latin typeface="Arial"/>
            </a:endParaRPr>
          </a:p>
        </p:txBody>
      </p:sp>
    </p:spTree>
    <p:extLst>
      <p:ext uri="{BB962C8B-B14F-4D97-AF65-F5344CB8AC3E}">
        <p14:creationId xmlns:p14="http://schemas.microsoft.com/office/powerpoint/2010/main" val="183708728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0420" y="214313"/>
            <a:ext cx="9526191"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8995" y="1600206"/>
            <a:ext cx="9469041" cy="4525963"/>
          </a:xfrm>
        </p:spPr>
        <p:txBody>
          <a:bodyPr/>
          <a:lstStyle/>
          <a:p>
            <a:pPr lvl="0"/>
            <a:endParaRPr lang="en-US" noProof="0" smtClean="0"/>
          </a:p>
        </p:txBody>
      </p:sp>
    </p:spTree>
    <p:extLst>
      <p:ext uri="{BB962C8B-B14F-4D97-AF65-F5344CB8AC3E}">
        <p14:creationId xmlns:p14="http://schemas.microsoft.com/office/powerpoint/2010/main" val="31367850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71525" y="2130471"/>
            <a:ext cx="8743950" cy="1470025"/>
          </a:xfrm>
        </p:spPr>
        <p:txBody>
          <a:bodyPr/>
          <a:lstStyle/>
          <a:p>
            <a:r>
              <a:rPr lang="es-ES_tradnl" smtClean="0"/>
              <a:t>Clic para editar título</a:t>
            </a:r>
            <a:endParaRPr lang="es-ES_tradnl"/>
          </a:p>
        </p:txBody>
      </p:sp>
      <p:sp>
        <p:nvSpPr>
          <p:cNvPr id="3" name="Subtítulo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BF2DB3-0C70-7548-BE40-C79ADA92FC4F}"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91374649"/>
      </p:ext>
    </p:extLst>
  </p:cSld>
  <p:clrMapOvr>
    <a:masterClrMapping/>
  </p:clrMapOvr>
  <p:transition>
    <p:split dir="in"/>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5D8727-FEDD-3B42-9382-D52C437441C2}"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268873429"/>
      </p:ext>
    </p:extLst>
  </p:cSld>
  <p:clrMapOvr>
    <a:masterClrMapping/>
  </p:clrMapOvr>
  <p:transition>
    <p:split dir="in"/>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12800" y="4406946"/>
            <a:ext cx="8743950" cy="1362075"/>
          </a:xfrm>
        </p:spPr>
        <p:txBody>
          <a:bodyPr anchor="t"/>
          <a:lstStyle>
            <a:lvl1pPr algn="l">
              <a:defRPr sz="4000" b="1" cap="all"/>
            </a:lvl1pPr>
          </a:lstStyle>
          <a:p>
            <a:r>
              <a:rPr lang="es-ES_tradnl" smtClean="0"/>
              <a:t>Clic para editar título</a:t>
            </a:r>
            <a:endParaRPr lang="es-ES_tradnl"/>
          </a:p>
        </p:txBody>
      </p:sp>
      <p:sp>
        <p:nvSpPr>
          <p:cNvPr id="3" name="Marcador de texto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2080-4DB4-EE46-A399-5A7B89F74145}"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2346739613"/>
      </p:ext>
    </p:extLst>
  </p:cSld>
  <p:clrMapOvr>
    <a:masterClrMapping/>
  </p:clrMapOvr>
  <p:transition>
    <p:split dir="in"/>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771551"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5219726"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1D6F9D-6507-794D-8C74-FAFDCC6BDC02}"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1592884806"/>
      </p:ext>
    </p:extLst>
  </p:cSld>
  <p:clrMapOvr>
    <a:masterClrMapping/>
  </p:clrMapOvr>
  <p:transition>
    <p:split dir="in"/>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14350" y="274638"/>
            <a:ext cx="9258300" cy="1143000"/>
          </a:xfrm>
        </p:spPr>
        <p:txBody>
          <a:bodyPr/>
          <a:lstStyle>
            <a:lvl1pPr>
              <a:defRPr/>
            </a:lvl1pPr>
          </a:lstStyle>
          <a:p>
            <a:r>
              <a:rPr lang="es-ES_tradnl" smtClean="0"/>
              <a:t>Clic para editar título</a:t>
            </a:r>
            <a:endParaRPr lang="es-ES_tradnl"/>
          </a:p>
        </p:txBody>
      </p:sp>
      <p:sp>
        <p:nvSpPr>
          <p:cNvPr id="3" name="Marcador de texto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443867-1EB7-8847-9309-13DE71A027DE}"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2238380641"/>
      </p:ext>
    </p:extLst>
  </p:cSld>
  <p:clrMapOvr>
    <a:masterClrMapping/>
  </p:clrMapOvr>
  <p:transition>
    <p:split dir="in"/>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65E068-486B-B240-AB93-C90D1FF55708}" type="slidenum">
              <a:rPr lang="en-US">
                <a:solidFill>
                  <a:srgbClr val="FFFFFF"/>
                </a:solidFill>
                <a:latin typeface="Times New Roman"/>
              </a:rPr>
              <a:pPr>
                <a:defRPr/>
              </a:pPr>
              <a:t>‹Nr.›</a:t>
            </a:fld>
            <a:endParaRPr lang="en-US">
              <a:solidFill>
                <a:srgbClr val="FFFFFF"/>
              </a:solidFill>
              <a:latin typeface="Times New Roman"/>
            </a:endParaRPr>
          </a:p>
        </p:txBody>
      </p:sp>
    </p:spTree>
    <p:extLst>
      <p:ext uri="{BB962C8B-B14F-4D97-AF65-F5344CB8AC3E}">
        <p14:creationId xmlns:p14="http://schemas.microsoft.com/office/powerpoint/2010/main" val="3727958876"/>
      </p:ext>
    </p:extLst>
  </p:cSld>
  <p:clrMapOvr>
    <a:masterClrMapping/>
  </p:clrMapOvr>
  <p:transition>
    <p:split dir="in"/>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0.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slideLayout" Target="../slideLayouts/slideLayout127.xml"/><Relationship Id="rId13" Type="http://schemas.openxmlformats.org/officeDocument/2006/relationships/slideLayout" Target="../slideLayouts/slideLayout128.xml"/><Relationship Id="rId14" Type="http://schemas.openxmlformats.org/officeDocument/2006/relationships/theme" Target="../theme/theme11.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theme" Target="../theme/theme12.xml"/><Relationship Id="rId1" Type="http://schemas.openxmlformats.org/officeDocument/2006/relationships/slideLayout" Target="../slideLayouts/slideLayout129.xml"/><Relationship Id="rId2"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7.xml"/><Relationship Id="rId4" Type="http://schemas.openxmlformats.org/officeDocument/2006/relationships/theme" Target="../theme/theme14.xml"/><Relationship Id="rId1" Type="http://schemas.openxmlformats.org/officeDocument/2006/relationships/slideLayout" Target="../slideLayouts/slideLayout145.xml"/><Relationship Id="rId2"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theme" Target="../theme/theme15.xml"/><Relationship Id="rId1" Type="http://schemas.openxmlformats.org/officeDocument/2006/relationships/slideLayout" Target="../slideLayouts/slideLayout148.xml"/><Relationship Id="rId2"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slideLayout" Target="../slideLayouts/slideLayout165.xml"/><Relationship Id="rId13" Type="http://schemas.openxmlformats.org/officeDocument/2006/relationships/theme" Target="../theme/theme17.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8.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slideLayout" Target="../slideLayouts/slideLayout188.xml"/><Relationship Id="rId13" Type="http://schemas.openxmlformats.org/officeDocument/2006/relationships/slideLayout" Target="../slideLayouts/slideLayout189.xml"/><Relationship Id="rId14" Type="http://schemas.openxmlformats.org/officeDocument/2006/relationships/theme" Target="../theme/theme19.xml"/><Relationship Id="rId15" Type="http://schemas.openxmlformats.org/officeDocument/2006/relationships/image" Target="../media/image3.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theme" Target="../theme/theme20.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theme" Target="../theme/theme21.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theme" Target="../theme/theme22.xml"/><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33.xml"/><Relationship Id="rId12" Type="http://schemas.openxmlformats.org/officeDocument/2006/relationships/slideLayout" Target="../slideLayouts/slideLayout234.xml"/><Relationship Id="rId13" Type="http://schemas.openxmlformats.org/officeDocument/2006/relationships/slideLayout" Target="../slideLayouts/slideLayout235.xml"/><Relationship Id="rId14" Type="http://schemas.openxmlformats.org/officeDocument/2006/relationships/theme" Target="../theme/theme23.xml"/><Relationship Id="rId15" Type="http://schemas.openxmlformats.org/officeDocument/2006/relationships/image" Target="../media/image5.png"/><Relationship Id="rId16" Type="http://schemas.openxmlformats.org/officeDocument/2006/relationships/image" Target="../media/image4.png"/><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9" Type="http://schemas.openxmlformats.org/officeDocument/2006/relationships/slideLayout" Target="../slideLayouts/slideLayout231.xml"/><Relationship Id="rId10" Type="http://schemas.openxmlformats.org/officeDocument/2006/relationships/slideLayout" Target="../slideLayouts/slideLayout23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46.xml"/><Relationship Id="rId12" Type="http://schemas.openxmlformats.org/officeDocument/2006/relationships/slideLayout" Target="../slideLayouts/slideLayout247.xml"/><Relationship Id="rId13" Type="http://schemas.openxmlformats.org/officeDocument/2006/relationships/slideLayout" Target="../slideLayouts/slideLayout248.xml"/><Relationship Id="rId14" Type="http://schemas.openxmlformats.org/officeDocument/2006/relationships/theme" Target="../theme/theme24.xml"/><Relationship Id="rId15" Type="http://schemas.openxmlformats.org/officeDocument/2006/relationships/image" Target="../media/image5.png"/><Relationship Id="rId16" Type="http://schemas.openxmlformats.org/officeDocument/2006/relationships/image" Target="../media/image4.png"/><Relationship Id="rId1" Type="http://schemas.openxmlformats.org/officeDocument/2006/relationships/slideLayout" Target="../slideLayouts/slideLayout236.xml"/><Relationship Id="rId2" Type="http://schemas.openxmlformats.org/officeDocument/2006/relationships/slideLayout" Target="../slideLayouts/slideLayout237.xml"/><Relationship Id="rId3" Type="http://schemas.openxmlformats.org/officeDocument/2006/relationships/slideLayout" Target="../slideLayouts/slideLayout238.xml"/><Relationship Id="rId4" Type="http://schemas.openxmlformats.org/officeDocument/2006/relationships/slideLayout" Target="../slideLayouts/slideLayout239.xml"/><Relationship Id="rId5" Type="http://schemas.openxmlformats.org/officeDocument/2006/relationships/slideLayout" Target="../slideLayouts/slideLayout240.xml"/><Relationship Id="rId6" Type="http://schemas.openxmlformats.org/officeDocument/2006/relationships/slideLayout" Target="../slideLayouts/slideLayout241.xml"/><Relationship Id="rId7" Type="http://schemas.openxmlformats.org/officeDocument/2006/relationships/slideLayout" Target="../slideLayouts/slideLayout242.xml"/><Relationship Id="rId8" Type="http://schemas.openxmlformats.org/officeDocument/2006/relationships/slideLayout" Target="../slideLayouts/slideLayout243.xml"/><Relationship Id="rId9" Type="http://schemas.openxmlformats.org/officeDocument/2006/relationships/slideLayout" Target="../slideLayouts/slideLayout244.xml"/><Relationship Id="rId10" Type="http://schemas.openxmlformats.org/officeDocument/2006/relationships/slideLayout" Target="../slideLayouts/slideLayout24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slideLayout" Target="../slideLayouts/slideLayout260.xml"/><Relationship Id="rId13" Type="http://schemas.openxmlformats.org/officeDocument/2006/relationships/slideLayout" Target="../slideLayouts/slideLayout261.xml"/><Relationship Id="rId14" Type="http://schemas.openxmlformats.org/officeDocument/2006/relationships/slideLayout" Target="../slideLayouts/slideLayout262.xml"/><Relationship Id="rId15" Type="http://schemas.openxmlformats.org/officeDocument/2006/relationships/theme" Target="../theme/theme25.xml"/><Relationship Id="rId16" Type="http://schemas.openxmlformats.org/officeDocument/2006/relationships/image" Target="../media/image3.jpeg"/><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theme" Target="../theme/theme26.xml"/><Relationship Id="rId8" Type="http://schemas.openxmlformats.org/officeDocument/2006/relationships/image" Target="../media/image5.png"/><Relationship Id="rId1" Type="http://schemas.openxmlformats.org/officeDocument/2006/relationships/slideLayout" Target="../slideLayouts/slideLayout263.xml"/><Relationship Id="rId2"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79.xml"/><Relationship Id="rId12" Type="http://schemas.openxmlformats.org/officeDocument/2006/relationships/slideLayout" Target="../slideLayouts/slideLayout280.xml"/><Relationship Id="rId13" Type="http://schemas.openxmlformats.org/officeDocument/2006/relationships/slideLayout" Target="../slideLayouts/slideLayout281.xml"/><Relationship Id="rId14" Type="http://schemas.openxmlformats.org/officeDocument/2006/relationships/slideLayout" Target="../slideLayouts/slideLayout282.xml"/><Relationship Id="rId15" Type="http://schemas.openxmlformats.org/officeDocument/2006/relationships/slideLayout" Target="../slideLayouts/slideLayout283.xml"/><Relationship Id="rId16" Type="http://schemas.openxmlformats.org/officeDocument/2006/relationships/slideLayout" Target="../slideLayouts/slideLayout284.xml"/><Relationship Id="rId17" Type="http://schemas.openxmlformats.org/officeDocument/2006/relationships/theme" Target="../theme/theme27.xml"/><Relationship Id="rId18" Type="http://schemas.openxmlformats.org/officeDocument/2006/relationships/image" Target="../media/image6.png"/><Relationship Id="rId1" Type="http://schemas.openxmlformats.org/officeDocument/2006/relationships/slideLayout" Target="../slideLayouts/slideLayout269.xml"/><Relationship Id="rId2" Type="http://schemas.openxmlformats.org/officeDocument/2006/relationships/slideLayout" Target="../slideLayouts/slideLayout270.xml"/><Relationship Id="rId3" Type="http://schemas.openxmlformats.org/officeDocument/2006/relationships/slideLayout" Target="../slideLayouts/slideLayout271.xml"/><Relationship Id="rId4" Type="http://schemas.openxmlformats.org/officeDocument/2006/relationships/slideLayout" Target="../slideLayouts/slideLayout272.xml"/><Relationship Id="rId5" Type="http://schemas.openxmlformats.org/officeDocument/2006/relationships/slideLayout" Target="../slideLayouts/slideLayout273.xml"/><Relationship Id="rId6" Type="http://schemas.openxmlformats.org/officeDocument/2006/relationships/slideLayout" Target="../slideLayouts/slideLayout274.xml"/><Relationship Id="rId7" Type="http://schemas.openxmlformats.org/officeDocument/2006/relationships/slideLayout" Target="../slideLayouts/slideLayout275.xml"/><Relationship Id="rId8" Type="http://schemas.openxmlformats.org/officeDocument/2006/relationships/slideLayout" Target="../slideLayouts/slideLayout276.xml"/><Relationship Id="rId9" Type="http://schemas.openxmlformats.org/officeDocument/2006/relationships/slideLayout" Target="../slideLayouts/slideLayout277.xml"/><Relationship Id="rId10" Type="http://schemas.openxmlformats.org/officeDocument/2006/relationships/slideLayout" Target="../slideLayouts/slideLayout278.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slideLayout" Target="../slideLayouts/slideLayout296.xml"/><Relationship Id="rId13" Type="http://schemas.openxmlformats.org/officeDocument/2006/relationships/slideLayout" Target="../slideLayouts/slideLayout297.xml"/><Relationship Id="rId14" Type="http://schemas.openxmlformats.org/officeDocument/2006/relationships/slideLayout" Target="../slideLayouts/slideLayout298.xml"/><Relationship Id="rId15" Type="http://schemas.openxmlformats.org/officeDocument/2006/relationships/slideLayout" Target="../slideLayouts/slideLayout299.xml"/><Relationship Id="rId16" Type="http://schemas.openxmlformats.org/officeDocument/2006/relationships/slideLayout" Target="../slideLayouts/slideLayout300.xml"/><Relationship Id="rId17" Type="http://schemas.openxmlformats.org/officeDocument/2006/relationships/theme" Target="../theme/theme28.xml"/><Relationship Id="rId18" Type="http://schemas.openxmlformats.org/officeDocument/2006/relationships/image" Target="../media/image6.png"/><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1.xml"/><Relationship Id="rId12" Type="http://schemas.openxmlformats.org/officeDocument/2006/relationships/slideLayout" Target="../slideLayouts/slideLayout312.xml"/><Relationship Id="rId13" Type="http://schemas.openxmlformats.org/officeDocument/2006/relationships/slideLayout" Target="../slideLayouts/slideLayout313.xml"/><Relationship Id="rId14" Type="http://schemas.openxmlformats.org/officeDocument/2006/relationships/slideLayout" Target="../slideLayouts/slideLayout314.xml"/><Relationship Id="rId15" Type="http://schemas.openxmlformats.org/officeDocument/2006/relationships/slideLayout" Target="../slideLayouts/slideLayout315.xml"/><Relationship Id="rId16" Type="http://schemas.openxmlformats.org/officeDocument/2006/relationships/slideLayout" Target="../slideLayouts/slideLayout316.xml"/><Relationship Id="rId17" Type="http://schemas.openxmlformats.org/officeDocument/2006/relationships/theme" Target="../theme/theme29.xml"/><Relationship Id="rId18" Type="http://schemas.openxmlformats.org/officeDocument/2006/relationships/image" Target="../media/image6.png"/><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9" Type="http://schemas.openxmlformats.org/officeDocument/2006/relationships/slideLayout" Target="../slideLayouts/slideLayout309.xml"/><Relationship Id="rId10"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7.xml"/><Relationship Id="rId12" Type="http://schemas.openxmlformats.org/officeDocument/2006/relationships/slideLayout" Target="../slideLayouts/slideLayout328.xml"/><Relationship Id="rId13" Type="http://schemas.openxmlformats.org/officeDocument/2006/relationships/slideLayout" Target="../slideLayouts/slideLayout329.xml"/><Relationship Id="rId14" Type="http://schemas.openxmlformats.org/officeDocument/2006/relationships/slideLayout" Target="../slideLayouts/slideLayout330.xml"/><Relationship Id="rId15" Type="http://schemas.openxmlformats.org/officeDocument/2006/relationships/slideLayout" Target="../slideLayouts/slideLayout331.xml"/><Relationship Id="rId16" Type="http://schemas.openxmlformats.org/officeDocument/2006/relationships/slideLayout" Target="../slideLayouts/slideLayout332.xml"/><Relationship Id="rId17" Type="http://schemas.openxmlformats.org/officeDocument/2006/relationships/theme" Target="../theme/theme30.xml"/><Relationship Id="rId18" Type="http://schemas.openxmlformats.org/officeDocument/2006/relationships/image" Target="../media/image6.png"/><Relationship Id="rId1" Type="http://schemas.openxmlformats.org/officeDocument/2006/relationships/slideLayout" Target="../slideLayouts/slideLayout317.xml"/><Relationship Id="rId2" Type="http://schemas.openxmlformats.org/officeDocument/2006/relationships/slideLayout" Target="../slideLayouts/slideLayout318.xml"/><Relationship Id="rId3" Type="http://schemas.openxmlformats.org/officeDocument/2006/relationships/slideLayout" Target="../slideLayouts/slideLayout319.xml"/><Relationship Id="rId4" Type="http://schemas.openxmlformats.org/officeDocument/2006/relationships/slideLayout" Target="../slideLayouts/slideLayout320.xml"/><Relationship Id="rId5" Type="http://schemas.openxmlformats.org/officeDocument/2006/relationships/slideLayout" Target="../slideLayouts/slideLayout321.xml"/><Relationship Id="rId6" Type="http://schemas.openxmlformats.org/officeDocument/2006/relationships/slideLayout" Target="../slideLayouts/slideLayout322.xml"/><Relationship Id="rId7" Type="http://schemas.openxmlformats.org/officeDocument/2006/relationships/slideLayout" Target="../slideLayouts/slideLayout323.xml"/><Relationship Id="rId8" Type="http://schemas.openxmlformats.org/officeDocument/2006/relationships/slideLayout" Target="../slideLayouts/slideLayout324.xml"/><Relationship Id="rId9" Type="http://schemas.openxmlformats.org/officeDocument/2006/relationships/slideLayout" Target="../slideLayouts/slideLayout325.xml"/><Relationship Id="rId10" Type="http://schemas.openxmlformats.org/officeDocument/2006/relationships/slideLayout" Target="../slideLayouts/slideLayout326.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335.xml"/><Relationship Id="rId4" Type="http://schemas.openxmlformats.org/officeDocument/2006/relationships/slideLayout" Target="../slideLayouts/slideLayout336.xml"/><Relationship Id="rId5" Type="http://schemas.openxmlformats.org/officeDocument/2006/relationships/slideLayout" Target="../slideLayouts/slideLayout337.xml"/><Relationship Id="rId6" Type="http://schemas.openxmlformats.org/officeDocument/2006/relationships/slideLayout" Target="../slideLayouts/slideLayout338.xml"/><Relationship Id="rId7" Type="http://schemas.openxmlformats.org/officeDocument/2006/relationships/slideLayout" Target="../slideLayouts/slideLayout339.xml"/><Relationship Id="rId8" Type="http://schemas.openxmlformats.org/officeDocument/2006/relationships/theme" Target="../theme/theme31.xml"/><Relationship Id="rId9" Type="http://schemas.openxmlformats.org/officeDocument/2006/relationships/image" Target="../media/image3.jpeg"/><Relationship Id="rId1" Type="http://schemas.openxmlformats.org/officeDocument/2006/relationships/slideLayout" Target="../slideLayouts/slideLayout333.xml"/><Relationship Id="rId2"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0.xml"/><Relationship Id="rId12" Type="http://schemas.openxmlformats.org/officeDocument/2006/relationships/slideLayout" Target="../slideLayouts/slideLayout351.xml"/><Relationship Id="rId13" Type="http://schemas.openxmlformats.org/officeDocument/2006/relationships/slideLayout" Target="../slideLayouts/slideLayout352.xml"/><Relationship Id="rId14" Type="http://schemas.openxmlformats.org/officeDocument/2006/relationships/slideLayout" Target="../slideLayouts/slideLayout353.xml"/><Relationship Id="rId15" Type="http://schemas.openxmlformats.org/officeDocument/2006/relationships/theme" Target="../theme/theme32.xml"/><Relationship Id="rId16" Type="http://schemas.openxmlformats.org/officeDocument/2006/relationships/image" Target="../media/image3.jpeg"/><Relationship Id="rId1" Type="http://schemas.openxmlformats.org/officeDocument/2006/relationships/slideLayout" Target="../slideLayouts/slideLayout340.xml"/><Relationship Id="rId2" Type="http://schemas.openxmlformats.org/officeDocument/2006/relationships/slideLayout" Target="../slideLayouts/slideLayout341.xml"/><Relationship Id="rId3" Type="http://schemas.openxmlformats.org/officeDocument/2006/relationships/slideLayout" Target="../slideLayouts/slideLayout342.xml"/><Relationship Id="rId4" Type="http://schemas.openxmlformats.org/officeDocument/2006/relationships/slideLayout" Target="../slideLayouts/slideLayout343.xml"/><Relationship Id="rId5" Type="http://schemas.openxmlformats.org/officeDocument/2006/relationships/slideLayout" Target="../slideLayouts/slideLayout344.xml"/><Relationship Id="rId6" Type="http://schemas.openxmlformats.org/officeDocument/2006/relationships/slideLayout" Target="../slideLayouts/slideLayout345.xml"/><Relationship Id="rId7" Type="http://schemas.openxmlformats.org/officeDocument/2006/relationships/slideLayout" Target="../slideLayouts/slideLayout346.xml"/><Relationship Id="rId8" Type="http://schemas.openxmlformats.org/officeDocument/2006/relationships/slideLayout" Target="../slideLayouts/slideLayout347.xml"/><Relationship Id="rId9" Type="http://schemas.openxmlformats.org/officeDocument/2006/relationships/slideLayout" Target="../slideLayouts/slideLayout348.xml"/><Relationship Id="rId10" Type="http://schemas.openxmlformats.org/officeDocument/2006/relationships/slideLayout" Target="../slideLayouts/slideLayout349.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56.xml"/><Relationship Id="rId4" Type="http://schemas.openxmlformats.org/officeDocument/2006/relationships/slideLayout" Target="../slideLayouts/slideLayout357.xml"/><Relationship Id="rId5" Type="http://schemas.openxmlformats.org/officeDocument/2006/relationships/slideLayout" Target="../slideLayouts/slideLayout358.xml"/><Relationship Id="rId6" Type="http://schemas.openxmlformats.org/officeDocument/2006/relationships/slideLayout" Target="../slideLayouts/slideLayout359.xml"/><Relationship Id="rId7" Type="http://schemas.openxmlformats.org/officeDocument/2006/relationships/theme" Target="../theme/theme33.xml"/><Relationship Id="rId8" Type="http://schemas.openxmlformats.org/officeDocument/2006/relationships/image" Target="../media/image3.jpeg"/><Relationship Id="rId1" Type="http://schemas.openxmlformats.org/officeDocument/2006/relationships/slideLayout" Target="../slideLayouts/slideLayout354.xml"/><Relationship Id="rId2" Type="http://schemas.openxmlformats.org/officeDocument/2006/relationships/slideLayout" Target="../slideLayouts/slideLayout355.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0.xml"/><Relationship Id="rId12" Type="http://schemas.openxmlformats.org/officeDocument/2006/relationships/slideLayout" Target="../slideLayouts/slideLayout371.xml"/><Relationship Id="rId13" Type="http://schemas.openxmlformats.org/officeDocument/2006/relationships/slideLayout" Target="../slideLayouts/slideLayout372.xml"/><Relationship Id="rId14" Type="http://schemas.openxmlformats.org/officeDocument/2006/relationships/theme" Target="../theme/theme34.xml"/><Relationship Id="rId15" Type="http://schemas.openxmlformats.org/officeDocument/2006/relationships/image" Target="../media/image4.png"/><Relationship Id="rId1" Type="http://schemas.openxmlformats.org/officeDocument/2006/relationships/slideLayout" Target="../slideLayouts/slideLayout360.xml"/><Relationship Id="rId2" Type="http://schemas.openxmlformats.org/officeDocument/2006/relationships/slideLayout" Target="../slideLayouts/slideLayout361.xml"/><Relationship Id="rId3" Type="http://schemas.openxmlformats.org/officeDocument/2006/relationships/slideLayout" Target="../slideLayouts/slideLayout362.xml"/><Relationship Id="rId4" Type="http://schemas.openxmlformats.org/officeDocument/2006/relationships/slideLayout" Target="../slideLayouts/slideLayout363.xml"/><Relationship Id="rId5" Type="http://schemas.openxmlformats.org/officeDocument/2006/relationships/slideLayout" Target="../slideLayouts/slideLayout364.xml"/><Relationship Id="rId6" Type="http://schemas.openxmlformats.org/officeDocument/2006/relationships/slideLayout" Target="../slideLayouts/slideLayout365.xml"/><Relationship Id="rId7" Type="http://schemas.openxmlformats.org/officeDocument/2006/relationships/slideLayout" Target="../slideLayouts/slideLayout366.xml"/><Relationship Id="rId8" Type="http://schemas.openxmlformats.org/officeDocument/2006/relationships/slideLayout" Target="../slideLayouts/slideLayout367.xml"/><Relationship Id="rId9" Type="http://schemas.openxmlformats.org/officeDocument/2006/relationships/slideLayout" Target="../slideLayouts/slideLayout368.xml"/><Relationship Id="rId10" Type="http://schemas.openxmlformats.org/officeDocument/2006/relationships/slideLayout" Target="../slideLayouts/slideLayout369.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75.xml"/><Relationship Id="rId4" Type="http://schemas.openxmlformats.org/officeDocument/2006/relationships/slideLayout" Target="../slideLayouts/slideLayout376.xml"/><Relationship Id="rId5" Type="http://schemas.openxmlformats.org/officeDocument/2006/relationships/slideLayout" Target="../slideLayouts/slideLayout377.xml"/><Relationship Id="rId6" Type="http://schemas.openxmlformats.org/officeDocument/2006/relationships/slideLayout" Target="../slideLayouts/slideLayout378.xml"/><Relationship Id="rId7" Type="http://schemas.openxmlformats.org/officeDocument/2006/relationships/slideLayout" Target="../slideLayouts/slideLayout379.xml"/><Relationship Id="rId8" Type="http://schemas.openxmlformats.org/officeDocument/2006/relationships/theme" Target="../theme/theme35.xml"/><Relationship Id="rId9" Type="http://schemas.openxmlformats.org/officeDocument/2006/relationships/image" Target="../media/image3.jpeg"/><Relationship Id="rId1" Type="http://schemas.openxmlformats.org/officeDocument/2006/relationships/slideLayout" Target="../slideLayouts/slideLayout373.xml"/><Relationship Id="rId2"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theme" Target="../theme/theme36.xml"/><Relationship Id="rId8" Type="http://schemas.openxmlformats.org/officeDocument/2006/relationships/image" Target="../media/image5.png"/><Relationship Id="rId1" Type="http://schemas.openxmlformats.org/officeDocument/2006/relationships/slideLayout" Target="../slideLayouts/slideLayout380.xml"/><Relationship Id="rId2" Type="http://schemas.openxmlformats.org/officeDocument/2006/relationships/slideLayout" Target="../slideLayouts/slideLayout381.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theme" Target="../theme/theme37.xml"/><Relationship Id="rId9" Type="http://schemas.openxmlformats.org/officeDocument/2006/relationships/image" Target="../media/image3.jpeg"/><Relationship Id="rId1" Type="http://schemas.openxmlformats.org/officeDocument/2006/relationships/slideLayout" Target="../slideLayouts/slideLayout386.xml"/><Relationship Id="rId2" Type="http://schemas.openxmlformats.org/officeDocument/2006/relationships/slideLayout" Target="../slideLayouts/slideLayout387.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395.xml"/><Relationship Id="rId4" Type="http://schemas.openxmlformats.org/officeDocument/2006/relationships/slideLayout" Target="../slideLayouts/slideLayout396.xml"/><Relationship Id="rId5" Type="http://schemas.openxmlformats.org/officeDocument/2006/relationships/slideLayout" Target="../slideLayouts/slideLayout397.xml"/><Relationship Id="rId6" Type="http://schemas.openxmlformats.org/officeDocument/2006/relationships/slideLayout" Target="../slideLayouts/slideLayout398.xml"/><Relationship Id="rId7" Type="http://schemas.openxmlformats.org/officeDocument/2006/relationships/slideLayout" Target="../slideLayouts/slideLayout399.xml"/><Relationship Id="rId8" Type="http://schemas.openxmlformats.org/officeDocument/2006/relationships/slideLayout" Target="../slideLayouts/slideLayout400.xml"/><Relationship Id="rId9" Type="http://schemas.openxmlformats.org/officeDocument/2006/relationships/theme" Target="../theme/theme38.xml"/><Relationship Id="rId1" Type="http://schemas.openxmlformats.org/officeDocument/2006/relationships/slideLayout" Target="../slideLayouts/slideLayout393.xml"/><Relationship Id="rId2" Type="http://schemas.openxmlformats.org/officeDocument/2006/relationships/slideLayout" Target="../slideLayouts/slideLayout39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11.xml"/><Relationship Id="rId12" Type="http://schemas.openxmlformats.org/officeDocument/2006/relationships/slideLayout" Target="../slideLayouts/slideLayout412.xml"/><Relationship Id="rId13" Type="http://schemas.openxmlformats.org/officeDocument/2006/relationships/theme" Target="../theme/theme39.xml"/><Relationship Id="rId14" Type="http://schemas.openxmlformats.org/officeDocument/2006/relationships/image" Target="../media/image5.png"/><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 Id="rId9" Type="http://schemas.openxmlformats.org/officeDocument/2006/relationships/slideLayout" Target="../slideLayouts/slideLayout409.xml"/><Relationship Id="rId10" Type="http://schemas.openxmlformats.org/officeDocument/2006/relationships/slideLayout" Target="../slideLayouts/slideLayout41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415.xml"/><Relationship Id="rId4" Type="http://schemas.openxmlformats.org/officeDocument/2006/relationships/slideLayout" Target="../slideLayouts/slideLayout416.xml"/><Relationship Id="rId5" Type="http://schemas.openxmlformats.org/officeDocument/2006/relationships/slideLayout" Target="../slideLayouts/slideLayout417.xml"/><Relationship Id="rId6" Type="http://schemas.openxmlformats.org/officeDocument/2006/relationships/slideLayout" Target="../slideLayouts/slideLayout418.xml"/><Relationship Id="rId7" Type="http://schemas.openxmlformats.org/officeDocument/2006/relationships/slideLayout" Target="../slideLayouts/slideLayout419.xml"/><Relationship Id="rId8" Type="http://schemas.openxmlformats.org/officeDocument/2006/relationships/theme" Target="../theme/theme40.xml"/><Relationship Id="rId9" Type="http://schemas.openxmlformats.org/officeDocument/2006/relationships/image" Target="../media/image3.jpeg"/><Relationship Id="rId1" Type="http://schemas.openxmlformats.org/officeDocument/2006/relationships/slideLayout" Target="../slideLayouts/slideLayout413.xml"/><Relationship Id="rId2" Type="http://schemas.openxmlformats.org/officeDocument/2006/relationships/slideLayout" Target="../slideLayouts/slideLayout414.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slideLayout" Target="../slideLayouts/slideLayout431.xml"/><Relationship Id="rId13" Type="http://schemas.openxmlformats.org/officeDocument/2006/relationships/slideLayout" Target="../slideLayouts/slideLayout432.xml"/><Relationship Id="rId14" Type="http://schemas.openxmlformats.org/officeDocument/2006/relationships/slideLayout" Target="../slideLayouts/slideLayout433.xml"/><Relationship Id="rId15" Type="http://schemas.openxmlformats.org/officeDocument/2006/relationships/slideLayout" Target="../slideLayouts/slideLayout434.xml"/><Relationship Id="rId16" Type="http://schemas.openxmlformats.org/officeDocument/2006/relationships/slideLayout" Target="../slideLayouts/slideLayout435.xml"/><Relationship Id="rId17" Type="http://schemas.openxmlformats.org/officeDocument/2006/relationships/theme" Target="../theme/theme41.xml"/><Relationship Id="rId18" Type="http://schemas.openxmlformats.org/officeDocument/2006/relationships/image" Target="../media/image5.png"/><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theme" Target="../theme/theme42.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3.xml.rels><?xml version="1.0" encoding="UTF-8" standalone="yes"?>
<Relationships xmlns="http://schemas.openxmlformats.org/package/2006/relationships"><Relationship Id="rId9" Type="http://schemas.openxmlformats.org/officeDocument/2006/relationships/slideLayout" Target="../slideLayouts/slideLayout456.xml"/><Relationship Id="rId20" Type="http://schemas.openxmlformats.org/officeDocument/2006/relationships/image" Target="../media/image8.jpeg"/><Relationship Id="rId21" Type="http://schemas.openxmlformats.org/officeDocument/2006/relationships/image" Target="../media/image9.jpeg"/><Relationship Id="rId10" Type="http://schemas.openxmlformats.org/officeDocument/2006/relationships/slideLayout" Target="../slideLayouts/slideLayout457.xml"/><Relationship Id="rId11" Type="http://schemas.openxmlformats.org/officeDocument/2006/relationships/slideLayout" Target="../slideLayouts/slideLayout458.xml"/><Relationship Id="rId12" Type="http://schemas.openxmlformats.org/officeDocument/2006/relationships/slideLayout" Target="../slideLayouts/slideLayout459.xml"/><Relationship Id="rId13" Type="http://schemas.openxmlformats.org/officeDocument/2006/relationships/slideLayout" Target="../slideLayouts/slideLayout460.xml"/><Relationship Id="rId14" Type="http://schemas.openxmlformats.org/officeDocument/2006/relationships/slideLayout" Target="../slideLayouts/slideLayout461.xml"/><Relationship Id="rId15" Type="http://schemas.openxmlformats.org/officeDocument/2006/relationships/slideLayout" Target="../slideLayouts/slideLayout462.xml"/><Relationship Id="rId16" Type="http://schemas.openxmlformats.org/officeDocument/2006/relationships/slideLayout" Target="../slideLayouts/slideLayout463.xml"/><Relationship Id="rId17" Type="http://schemas.openxmlformats.org/officeDocument/2006/relationships/slideLayout" Target="../slideLayouts/slideLayout464.xml"/><Relationship Id="rId18" Type="http://schemas.openxmlformats.org/officeDocument/2006/relationships/theme" Target="../theme/theme43.xml"/><Relationship Id="rId19" Type="http://schemas.openxmlformats.org/officeDocument/2006/relationships/image" Target="../media/image7.png"/><Relationship Id="rId1" Type="http://schemas.openxmlformats.org/officeDocument/2006/relationships/slideLayout" Target="../slideLayouts/slideLayout448.xml"/><Relationship Id="rId2" Type="http://schemas.openxmlformats.org/officeDocument/2006/relationships/slideLayout" Target="../slideLayouts/slideLayout449.xml"/><Relationship Id="rId3" Type="http://schemas.openxmlformats.org/officeDocument/2006/relationships/slideLayout" Target="../slideLayouts/slideLayout450.xml"/><Relationship Id="rId4" Type="http://schemas.openxmlformats.org/officeDocument/2006/relationships/slideLayout" Target="../slideLayouts/slideLayout451.xml"/><Relationship Id="rId5" Type="http://schemas.openxmlformats.org/officeDocument/2006/relationships/slideLayout" Target="../slideLayouts/slideLayout452.xml"/><Relationship Id="rId6" Type="http://schemas.openxmlformats.org/officeDocument/2006/relationships/slideLayout" Target="../slideLayouts/slideLayout453.xml"/><Relationship Id="rId7" Type="http://schemas.openxmlformats.org/officeDocument/2006/relationships/slideLayout" Target="../slideLayouts/slideLayout454.xml"/><Relationship Id="rId8" Type="http://schemas.openxmlformats.org/officeDocument/2006/relationships/slideLayout" Target="../slideLayouts/slideLayout45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3" Type="http://schemas.openxmlformats.org/officeDocument/2006/relationships/vmlDrawing" Target="../drawings/vmlDrawing1.vml"/><Relationship Id="rId14" Type="http://schemas.openxmlformats.org/officeDocument/2006/relationships/oleObject" Target="../embeddings/oleObject1.bin"/><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9.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charset="0"/>
                <a:ea typeface="ＭＳ Ｐゴシック" charset="-128"/>
                <a:cs typeface="ＭＳ Ｐゴシック" charset="-128"/>
              </a:defRPr>
            </a:lvl1pPr>
          </a:lstStyle>
          <a:p>
            <a:pPr>
              <a:defRPr/>
            </a:pPr>
            <a:endParaRPr lang="es-ES_tradnl"/>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charset="0"/>
                <a:ea typeface="ＭＳ Ｐゴシック" charset="-128"/>
                <a:cs typeface="ＭＳ Ｐゴシック" charset="-128"/>
              </a:defRPr>
            </a:lvl1pPr>
          </a:lstStyle>
          <a:p>
            <a:pPr>
              <a:defRPr/>
            </a:pPr>
            <a:endParaRPr lang="es-ES_tradnl"/>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Times New Roman" charset="0"/>
              </a:defRPr>
            </a:lvl1pPr>
          </a:lstStyle>
          <a:p>
            <a:fld id="{D67CBB79-2DF5-CC41-B879-2283171BEE8E}" type="slidenum">
              <a:rPr lang="en-US"/>
              <a:pPr/>
              <a:t>‹Nr.›</a:t>
            </a:fld>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wipe dir="r"/>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622381" y="6308770"/>
            <a:ext cx="2400300" cy="365125"/>
          </a:xfrm>
          <a:prstGeom prst="rect">
            <a:avLst/>
          </a:prstGeom>
        </p:spPr>
        <p:txBody>
          <a:bodyPr vert="horz" lIns="91440" tIns="45720" rIns="91440" bIns="45720" rtlCol="0" anchor="b"/>
          <a:lstStyle>
            <a:lvl1pPr algn="r">
              <a:defRPr sz="1200">
                <a:solidFill>
                  <a:schemeClr val="bg1"/>
                </a:solidFill>
              </a:defRPr>
            </a:lvl1pPr>
          </a:lstStyle>
          <a:p>
            <a:pPr defTabSz="457200" eaLnBrk="1" fontAlgn="auto" hangingPunct="1">
              <a:spcBef>
                <a:spcPts val="0"/>
              </a:spcBef>
              <a:spcAft>
                <a:spcPts val="0"/>
              </a:spcAft>
            </a:pPr>
            <a:fld id="{A18F4AE9-F82D-4A49-AA38-E8D7B955C24C}" type="slidenum">
              <a:rPr lang="en-US" smtClean="0">
                <a:solidFill>
                  <a:srgbClr val="00003C"/>
                </a:solidFill>
                <a:latin typeface="Arial"/>
                <a:ea typeface="+mn-ea"/>
                <a:cs typeface="+mn-cs"/>
              </a:rPr>
              <a:pPr defTabSz="457200" eaLnBrk="1" fontAlgn="auto" hangingPunct="1">
                <a:spcBef>
                  <a:spcPts val="0"/>
                </a:spcBef>
                <a:spcAft>
                  <a:spcPts val="0"/>
                </a:spcAft>
              </a:pPr>
              <a:t>‹Nr.›</a:t>
            </a:fld>
            <a:endParaRPr lang="en-US" dirty="0">
              <a:solidFill>
                <a:srgbClr val="00003C"/>
              </a:solidFill>
              <a:latin typeface="Arial"/>
              <a:ea typeface="+mn-ea"/>
              <a:cs typeface="+mn-cs"/>
            </a:endParaRPr>
          </a:p>
        </p:txBody>
      </p:sp>
    </p:spTree>
    <p:extLst>
      <p:ext uri="{BB962C8B-B14F-4D97-AF65-F5344CB8AC3E}">
        <p14:creationId xmlns:p14="http://schemas.microsoft.com/office/powerpoint/2010/main" val="318908876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iming>
    <p:tnLst>
      <p:par>
        <p:cTn id="1" dur="indefinite" restart="never" nodeType="tmRoot"/>
      </p:par>
    </p:tnLst>
  </p:timing>
  <p:txStyles>
    <p:titleStyle>
      <a:lvl1pPr algn="ctr" defTabSz="457200" rtl="0" eaLnBrk="1" latinLnBrk="0" hangingPunct="1">
        <a:lnSpc>
          <a:spcPct val="85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ts val="0"/>
        </a:spcBef>
        <a:spcAft>
          <a:spcPts val="200"/>
        </a:spcAft>
        <a:buClr>
          <a:schemeClr val="accent1"/>
        </a:buClr>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ts val="0"/>
        </a:spcBef>
        <a:spcAft>
          <a:spcPts val="200"/>
        </a:spcAft>
        <a:buClr>
          <a:schemeClr val="accent1"/>
        </a:buClr>
        <a:buFont typeface="Arial"/>
        <a:buChar char="–"/>
        <a:defRPr sz="2400" b="1" kern="1200">
          <a:solidFill>
            <a:schemeClr val="tx1"/>
          </a:solidFill>
          <a:latin typeface="+mn-lt"/>
          <a:ea typeface="+mn-ea"/>
          <a:cs typeface="+mn-cs"/>
        </a:defRPr>
      </a:lvl2pPr>
      <a:lvl3pPr marL="1143000" indent="-228600" algn="l" defTabSz="457200" rtl="0" eaLnBrk="1" latinLnBrk="0" hangingPunct="1">
        <a:spcBef>
          <a:spcPts val="0"/>
        </a:spcBef>
        <a:spcAft>
          <a:spcPts val="200"/>
        </a:spcAft>
        <a:buClr>
          <a:schemeClr val="accent1"/>
        </a:buClr>
        <a:buFont typeface="Arial"/>
        <a:buChar char="•"/>
        <a:defRPr sz="2200" b="1" kern="1200">
          <a:solidFill>
            <a:schemeClr val="tx1"/>
          </a:solidFill>
          <a:latin typeface="+mn-lt"/>
          <a:ea typeface="+mn-ea"/>
          <a:cs typeface="+mn-cs"/>
        </a:defRPr>
      </a:lvl3pPr>
      <a:lvl4pPr marL="1600200" indent="-228600" algn="l" defTabSz="457200" rtl="0" eaLnBrk="1" latinLnBrk="0" hangingPunct="1">
        <a:spcBef>
          <a:spcPts val="0"/>
        </a:spcBef>
        <a:spcAft>
          <a:spcPts val="200"/>
        </a:spcAft>
        <a:buClr>
          <a:schemeClr val="accent1"/>
        </a:buClr>
        <a:buFont typeface="Arial"/>
        <a:buChar char="–"/>
        <a:defRPr sz="2000" b="1" kern="1200">
          <a:solidFill>
            <a:schemeClr val="tx1"/>
          </a:solidFill>
          <a:latin typeface="+mn-lt"/>
          <a:ea typeface="+mn-ea"/>
          <a:cs typeface="+mn-cs"/>
        </a:defRPr>
      </a:lvl4pPr>
      <a:lvl5pPr marL="2057400" indent="-228600" algn="l" defTabSz="457200" rtl="0" eaLnBrk="1" latinLnBrk="0" hangingPunct="1">
        <a:spcBef>
          <a:spcPts val="0"/>
        </a:spcBef>
        <a:spcAft>
          <a:spcPts val="200"/>
        </a:spcAft>
        <a:buClr>
          <a:schemeClr val="accent1"/>
        </a:buClr>
        <a:buFont typeface="Arial"/>
        <a:buChar char="»"/>
        <a:defRPr sz="2000" b="1"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207845" y="138688"/>
            <a:ext cx="9920233" cy="969723"/>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GB" dirty="0" smtClean="0"/>
              <a:t>Click to edit Master title style</a:t>
            </a:r>
          </a:p>
        </p:txBody>
      </p:sp>
      <p:sp>
        <p:nvSpPr>
          <p:cNvPr id="34819" name="Rectangle 3"/>
          <p:cNvSpPr>
            <a:spLocks noGrp="1" noChangeArrowheads="1"/>
          </p:cNvSpPr>
          <p:nvPr>
            <p:ph type="body" idx="1"/>
          </p:nvPr>
        </p:nvSpPr>
        <p:spPr bwMode="auto">
          <a:xfrm>
            <a:off x="226814" y="1108364"/>
            <a:ext cx="9901238" cy="5578187"/>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a:p>
            <a:pPr lvl="4"/>
            <a:endParaRPr lang="en-GB" dirty="0" smtClean="0"/>
          </a:p>
        </p:txBody>
      </p:sp>
    </p:spTree>
    <p:extLst>
      <p:ext uri="{BB962C8B-B14F-4D97-AF65-F5344CB8AC3E}">
        <p14:creationId xmlns:p14="http://schemas.microsoft.com/office/powerpoint/2010/main" val="160422955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4053" r:id="rId13"/>
  </p:sldLayoutIdLst>
  <p:transition>
    <p:zoom/>
  </p:transition>
  <p:hf sldNum="0" hdr="0" dt="0"/>
  <p:txStyles>
    <p:titleStyle>
      <a:lvl1pPr algn="l" rtl="0" eaLnBrk="0" fontAlgn="base" hangingPunct="0">
        <a:spcBef>
          <a:spcPct val="0"/>
        </a:spcBef>
        <a:spcAft>
          <a:spcPct val="0"/>
        </a:spcAft>
        <a:defRPr sz="2800" b="1">
          <a:solidFill>
            <a:srgbClr val="F4B643"/>
          </a:solidFill>
          <a:effectLst/>
          <a:latin typeface="+mj-lt"/>
          <a:ea typeface="+mj-ea"/>
          <a:cs typeface="+mj-cs"/>
        </a:defRPr>
      </a:lvl1pPr>
      <a:lvl2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ts val="0"/>
        </a:spcBef>
        <a:spcAft>
          <a:spcPct val="0"/>
        </a:spcAft>
        <a:buClr>
          <a:srgbClr val="F4B643"/>
        </a:buClr>
        <a:buSzPct val="165000"/>
        <a:buFont typeface="Arial" charset="0"/>
        <a:buChar char="•"/>
        <a:defRPr lang="en-GB" sz="2400" b="1" kern="1200" dirty="0" smtClean="0">
          <a:solidFill>
            <a:schemeClr val="bg1"/>
          </a:solidFill>
          <a:effectLst/>
          <a:latin typeface="+mn-lt"/>
          <a:ea typeface="+mn-ea"/>
          <a:cs typeface="+mn-cs"/>
        </a:defRPr>
      </a:lvl1pPr>
      <a:lvl2pPr marL="342900" indent="-342900" algn="l" rtl="0" eaLnBrk="0" fontAlgn="base" hangingPunct="0">
        <a:spcBef>
          <a:spcPts val="1200"/>
        </a:spcBef>
        <a:spcAft>
          <a:spcPct val="0"/>
        </a:spcAft>
        <a:buClr>
          <a:srgbClr val="00FFFF"/>
        </a:buClr>
        <a:buFont typeface="Arial" charset="0"/>
        <a:buChar char="•"/>
        <a:defRPr lang="en-GB" sz="2400" b="1" kern="1200" dirty="0" smtClean="0">
          <a:solidFill>
            <a:schemeClr val="bg1"/>
          </a:solidFill>
          <a:effectLst/>
          <a:latin typeface="+mn-lt"/>
          <a:ea typeface="+mn-ea"/>
          <a:cs typeface="+mn-cs"/>
        </a:defRPr>
      </a:lvl2pPr>
      <a:lvl3pPr marL="342900" indent="-342900" algn="l" rtl="0" eaLnBrk="0" fontAlgn="base" hangingPunct="0">
        <a:spcBef>
          <a:spcPts val="1200"/>
        </a:spcBef>
        <a:spcAft>
          <a:spcPct val="0"/>
        </a:spcAft>
        <a:buClr>
          <a:srgbClr val="00FFFF"/>
        </a:buClr>
        <a:buFont typeface="Arial" charset="0"/>
        <a:buChar char="•"/>
        <a:defRPr lang="en-GB" sz="2400" b="1" kern="1200" dirty="0" smtClean="0">
          <a:solidFill>
            <a:schemeClr val="bg1"/>
          </a:solidFill>
          <a:latin typeface="+mn-lt"/>
          <a:ea typeface="+mn-ea"/>
          <a:cs typeface="+mn-cs"/>
        </a:defRPr>
      </a:lvl3pPr>
      <a:lvl4pPr marL="720725" indent="-360363" algn="l" rtl="0" eaLnBrk="0" fontAlgn="base" hangingPunct="0">
        <a:spcBef>
          <a:spcPts val="0"/>
        </a:spcBef>
        <a:spcAft>
          <a:spcPct val="0"/>
        </a:spcAft>
        <a:buClr>
          <a:srgbClr val="00FFFF"/>
        </a:buClr>
        <a:buFont typeface="Arial" pitchFamily="34" charset="0"/>
        <a:buChar char="–"/>
        <a:defRPr lang="en-GB" sz="2200" b="1" kern="1200" dirty="0" smtClean="0">
          <a:solidFill>
            <a:schemeClr val="bg1"/>
          </a:solidFill>
          <a:latin typeface="+mn-lt"/>
          <a:ea typeface="+mn-ea"/>
          <a:cs typeface="+mn-cs"/>
        </a:defRPr>
      </a:lvl4pPr>
      <a:lvl5pPr marL="720725" indent="-360363" algn="l" rtl="0" eaLnBrk="0" fontAlgn="base" hangingPunct="0">
        <a:spcBef>
          <a:spcPts val="1200"/>
        </a:spcBef>
        <a:spcAft>
          <a:spcPct val="0"/>
        </a:spcAft>
        <a:buClr>
          <a:srgbClr val="F4B643"/>
        </a:buClr>
        <a:buFont typeface="Arial" charset="0"/>
        <a:buChar char="•"/>
        <a:defRPr lang="en-GB" sz="1800" b="1" kern="1200" dirty="0" smtClean="0">
          <a:solidFill>
            <a:schemeClr val="bg1"/>
          </a:solidFill>
          <a:latin typeface="+mn-lt"/>
          <a:ea typeface="+mn-ea"/>
          <a:cs typeface="+mn-cs"/>
        </a:defRPr>
      </a:lvl5pPr>
      <a:lvl6pPr marL="1081088" indent="-360363" algn="l" rtl="0" fontAlgn="base">
        <a:spcBef>
          <a:spcPts val="0"/>
        </a:spcBef>
        <a:spcAft>
          <a:spcPct val="0"/>
        </a:spcAft>
        <a:buClr>
          <a:srgbClr val="F4B643"/>
        </a:buClr>
        <a:buChar char="»"/>
        <a:defRPr sz="2000">
          <a:solidFill>
            <a:schemeClr val="bg1"/>
          </a:solidFill>
          <a:latin typeface="Times New Roman" pitchFamily="18" charset="0"/>
        </a:defRPr>
      </a:lvl6pPr>
      <a:lvl7pPr marL="1431925" indent="-350838" algn="l" rtl="0" fontAlgn="base">
        <a:spcBef>
          <a:spcPts val="0"/>
        </a:spcBef>
        <a:spcAft>
          <a:spcPct val="0"/>
        </a:spcAft>
        <a:buClr>
          <a:srgbClr val="F4B643"/>
        </a:buClr>
        <a:buFont typeface="Arial" pitchFamily="34" charset="0"/>
        <a:buChar char="•"/>
        <a:defRPr sz="2000">
          <a:solidFill>
            <a:schemeClr val="bg1"/>
          </a:solidFill>
          <a:latin typeface="Times New Roman" pitchFamily="18" charset="0"/>
        </a:defRPr>
      </a:lvl7pPr>
      <a:lvl8pPr marL="3689350" indent="-228600" algn="l" rtl="0" fontAlgn="base">
        <a:spcBef>
          <a:spcPct val="30000"/>
        </a:spcBef>
        <a:spcAft>
          <a:spcPct val="0"/>
        </a:spcAft>
        <a:buClr>
          <a:srgbClr val="F4B643"/>
        </a:buClr>
        <a:buChar char="»"/>
        <a:defRPr sz="2000">
          <a:solidFill>
            <a:srgbClr val="69C4EF"/>
          </a:solidFill>
          <a:latin typeface="Times New Roman" pitchFamily="18" charset="0"/>
        </a:defRPr>
      </a:lvl8pPr>
      <a:lvl9pPr marL="4146550" indent="-228600" algn="l" rtl="0" fontAlgn="base">
        <a:spcBef>
          <a:spcPct val="30000"/>
        </a:spcBef>
        <a:spcAft>
          <a:spcPct val="0"/>
        </a:spcAft>
        <a:buClr>
          <a:srgbClr val="F4B643"/>
        </a:buClr>
        <a:buChar char="»"/>
        <a:defRPr sz="2000">
          <a:solidFill>
            <a:srgbClr val="69C4EF"/>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514350" y="274638"/>
            <a:ext cx="92583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514350" y="1600206"/>
            <a:ext cx="92583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806333" y="6421503"/>
            <a:ext cx="2400300" cy="365125"/>
          </a:xfrm>
          <a:prstGeom prst="rect">
            <a:avLst/>
          </a:prstGeom>
        </p:spPr>
        <p:txBody>
          <a:bodyPr vert="horz" wrap="square" lIns="91430" tIns="45715" rIns="91430" bIns="45715" numCol="1" anchor="ctr" anchorCtr="0" compatLnSpc="1">
            <a:prstTxWarp prst="textNoShape">
              <a:avLst/>
            </a:prstTxWarp>
          </a:bodyPr>
          <a:lstStyle>
            <a:lvl1pPr algn="r">
              <a:defRPr sz="1200" smtClean="0">
                <a:solidFill>
                  <a:srgbClr val="898989"/>
                </a:solidFill>
                <a:cs typeface="Arial" charset="0"/>
              </a:defRPr>
            </a:lvl1pPr>
          </a:lstStyle>
          <a:p>
            <a:pPr eaLnBrk="1" hangingPunct="1">
              <a:spcBef>
                <a:spcPct val="0"/>
              </a:spcBef>
              <a:defRPr/>
            </a:pPr>
            <a:fld id="{21DF9B7F-EDFB-BE49-84C7-FE37F51E05AD}" type="slidenum">
              <a:rPr lang="en-US"/>
              <a:pPr eaLnBrk="1" hangingPunct="1">
                <a:spcBef>
                  <a:spcPct val="0"/>
                </a:spcBef>
                <a:defRPr/>
              </a:pPr>
              <a:t>‹Nr.›</a:t>
            </a:fld>
            <a:endParaRPr lang="en-US"/>
          </a:p>
        </p:txBody>
      </p:sp>
    </p:spTree>
    <p:extLst>
      <p:ext uri="{BB962C8B-B14F-4D97-AF65-F5344CB8AC3E}">
        <p14:creationId xmlns:p14="http://schemas.microsoft.com/office/powerpoint/2010/main" val="392438440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Lst>
  <p:transition>
    <p:zoom/>
  </p:transition>
  <p:txStyles>
    <p:titleStyle>
      <a:lvl1pPr algn="ctr" rtl="0" eaLnBrk="0" fontAlgn="base" hangingPunct="0">
        <a:spcBef>
          <a:spcPct val="0"/>
        </a:spcBef>
        <a:spcAft>
          <a:spcPct val="0"/>
        </a:spcAft>
        <a:defRPr sz="3200" b="1" kern="1200">
          <a:solidFill>
            <a:srgbClr val="A0D4D8"/>
          </a:solidFill>
          <a:latin typeface="+mj-lt"/>
          <a:ea typeface="ＭＳ Ｐゴシック" charset="0"/>
          <a:cs typeface="ＭＳ Ｐゴシック" charset="0"/>
        </a:defRPr>
      </a:lvl1pPr>
      <a:lvl2pPr algn="ctr" rtl="0" eaLnBrk="0" fontAlgn="base" hangingPunct="0">
        <a:spcBef>
          <a:spcPct val="0"/>
        </a:spcBef>
        <a:spcAft>
          <a:spcPct val="0"/>
        </a:spcAft>
        <a:defRPr sz="3200" b="1">
          <a:solidFill>
            <a:srgbClr val="A0D4D8"/>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A0D4D8"/>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A0D4D8"/>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A0D4D8"/>
          </a:solidFill>
          <a:latin typeface="Arial" charset="0"/>
          <a:ea typeface="ＭＳ Ｐゴシック" charset="0"/>
          <a:cs typeface="ＭＳ Ｐゴシック" charset="0"/>
        </a:defRPr>
      </a:lvl5pPr>
      <a:lvl6pPr marL="457148" algn="ctr" rtl="0" fontAlgn="base">
        <a:spcBef>
          <a:spcPct val="0"/>
        </a:spcBef>
        <a:spcAft>
          <a:spcPct val="0"/>
        </a:spcAft>
        <a:defRPr sz="3200" b="1">
          <a:solidFill>
            <a:srgbClr val="FFFF00"/>
          </a:solidFill>
          <a:latin typeface="Arial" charset="0"/>
        </a:defRPr>
      </a:lvl6pPr>
      <a:lvl7pPr marL="914296" algn="ctr" rtl="0" fontAlgn="base">
        <a:spcBef>
          <a:spcPct val="0"/>
        </a:spcBef>
        <a:spcAft>
          <a:spcPct val="0"/>
        </a:spcAft>
        <a:defRPr sz="3200" b="1">
          <a:solidFill>
            <a:srgbClr val="FFFF00"/>
          </a:solidFill>
          <a:latin typeface="Arial" charset="0"/>
        </a:defRPr>
      </a:lvl7pPr>
      <a:lvl8pPr marL="1371444" algn="ctr" rtl="0" fontAlgn="base">
        <a:spcBef>
          <a:spcPct val="0"/>
        </a:spcBef>
        <a:spcAft>
          <a:spcPct val="0"/>
        </a:spcAft>
        <a:defRPr sz="3200" b="1">
          <a:solidFill>
            <a:srgbClr val="FFFF00"/>
          </a:solidFill>
          <a:latin typeface="Arial" charset="0"/>
        </a:defRPr>
      </a:lvl8pPr>
      <a:lvl9pPr marL="1828591" algn="ctr" rtl="0" fontAlgn="base">
        <a:spcBef>
          <a:spcPct val="0"/>
        </a:spcBef>
        <a:spcAft>
          <a:spcPct val="0"/>
        </a:spcAft>
        <a:defRPr sz="3200" b="1">
          <a:solidFill>
            <a:srgbClr val="FFFF00"/>
          </a:solidFill>
          <a:latin typeface="Arial" charset="0"/>
        </a:defRPr>
      </a:lvl9pPr>
    </p:titleStyle>
    <p:bodyStyle>
      <a:lvl1pPr marL="341313" indent="-341313" algn="l" rtl="0" eaLnBrk="0" fontAlgn="base" hangingPunct="0">
        <a:spcBef>
          <a:spcPct val="20000"/>
        </a:spcBef>
        <a:spcAft>
          <a:spcPct val="0"/>
        </a:spcAft>
        <a:buClr>
          <a:srgbClr val="FFCC66"/>
        </a:buClr>
        <a:buFont typeface="Arial" charset="0"/>
        <a:buChar char="•"/>
        <a:defRPr sz="2400" b="1" kern="1200">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rgbClr val="FFCC66"/>
        </a:buClr>
        <a:buFont typeface="Arial" charset="0"/>
        <a:buChar char="–"/>
        <a:defRPr sz="2200" b="1" kern="1200">
          <a:solidFill>
            <a:schemeClr val="bg1"/>
          </a:solidFill>
          <a:latin typeface="+mn-lt"/>
          <a:ea typeface="ＭＳ Ｐゴシック" charset="0"/>
          <a:cs typeface="+mn-cs"/>
        </a:defRPr>
      </a:lvl2pPr>
      <a:lvl3pPr marL="1141413" indent="-227013" algn="l" rtl="0" eaLnBrk="0" fontAlgn="base" hangingPunct="0">
        <a:spcBef>
          <a:spcPct val="20000"/>
        </a:spcBef>
        <a:spcAft>
          <a:spcPct val="0"/>
        </a:spcAft>
        <a:buClr>
          <a:srgbClr val="FFCC66"/>
        </a:buClr>
        <a:buFont typeface="Arial" charset="0"/>
        <a:buChar char="•"/>
        <a:defRPr sz="2000" b="1" kern="1200">
          <a:solidFill>
            <a:schemeClr val="bg1"/>
          </a:solidFill>
          <a:latin typeface="+mn-lt"/>
          <a:ea typeface="ＭＳ Ｐゴシック" charset="0"/>
          <a:cs typeface="+mn-cs"/>
        </a:defRPr>
      </a:lvl3pPr>
      <a:lvl4pPr marL="1598613" indent="-227013" algn="l" rtl="0" eaLnBrk="0" fontAlgn="base" hangingPunct="0">
        <a:spcBef>
          <a:spcPct val="20000"/>
        </a:spcBef>
        <a:spcAft>
          <a:spcPct val="0"/>
        </a:spcAft>
        <a:buClr>
          <a:srgbClr val="FFCC66"/>
        </a:buClr>
        <a:buFont typeface="Arial" charset="0"/>
        <a:buChar char="–"/>
        <a:defRPr sz="2000" b="1" kern="1200">
          <a:solidFill>
            <a:schemeClr val="bg1"/>
          </a:solidFill>
          <a:latin typeface="+mn-lt"/>
          <a:ea typeface="ＭＳ Ｐゴシック" charset="0"/>
          <a:cs typeface="+mn-cs"/>
        </a:defRPr>
      </a:lvl4pPr>
      <a:lvl5pPr marL="2055813" indent="-227013" algn="l" rtl="0" eaLnBrk="0" fontAlgn="base" hangingPunct="0">
        <a:spcBef>
          <a:spcPct val="20000"/>
        </a:spcBef>
        <a:spcAft>
          <a:spcPct val="0"/>
        </a:spcAft>
        <a:buClr>
          <a:srgbClr val="FFCC66"/>
        </a:buClr>
        <a:buFont typeface="Arial" charset="0"/>
        <a:buChar char="»"/>
        <a:defRPr sz="1600" b="1" kern="1200">
          <a:solidFill>
            <a:schemeClr val="bg1"/>
          </a:solidFill>
          <a:latin typeface="+mn-lt"/>
          <a:ea typeface="ＭＳ Ｐゴシック" charset="0"/>
          <a:cs typeface="+mn-cs"/>
        </a:defRPr>
      </a:lvl5pPr>
      <a:lvl6pPr marL="2514313"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61"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09"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57" indent="-228574" algn="l" defTabSz="9142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4" algn="l" defTabSz="914296" rtl="0" eaLnBrk="1" latinLnBrk="0" hangingPunct="1">
        <a:defRPr sz="1800" kern="1200">
          <a:solidFill>
            <a:schemeClr val="tx1"/>
          </a:solidFill>
          <a:latin typeface="+mn-lt"/>
          <a:ea typeface="+mn-ea"/>
          <a:cs typeface="+mn-cs"/>
        </a:defRPr>
      </a:lvl4pPr>
      <a:lvl5pPr marL="1828591" algn="l" defTabSz="914296" rtl="0" eaLnBrk="1" latinLnBrk="0" hangingPunct="1">
        <a:defRPr sz="1800" kern="1200">
          <a:solidFill>
            <a:schemeClr val="tx1"/>
          </a:solidFill>
          <a:latin typeface="+mn-lt"/>
          <a:ea typeface="+mn-ea"/>
          <a:cs typeface="+mn-cs"/>
        </a:defRPr>
      </a:lvl5pPr>
      <a:lvl6pPr marL="2285739" algn="l" defTabSz="914296" rtl="0" eaLnBrk="1" latinLnBrk="0" hangingPunct="1">
        <a:defRPr sz="1800" kern="1200">
          <a:solidFill>
            <a:schemeClr val="tx1"/>
          </a:solidFill>
          <a:latin typeface="+mn-lt"/>
          <a:ea typeface="+mn-ea"/>
          <a:cs typeface="+mn-cs"/>
        </a:defRPr>
      </a:lvl6pPr>
      <a:lvl7pPr marL="2742887" algn="l" defTabSz="914296" rtl="0" eaLnBrk="1" latinLnBrk="0" hangingPunct="1">
        <a:defRPr sz="1800" kern="1200">
          <a:solidFill>
            <a:schemeClr val="tx1"/>
          </a:solidFill>
          <a:latin typeface="+mn-lt"/>
          <a:ea typeface="+mn-ea"/>
          <a:cs typeface="+mn-cs"/>
        </a:defRPr>
      </a:lvl7pPr>
      <a:lvl8pPr marL="3200035" algn="l" defTabSz="914296" rtl="0" eaLnBrk="1" latinLnBrk="0" hangingPunct="1">
        <a:defRPr sz="1800" kern="1200">
          <a:solidFill>
            <a:schemeClr val="tx1"/>
          </a:solidFill>
          <a:latin typeface="+mn-lt"/>
          <a:ea typeface="+mn-ea"/>
          <a:cs typeface="+mn-cs"/>
        </a:defRPr>
      </a:lvl8pPr>
      <a:lvl9pPr marL="3657183" algn="l" defTabSz="91429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514350" y="274638"/>
            <a:ext cx="92583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514350" y="1500188"/>
            <a:ext cx="9258300" cy="452596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latin typeface="+mn-lt"/>
                <a:ea typeface="+mn-ea"/>
                <a:cs typeface="+mn-cs"/>
              </a:defRPr>
            </a:lvl1pPr>
          </a:lstStyle>
          <a:p>
            <a:pPr>
              <a:defRPr/>
            </a:pPr>
            <a:endParaRPr lang="en-US">
              <a:latin typeface="Arial"/>
              <a:cs typeface="Arial"/>
            </a:endParaRPr>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mn-lt"/>
                <a:ea typeface="+mn-ea"/>
                <a:cs typeface="+mn-cs"/>
              </a:defRPr>
            </a:lvl1pPr>
          </a:lstStyle>
          <a:p>
            <a:pPr>
              <a:defRPr/>
            </a:pPr>
            <a:endParaRPr lang="en-US">
              <a:latin typeface="Arial"/>
              <a:cs typeface="Arial"/>
            </a:endParaRPr>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cs typeface="Arial" charset="0"/>
              </a:defRPr>
            </a:lvl1pPr>
          </a:lstStyle>
          <a:p>
            <a:pPr>
              <a:defRPr/>
            </a:pPr>
            <a:fld id="{9910601A-20FB-3645-83E0-80C01A8E6EC0}" type="slidenum">
              <a:rPr lang="en-US"/>
              <a:pPr>
                <a:defRPr/>
              </a:pPr>
              <a:t>‹Nr.›</a:t>
            </a:fld>
            <a:endParaRPr lang="en-US"/>
          </a:p>
        </p:txBody>
      </p:sp>
    </p:spTree>
    <p:extLst>
      <p:ext uri="{BB962C8B-B14F-4D97-AF65-F5344CB8AC3E}">
        <p14:creationId xmlns:p14="http://schemas.microsoft.com/office/powerpoint/2010/main" val="532216661"/>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p:txStyles>
    <p:titleStyle>
      <a:lvl1pPr algn="ctr" rtl="0" eaLnBrk="0" fontAlgn="base" hangingPunct="0">
        <a:spcBef>
          <a:spcPct val="0"/>
        </a:spcBef>
        <a:spcAft>
          <a:spcPct val="0"/>
        </a:spcAft>
        <a:defRPr sz="3200" b="1">
          <a:solidFill>
            <a:srgbClr val="FFFF00"/>
          </a:solidFill>
          <a:latin typeface="+mj-lt"/>
          <a:ea typeface="ＭＳ Ｐゴシック" charset="0"/>
          <a:cs typeface="+mj-cs"/>
        </a:defRPr>
      </a:lvl1pPr>
      <a:lvl2pPr algn="ctr" rtl="0" eaLnBrk="0" fontAlgn="base" hangingPunct="0">
        <a:spcBef>
          <a:spcPct val="0"/>
        </a:spcBef>
        <a:spcAft>
          <a:spcPct val="0"/>
        </a:spcAft>
        <a:defRPr sz="3200" b="1">
          <a:solidFill>
            <a:srgbClr val="FFFF00"/>
          </a:solidFill>
          <a:latin typeface="Arial" charset="0"/>
          <a:ea typeface="ＭＳ Ｐゴシック" charset="0"/>
          <a:cs typeface="Arial" charset="0"/>
        </a:defRPr>
      </a:lvl2pPr>
      <a:lvl3pPr algn="ctr" rtl="0" eaLnBrk="0" fontAlgn="base" hangingPunct="0">
        <a:spcBef>
          <a:spcPct val="0"/>
        </a:spcBef>
        <a:spcAft>
          <a:spcPct val="0"/>
        </a:spcAft>
        <a:defRPr sz="3200" b="1">
          <a:solidFill>
            <a:srgbClr val="FFFF00"/>
          </a:solidFill>
          <a:latin typeface="Arial" charset="0"/>
          <a:ea typeface="ＭＳ Ｐゴシック" charset="0"/>
          <a:cs typeface="Arial" charset="0"/>
        </a:defRPr>
      </a:lvl3pPr>
      <a:lvl4pPr algn="ctr" rtl="0" eaLnBrk="0" fontAlgn="base" hangingPunct="0">
        <a:spcBef>
          <a:spcPct val="0"/>
        </a:spcBef>
        <a:spcAft>
          <a:spcPct val="0"/>
        </a:spcAft>
        <a:defRPr sz="3200" b="1">
          <a:solidFill>
            <a:srgbClr val="FFFF00"/>
          </a:solidFill>
          <a:latin typeface="Arial" charset="0"/>
          <a:ea typeface="ＭＳ Ｐゴシック" charset="0"/>
          <a:cs typeface="Arial" charset="0"/>
        </a:defRPr>
      </a:lvl4pPr>
      <a:lvl5pPr algn="ctr" rtl="0" eaLnBrk="0" fontAlgn="base" hangingPunct="0">
        <a:spcBef>
          <a:spcPct val="0"/>
        </a:spcBef>
        <a:spcAft>
          <a:spcPct val="0"/>
        </a:spcAft>
        <a:defRPr sz="3200" b="1">
          <a:solidFill>
            <a:srgbClr val="FFFF00"/>
          </a:solidFill>
          <a:latin typeface="Arial" charset="0"/>
          <a:ea typeface="ＭＳ Ｐゴシック" charset="0"/>
          <a:cs typeface="Arial" charset="0"/>
        </a:defRPr>
      </a:lvl5pPr>
      <a:lvl6pPr marL="457200" algn="ctr" rtl="0" fontAlgn="base">
        <a:spcBef>
          <a:spcPct val="0"/>
        </a:spcBef>
        <a:spcAft>
          <a:spcPct val="0"/>
        </a:spcAft>
        <a:defRPr sz="3200" b="1">
          <a:solidFill>
            <a:srgbClr val="FFFF00"/>
          </a:solidFill>
          <a:latin typeface="Arial" charset="0"/>
          <a:cs typeface="Arial" charset="0"/>
        </a:defRPr>
      </a:lvl6pPr>
      <a:lvl7pPr marL="914400" algn="ctr" rtl="0" fontAlgn="base">
        <a:spcBef>
          <a:spcPct val="0"/>
        </a:spcBef>
        <a:spcAft>
          <a:spcPct val="0"/>
        </a:spcAft>
        <a:defRPr sz="3200" b="1">
          <a:solidFill>
            <a:srgbClr val="FFFF00"/>
          </a:solidFill>
          <a:latin typeface="Arial" charset="0"/>
          <a:cs typeface="Arial" charset="0"/>
        </a:defRPr>
      </a:lvl7pPr>
      <a:lvl8pPr marL="1371600" algn="ctr" rtl="0" fontAlgn="base">
        <a:spcBef>
          <a:spcPct val="0"/>
        </a:spcBef>
        <a:spcAft>
          <a:spcPct val="0"/>
        </a:spcAft>
        <a:defRPr sz="3200" b="1">
          <a:solidFill>
            <a:srgbClr val="FFFF00"/>
          </a:solidFill>
          <a:latin typeface="Arial" charset="0"/>
          <a:cs typeface="Arial" charset="0"/>
        </a:defRPr>
      </a:lvl8pPr>
      <a:lvl9pPr marL="1828800" algn="ctr" rtl="0" fontAlgn="base">
        <a:spcBef>
          <a:spcPct val="0"/>
        </a:spcBef>
        <a:spcAft>
          <a:spcPct val="0"/>
        </a:spcAft>
        <a:defRPr sz="3200" b="1">
          <a:solidFill>
            <a:srgbClr val="FFFF00"/>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bg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bg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bg1"/>
          </a:solidFill>
          <a:latin typeface="+mn-lt"/>
          <a:ea typeface="Arial" charset="0"/>
          <a:cs typeface="+mn-cs"/>
        </a:defRPr>
      </a:lvl5pPr>
      <a:lvl6pPr marL="2514600" indent="-228600" algn="l" rtl="0" fontAlgn="base">
        <a:spcBef>
          <a:spcPct val="20000"/>
        </a:spcBef>
        <a:spcAft>
          <a:spcPct val="0"/>
        </a:spcAft>
        <a:buChar char="»"/>
        <a:defRPr sz="2000">
          <a:solidFill>
            <a:schemeClr val="bg1"/>
          </a:solidFill>
          <a:latin typeface="+mn-lt"/>
          <a:cs typeface="+mn-cs"/>
        </a:defRPr>
      </a:lvl6pPr>
      <a:lvl7pPr marL="2971800" indent="-228600" algn="l" rtl="0" fontAlgn="base">
        <a:spcBef>
          <a:spcPct val="20000"/>
        </a:spcBef>
        <a:spcAft>
          <a:spcPct val="0"/>
        </a:spcAft>
        <a:buChar char="»"/>
        <a:defRPr sz="2000">
          <a:solidFill>
            <a:schemeClr val="bg1"/>
          </a:solidFill>
          <a:latin typeface="+mn-lt"/>
          <a:cs typeface="+mn-cs"/>
        </a:defRPr>
      </a:lvl7pPr>
      <a:lvl8pPr marL="3429000" indent="-228600" algn="l" rtl="0" fontAlgn="base">
        <a:spcBef>
          <a:spcPct val="20000"/>
        </a:spcBef>
        <a:spcAft>
          <a:spcPct val="0"/>
        </a:spcAft>
        <a:buChar char="»"/>
        <a:defRPr sz="2000">
          <a:solidFill>
            <a:schemeClr val="bg1"/>
          </a:solidFill>
          <a:latin typeface="+mn-lt"/>
          <a:cs typeface="+mn-cs"/>
        </a:defRPr>
      </a:lvl8pPr>
      <a:lvl9pPr marL="3886200" indent="-228600" algn="l" rtl="0" fontAlgn="base">
        <a:spcBef>
          <a:spcPct val="20000"/>
        </a:spcBef>
        <a:spcAft>
          <a:spcPct val="0"/>
        </a:spcAft>
        <a:buChar char="»"/>
        <a:defRPr sz="2000">
          <a:solidFill>
            <a:schemeClr val="bg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514350" y="89062"/>
            <a:ext cx="9258300" cy="10207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33827" name="Rectangle 3"/>
          <p:cNvSpPr>
            <a:spLocks noGrp="1" noChangeArrowheads="1"/>
          </p:cNvSpPr>
          <p:nvPr>
            <p:ph type="body" idx="1"/>
          </p:nvPr>
        </p:nvSpPr>
        <p:spPr bwMode="auto">
          <a:xfrm>
            <a:off x="514350" y="1600206"/>
            <a:ext cx="92583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Rectangle 5"/>
          <p:cNvSpPr>
            <a:spLocks noGrp="1" noChangeArrowheads="1"/>
          </p:cNvSpPr>
          <p:nvPr>
            <p:ph type="sldNum" sz="quarter" idx="4"/>
          </p:nvPr>
        </p:nvSpPr>
        <p:spPr bwMode="auto">
          <a:xfrm>
            <a:off x="7886700" y="6584950"/>
            <a:ext cx="2400300" cy="2730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FFFFFF"/>
                </a:solidFill>
                <a:latin typeface="Arial" charset="0"/>
              </a:defRPr>
            </a:lvl1pPr>
          </a:lstStyle>
          <a:p>
            <a:pPr>
              <a:defRPr/>
            </a:pPr>
            <a:fld id="{0584B4DF-8D5D-5041-89EE-51A96CBD2B5E}" type="slidenum">
              <a:rPr lang="en-GB"/>
              <a:pPr>
                <a:defRPr/>
              </a:pPr>
              <a:t>‹Nr.›</a:t>
            </a:fld>
            <a:endParaRPr lang="en-GB"/>
          </a:p>
        </p:txBody>
      </p:sp>
    </p:spTree>
    <p:extLst>
      <p:ext uri="{BB962C8B-B14F-4D97-AF65-F5344CB8AC3E}">
        <p14:creationId xmlns:p14="http://schemas.microsoft.com/office/powerpoint/2010/main" val="9289759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Lst>
  <p:hf hdr="0" ftr="0" dt="0"/>
  <p:txStyles>
    <p:titleStyle>
      <a:lvl1pPr algn="ctr" rtl="0" eaLnBrk="0" fontAlgn="base" hangingPunct="0">
        <a:spcBef>
          <a:spcPct val="0"/>
        </a:spcBef>
        <a:spcAft>
          <a:spcPct val="0"/>
        </a:spcAft>
        <a:defRPr sz="3500" b="1">
          <a:solidFill>
            <a:srgbClr val="FFB100"/>
          </a:solidFill>
          <a:latin typeface="+mj-lt"/>
          <a:ea typeface="ＭＳ Ｐゴシック" charset="-128"/>
          <a:cs typeface="ＭＳ Ｐゴシック" charset="-128"/>
        </a:defRPr>
      </a:lvl1pPr>
      <a:lvl2pPr algn="ctr" rtl="0" eaLnBrk="0" fontAlgn="base" hangingPunct="0">
        <a:spcBef>
          <a:spcPct val="0"/>
        </a:spcBef>
        <a:spcAft>
          <a:spcPct val="0"/>
        </a:spcAft>
        <a:defRPr sz="3500" b="1">
          <a:solidFill>
            <a:srgbClr val="FFB1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500" b="1">
          <a:solidFill>
            <a:srgbClr val="FFB1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500" b="1">
          <a:solidFill>
            <a:srgbClr val="FFB1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500" b="1">
          <a:solidFill>
            <a:srgbClr val="FFB100"/>
          </a:solidFill>
          <a:latin typeface="Arial" charset="0"/>
          <a:ea typeface="ＭＳ Ｐゴシック" charset="-128"/>
          <a:cs typeface="ＭＳ Ｐゴシック" charset="-128"/>
        </a:defRPr>
      </a:lvl5pPr>
      <a:lvl6pPr marL="457200" algn="ctr" rtl="0" fontAlgn="base">
        <a:spcBef>
          <a:spcPct val="0"/>
        </a:spcBef>
        <a:spcAft>
          <a:spcPct val="0"/>
        </a:spcAft>
        <a:defRPr sz="3500" b="1">
          <a:solidFill>
            <a:srgbClr val="FFFF00"/>
          </a:solidFill>
          <a:latin typeface="Arial" charset="0"/>
        </a:defRPr>
      </a:lvl6pPr>
      <a:lvl7pPr marL="914400" algn="ctr" rtl="0" fontAlgn="base">
        <a:spcBef>
          <a:spcPct val="0"/>
        </a:spcBef>
        <a:spcAft>
          <a:spcPct val="0"/>
        </a:spcAft>
        <a:defRPr sz="3500" b="1">
          <a:solidFill>
            <a:srgbClr val="FFFF00"/>
          </a:solidFill>
          <a:latin typeface="Arial" charset="0"/>
        </a:defRPr>
      </a:lvl7pPr>
      <a:lvl8pPr marL="1371600" algn="ctr" rtl="0" fontAlgn="base">
        <a:spcBef>
          <a:spcPct val="0"/>
        </a:spcBef>
        <a:spcAft>
          <a:spcPct val="0"/>
        </a:spcAft>
        <a:defRPr sz="3500" b="1">
          <a:solidFill>
            <a:srgbClr val="FFFF00"/>
          </a:solidFill>
          <a:latin typeface="Arial" charset="0"/>
        </a:defRPr>
      </a:lvl8pPr>
      <a:lvl9pPr marL="1828800" algn="ctr" rtl="0" fontAlgn="base">
        <a:spcBef>
          <a:spcPct val="0"/>
        </a:spcBef>
        <a:spcAft>
          <a:spcPct val="0"/>
        </a:spcAft>
        <a:defRPr sz="3500" b="1">
          <a:solidFill>
            <a:srgbClr val="FFFF00"/>
          </a:solidFill>
          <a:latin typeface="Arial" charset="0"/>
        </a:defRPr>
      </a:lvl9pPr>
    </p:titleStyle>
    <p:bodyStyle>
      <a:lvl1pPr marL="231775" indent="-231775" algn="l" rtl="0" eaLnBrk="0" fontAlgn="base" hangingPunct="0">
        <a:spcBef>
          <a:spcPct val="40000"/>
        </a:spcBef>
        <a:spcAft>
          <a:spcPct val="0"/>
        </a:spcAft>
        <a:buClr>
          <a:schemeClr val="hlink"/>
        </a:buClr>
        <a:buChar char="•"/>
        <a:defRPr sz="2000">
          <a:solidFill>
            <a:schemeClr val="bg1"/>
          </a:solidFill>
          <a:latin typeface="+mn-lt"/>
          <a:ea typeface="ＭＳ Ｐゴシック" charset="-128"/>
          <a:cs typeface="ＭＳ Ｐゴシック" charset="-128"/>
        </a:defRPr>
      </a:lvl1pPr>
      <a:lvl2pPr marL="682625" indent="-217488" algn="l" rtl="0" eaLnBrk="0" fontAlgn="base" hangingPunct="0">
        <a:spcBef>
          <a:spcPct val="20000"/>
        </a:spcBef>
        <a:spcAft>
          <a:spcPct val="0"/>
        </a:spcAft>
        <a:buChar char="–"/>
        <a:defRPr sz="2800">
          <a:solidFill>
            <a:schemeClr val="bg1"/>
          </a:solidFill>
          <a:latin typeface="+mn-lt"/>
          <a:ea typeface="ＭＳ Ｐゴシック" charset="-128"/>
        </a:defRPr>
      </a:lvl2pPr>
      <a:lvl3pPr marL="1146175" indent="-231775" algn="l" rtl="0" eaLnBrk="0" fontAlgn="base" hangingPunct="0">
        <a:spcBef>
          <a:spcPct val="20000"/>
        </a:spcBef>
        <a:spcAft>
          <a:spcPct val="0"/>
        </a:spcAft>
        <a:buFont typeface="Wingdings" charset="0"/>
        <a:buChar char="§"/>
        <a:defRPr sz="1600">
          <a:solidFill>
            <a:schemeClr val="bg1"/>
          </a:solidFill>
          <a:latin typeface="+mn-lt"/>
          <a:ea typeface="ＭＳ Ｐゴシック" charset="-128"/>
        </a:defRPr>
      </a:lvl3pPr>
      <a:lvl4pPr marL="1597025" indent="-217488" algn="l" rtl="0" eaLnBrk="0" fontAlgn="base" hangingPunct="0">
        <a:spcBef>
          <a:spcPct val="20000"/>
        </a:spcBef>
        <a:spcAft>
          <a:spcPct val="0"/>
        </a:spcAft>
        <a:buChar char="–"/>
        <a:defRPr sz="1600">
          <a:solidFill>
            <a:schemeClr val="bg1"/>
          </a:solidFill>
          <a:latin typeface="+mn-lt"/>
          <a:ea typeface="ＭＳ Ｐゴシック" charset="-128"/>
        </a:defRPr>
      </a:lvl4pPr>
      <a:lvl5pPr marL="2060575" indent="-231775" algn="l" rtl="0" eaLnBrk="0" fontAlgn="base" hangingPunct="0">
        <a:spcBef>
          <a:spcPct val="20000"/>
        </a:spcBef>
        <a:spcAft>
          <a:spcPct val="0"/>
        </a:spcAft>
        <a:buChar char="»"/>
        <a:defRPr sz="1600">
          <a:solidFill>
            <a:schemeClr val="bg1"/>
          </a:solidFill>
          <a:latin typeface="+mn-lt"/>
          <a:ea typeface="ＭＳ Ｐゴシック" charset="-128"/>
        </a:defRPr>
      </a:lvl5pPr>
      <a:lvl6pPr marL="3321050" indent="-228600" algn="l" rtl="0" fontAlgn="base">
        <a:spcBef>
          <a:spcPct val="20000"/>
        </a:spcBef>
        <a:spcAft>
          <a:spcPct val="0"/>
        </a:spcAft>
        <a:buChar char="»"/>
        <a:defRPr>
          <a:solidFill>
            <a:schemeClr val="bg1"/>
          </a:solidFill>
          <a:latin typeface="+mn-lt"/>
        </a:defRPr>
      </a:lvl6pPr>
      <a:lvl7pPr marL="3778250" indent="-228600" algn="l" rtl="0" fontAlgn="base">
        <a:spcBef>
          <a:spcPct val="20000"/>
        </a:spcBef>
        <a:spcAft>
          <a:spcPct val="0"/>
        </a:spcAft>
        <a:buChar char="»"/>
        <a:defRPr>
          <a:solidFill>
            <a:schemeClr val="bg1"/>
          </a:solidFill>
          <a:latin typeface="+mn-lt"/>
        </a:defRPr>
      </a:lvl7pPr>
      <a:lvl8pPr marL="4235450" indent="-228600" algn="l" rtl="0" fontAlgn="base">
        <a:spcBef>
          <a:spcPct val="20000"/>
        </a:spcBef>
        <a:spcAft>
          <a:spcPct val="0"/>
        </a:spcAft>
        <a:buChar char="»"/>
        <a:defRPr>
          <a:solidFill>
            <a:schemeClr val="bg1"/>
          </a:solidFill>
          <a:latin typeface="+mn-lt"/>
        </a:defRPr>
      </a:lvl8pPr>
      <a:lvl9pPr marL="469265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512565" y="168366"/>
            <a:ext cx="9254728" cy="1012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14350" y="1371600"/>
            <a:ext cx="92583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 name="Footer Placeholder 3"/>
          <p:cNvSpPr>
            <a:spLocks noGrp="1"/>
          </p:cNvSpPr>
          <p:nvPr>
            <p:ph type="ftr" sz="quarter" idx="3"/>
          </p:nvPr>
        </p:nvSpPr>
        <p:spPr>
          <a:xfrm>
            <a:off x="201811" y="6530975"/>
            <a:ext cx="9836944" cy="190500"/>
          </a:xfrm>
          <a:prstGeom prst="rect">
            <a:avLst/>
          </a:prstGeom>
        </p:spPr>
        <p:txBody>
          <a:bodyPr/>
          <a:lstStyle>
            <a:lvl1pPr>
              <a:defRPr sz="1000">
                <a:latin typeface="Calibri" pitchFamily="34" charset="0"/>
                <a:cs typeface="Arial" pitchFamily="34" charset="0"/>
              </a:defRPr>
            </a:lvl1pPr>
          </a:lstStyle>
          <a:p>
            <a:pPr eaLnBrk="1" hangingPunct="1">
              <a:spcBef>
                <a:spcPct val="0"/>
              </a:spcBef>
              <a:defRPr/>
            </a:pPr>
            <a:endParaRPr lang="en-US">
              <a:solidFill>
                <a:srgbClr val="FFFFFF"/>
              </a:solidFill>
            </a:endParaRPr>
          </a:p>
        </p:txBody>
      </p:sp>
      <p:sp>
        <p:nvSpPr>
          <p:cNvPr id="2" name="Slide Number Placeholder 1"/>
          <p:cNvSpPr>
            <a:spLocks noGrp="1"/>
          </p:cNvSpPr>
          <p:nvPr>
            <p:ph type="sldNum" sz="quarter" idx="4"/>
          </p:nvPr>
        </p:nvSpPr>
        <p:spPr>
          <a:xfrm>
            <a:off x="7886700" y="90"/>
            <a:ext cx="2400300" cy="365125"/>
          </a:xfrm>
          <a:prstGeom prst="rect">
            <a:avLst/>
          </a:prstGeom>
        </p:spPr>
        <p:txBody>
          <a:bodyPr vert="horz" lIns="91440" tIns="45720" rIns="91440" bIns="45720" rtlCol="0" anchor="ctr"/>
          <a:lstStyle>
            <a:lvl1pPr algn="r">
              <a:defRPr sz="1200" smtClean="0">
                <a:solidFill>
                  <a:schemeClr val="tx1">
                    <a:tint val="75000"/>
                  </a:schemeClr>
                </a:solidFill>
                <a:latin typeface="Arial" pitchFamily="34" charset="0"/>
                <a:cs typeface="Arial" pitchFamily="34" charset="0"/>
              </a:defRPr>
            </a:lvl1pPr>
          </a:lstStyle>
          <a:p>
            <a:pPr eaLnBrk="1" hangingPunct="1">
              <a:spcBef>
                <a:spcPct val="0"/>
              </a:spcBef>
              <a:defRPr/>
            </a:pPr>
            <a:fld id="{DC9A2A9F-3000-42A7-949F-58D244B65D72}" type="slidenum">
              <a:rPr lang="en-US">
                <a:solidFill>
                  <a:srgbClr val="FFFFFF">
                    <a:tint val="75000"/>
                  </a:srgbClr>
                </a:solidFill>
              </a:rPr>
              <a:pPr eaLnBrk="1" hangingPunct="1">
                <a:spcBef>
                  <a:spcPct val="0"/>
                </a:spcBef>
                <a:defRPr/>
              </a:pPr>
              <a:t>‹Nr.›</a:t>
            </a:fld>
            <a:endParaRPr lang="en-US" dirty="0">
              <a:solidFill>
                <a:srgbClr val="FFFFFF">
                  <a:tint val="75000"/>
                </a:srgbClr>
              </a:solidFill>
            </a:endParaRPr>
          </a:p>
        </p:txBody>
      </p:sp>
    </p:spTree>
    <p:extLst>
      <p:ext uri="{BB962C8B-B14F-4D97-AF65-F5344CB8AC3E}">
        <p14:creationId xmlns:p14="http://schemas.microsoft.com/office/powerpoint/2010/main" val="3415253279"/>
      </p:ext>
    </p:extLst>
  </p:cSld>
  <p:clrMap bg1="dk2" tx1="lt1" bg2="dk1"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Lst>
  <p:hf hdr="0" ftr="0" dt="0"/>
  <p:txStyles>
    <p:titleStyle>
      <a:lvl1pPr algn="l" rtl="0" eaLnBrk="0" fontAlgn="base" hangingPunct="0">
        <a:spcBef>
          <a:spcPct val="0"/>
        </a:spcBef>
        <a:spcAft>
          <a:spcPct val="0"/>
        </a:spcAft>
        <a:defRPr sz="3000" b="1">
          <a:solidFill>
            <a:srgbClr val="FFEC3B"/>
          </a:solidFill>
          <a:effectLst>
            <a:outerShdw blurRad="38100" dist="38100" dir="2700000" algn="tl">
              <a:srgbClr val="000000"/>
            </a:outerShdw>
          </a:effectLst>
          <a:latin typeface="Arial" pitchFamily="34" charset="0"/>
          <a:ea typeface="+mj-ea"/>
          <a:cs typeface="+mj-cs"/>
        </a:defRPr>
      </a:lvl1pPr>
      <a:lvl2pPr algn="l" rtl="0" eaLnBrk="0" fontAlgn="base" hangingPunct="0">
        <a:spcBef>
          <a:spcPct val="0"/>
        </a:spcBef>
        <a:spcAft>
          <a:spcPct val="0"/>
        </a:spcAft>
        <a:defRPr sz="3000" b="1">
          <a:solidFill>
            <a:srgbClr val="FFEC3B"/>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3000" b="1">
          <a:solidFill>
            <a:srgbClr val="FFEC3B"/>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3000" b="1">
          <a:solidFill>
            <a:srgbClr val="FFEC3B"/>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3000" b="1">
          <a:solidFill>
            <a:srgbClr val="FFEC3B"/>
          </a:solidFill>
          <a:effectLst>
            <a:outerShdw blurRad="38100" dist="38100" dir="2700000" algn="tl">
              <a:srgbClr val="000000"/>
            </a:outerShdw>
          </a:effectLst>
          <a:latin typeface="Arial" charset="0"/>
        </a:defRPr>
      </a:lvl5pPr>
      <a:lvl6pPr marL="457200" algn="l" rtl="0" fontAlgn="base">
        <a:spcBef>
          <a:spcPct val="0"/>
        </a:spcBef>
        <a:spcAft>
          <a:spcPct val="0"/>
        </a:spcAft>
        <a:defRPr sz="3000" b="1">
          <a:solidFill>
            <a:srgbClr val="FFEC3B"/>
          </a:solidFill>
          <a:effectLst>
            <a:outerShdw blurRad="38100" dist="38100" dir="2700000" algn="tl">
              <a:srgbClr val="000000"/>
            </a:outerShdw>
          </a:effectLst>
          <a:latin typeface="Arial" charset="0"/>
        </a:defRPr>
      </a:lvl6pPr>
      <a:lvl7pPr marL="914400" algn="l" rtl="0" fontAlgn="base">
        <a:spcBef>
          <a:spcPct val="0"/>
        </a:spcBef>
        <a:spcAft>
          <a:spcPct val="0"/>
        </a:spcAft>
        <a:defRPr sz="3000" b="1">
          <a:solidFill>
            <a:srgbClr val="FFEC3B"/>
          </a:solidFill>
          <a:effectLst>
            <a:outerShdw blurRad="38100" dist="38100" dir="2700000" algn="tl">
              <a:srgbClr val="000000"/>
            </a:outerShdw>
          </a:effectLst>
          <a:latin typeface="Arial" charset="0"/>
        </a:defRPr>
      </a:lvl7pPr>
      <a:lvl8pPr marL="1371600" algn="l" rtl="0" fontAlgn="base">
        <a:spcBef>
          <a:spcPct val="0"/>
        </a:spcBef>
        <a:spcAft>
          <a:spcPct val="0"/>
        </a:spcAft>
        <a:defRPr sz="3000" b="1">
          <a:solidFill>
            <a:srgbClr val="FFEC3B"/>
          </a:solidFill>
          <a:effectLst>
            <a:outerShdw blurRad="38100" dist="38100" dir="2700000" algn="tl">
              <a:srgbClr val="000000"/>
            </a:outerShdw>
          </a:effectLst>
          <a:latin typeface="Arial" charset="0"/>
        </a:defRPr>
      </a:lvl8pPr>
      <a:lvl9pPr marL="1828800" algn="l" rtl="0" fontAlgn="base">
        <a:spcBef>
          <a:spcPct val="0"/>
        </a:spcBef>
        <a:spcAft>
          <a:spcPct val="0"/>
        </a:spcAft>
        <a:defRPr sz="3000" b="1">
          <a:solidFill>
            <a:srgbClr val="FFEC3B"/>
          </a:solidFill>
          <a:effectLst>
            <a:outerShdw blurRad="38100" dist="38100" dir="2700000" algn="tl">
              <a:srgbClr val="000000"/>
            </a:outerShdw>
          </a:effectLst>
          <a:latin typeface="Arial"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mn-cs"/>
        </a:defRPr>
      </a:lvl1pPr>
      <a:lvl2pPr marL="746125" indent="-288925" algn="l" rtl="0" eaLnBrk="0" fontAlgn="base" hangingPunct="0">
        <a:spcBef>
          <a:spcPct val="20000"/>
        </a:spcBef>
        <a:spcAft>
          <a:spcPct val="0"/>
        </a:spcAft>
        <a:buClr>
          <a:srgbClr val="00E5E5"/>
        </a:buClr>
        <a:buFont typeface="Arial" charset="0"/>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514350" y="89093"/>
            <a:ext cx="9258300" cy="10207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33827" name="Rectangle 3"/>
          <p:cNvSpPr>
            <a:spLocks noGrp="1" noChangeArrowheads="1"/>
          </p:cNvSpPr>
          <p:nvPr>
            <p:ph type="body" idx="1"/>
          </p:nvPr>
        </p:nvSpPr>
        <p:spPr bwMode="auto">
          <a:xfrm>
            <a:off x="514350" y="1600206"/>
            <a:ext cx="92583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Rectangle 5"/>
          <p:cNvSpPr>
            <a:spLocks noGrp="1" noChangeArrowheads="1"/>
          </p:cNvSpPr>
          <p:nvPr>
            <p:ph type="sldNum" sz="quarter" idx="4"/>
          </p:nvPr>
        </p:nvSpPr>
        <p:spPr bwMode="auto">
          <a:xfrm>
            <a:off x="7886700" y="6584950"/>
            <a:ext cx="2400300" cy="2730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FFFFFF"/>
                </a:solidFill>
                <a:latin typeface="Arial" charset="0"/>
              </a:defRPr>
            </a:lvl1pPr>
          </a:lstStyle>
          <a:p>
            <a:pPr>
              <a:defRPr/>
            </a:pPr>
            <a:fld id="{0584B4DF-8D5D-5041-89EE-51A96CBD2B5E}" type="slidenum">
              <a:rPr lang="en-GB"/>
              <a:pPr>
                <a:defRPr/>
              </a:pPr>
              <a:t>‹Nr.›</a:t>
            </a:fld>
            <a:endParaRPr lang="en-GB"/>
          </a:p>
        </p:txBody>
      </p:sp>
    </p:spTree>
    <p:extLst>
      <p:ext uri="{BB962C8B-B14F-4D97-AF65-F5344CB8AC3E}">
        <p14:creationId xmlns:p14="http://schemas.microsoft.com/office/powerpoint/2010/main" val="171666613"/>
      </p:ext>
    </p:extLst>
  </p:cSld>
  <p:clrMap bg1="lt1" tx1="dk1" bg2="lt2" tx2="dk2" accent1="accent1" accent2="accent2" accent3="accent3" accent4="accent4" accent5="accent5" accent6="accent6" hlink="hlink" folHlink="folHlink"/>
  <p:sldLayoutIdLst>
    <p:sldLayoutId id="2147483948" r:id="rId1"/>
  </p:sldLayoutIdLst>
  <p:hf hdr="0" ftr="0" dt="0"/>
  <p:txStyles>
    <p:titleStyle>
      <a:lvl1pPr algn="ctr" rtl="0" eaLnBrk="0" fontAlgn="base" hangingPunct="0">
        <a:spcBef>
          <a:spcPct val="0"/>
        </a:spcBef>
        <a:spcAft>
          <a:spcPct val="0"/>
        </a:spcAft>
        <a:defRPr sz="3500" b="1">
          <a:solidFill>
            <a:srgbClr val="FFB100"/>
          </a:solidFill>
          <a:latin typeface="+mj-lt"/>
          <a:ea typeface="ＭＳ Ｐゴシック" charset="-128"/>
          <a:cs typeface="ＭＳ Ｐゴシック" charset="-128"/>
        </a:defRPr>
      </a:lvl1pPr>
      <a:lvl2pPr algn="ctr" rtl="0" eaLnBrk="0" fontAlgn="base" hangingPunct="0">
        <a:spcBef>
          <a:spcPct val="0"/>
        </a:spcBef>
        <a:spcAft>
          <a:spcPct val="0"/>
        </a:spcAft>
        <a:defRPr sz="3500" b="1">
          <a:solidFill>
            <a:srgbClr val="FFB1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500" b="1">
          <a:solidFill>
            <a:srgbClr val="FFB1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500" b="1">
          <a:solidFill>
            <a:srgbClr val="FFB1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500" b="1">
          <a:solidFill>
            <a:srgbClr val="FFB100"/>
          </a:solidFill>
          <a:latin typeface="Arial" charset="0"/>
          <a:ea typeface="ＭＳ Ｐゴシック" charset="-128"/>
          <a:cs typeface="ＭＳ Ｐゴシック" charset="-128"/>
        </a:defRPr>
      </a:lvl5pPr>
      <a:lvl6pPr marL="457200" algn="ctr" rtl="0" fontAlgn="base">
        <a:spcBef>
          <a:spcPct val="0"/>
        </a:spcBef>
        <a:spcAft>
          <a:spcPct val="0"/>
        </a:spcAft>
        <a:defRPr sz="3500" b="1">
          <a:solidFill>
            <a:srgbClr val="FFFF00"/>
          </a:solidFill>
          <a:latin typeface="Arial" charset="0"/>
        </a:defRPr>
      </a:lvl6pPr>
      <a:lvl7pPr marL="914400" algn="ctr" rtl="0" fontAlgn="base">
        <a:spcBef>
          <a:spcPct val="0"/>
        </a:spcBef>
        <a:spcAft>
          <a:spcPct val="0"/>
        </a:spcAft>
        <a:defRPr sz="3500" b="1">
          <a:solidFill>
            <a:srgbClr val="FFFF00"/>
          </a:solidFill>
          <a:latin typeface="Arial" charset="0"/>
        </a:defRPr>
      </a:lvl7pPr>
      <a:lvl8pPr marL="1371600" algn="ctr" rtl="0" fontAlgn="base">
        <a:spcBef>
          <a:spcPct val="0"/>
        </a:spcBef>
        <a:spcAft>
          <a:spcPct val="0"/>
        </a:spcAft>
        <a:defRPr sz="3500" b="1">
          <a:solidFill>
            <a:srgbClr val="FFFF00"/>
          </a:solidFill>
          <a:latin typeface="Arial" charset="0"/>
        </a:defRPr>
      </a:lvl8pPr>
      <a:lvl9pPr marL="1828800" algn="ctr" rtl="0" fontAlgn="base">
        <a:spcBef>
          <a:spcPct val="0"/>
        </a:spcBef>
        <a:spcAft>
          <a:spcPct val="0"/>
        </a:spcAft>
        <a:defRPr sz="3500" b="1">
          <a:solidFill>
            <a:srgbClr val="FFFF00"/>
          </a:solidFill>
          <a:latin typeface="Arial" charset="0"/>
        </a:defRPr>
      </a:lvl9pPr>
    </p:titleStyle>
    <p:bodyStyle>
      <a:lvl1pPr marL="231775" indent="-231775" algn="l" rtl="0" eaLnBrk="0" fontAlgn="base" hangingPunct="0">
        <a:spcBef>
          <a:spcPct val="40000"/>
        </a:spcBef>
        <a:spcAft>
          <a:spcPct val="0"/>
        </a:spcAft>
        <a:buClr>
          <a:schemeClr val="hlink"/>
        </a:buClr>
        <a:buChar char="•"/>
        <a:defRPr sz="2000">
          <a:solidFill>
            <a:schemeClr val="bg1"/>
          </a:solidFill>
          <a:latin typeface="+mn-lt"/>
          <a:ea typeface="ＭＳ Ｐゴシック" charset="-128"/>
          <a:cs typeface="ＭＳ Ｐゴシック" charset="-128"/>
        </a:defRPr>
      </a:lvl1pPr>
      <a:lvl2pPr marL="682625" indent="-217488" algn="l" rtl="0" eaLnBrk="0" fontAlgn="base" hangingPunct="0">
        <a:spcBef>
          <a:spcPct val="20000"/>
        </a:spcBef>
        <a:spcAft>
          <a:spcPct val="0"/>
        </a:spcAft>
        <a:buChar char="–"/>
        <a:defRPr sz="2800">
          <a:solidFill>
            <a:schemeClr val="bg1"/>
          </a:solidFill>
          <a:latin typeface="+mn-lt"/>
          <a:ea typeface="ＭＳ Ｐゴシック" charset="-128"/>
        </a:defRPr>
      </a:lvl2pPr>
      <a:lvl3pPr marL="1146175" indent="-231775" algn="l" rtl="0" eaLnBrk="0" fontAlgn="base" hangingPunct="0">
        <a:spcBef>
          <a:spcPct val="20000"/>
        </a:spcBef>
        <a:spcAft>
          <a:spcPct val="0"/>
        </a:spcAft>
        <a:buFont typeface="Wingdings" charset="0"/>
        <a:buChar char="§"/>
        <a:defRPr sz="1600">
          <a:solidFill>
            <a:schemeClr val="bg1"/>
          </a:solidFill>
          <a:latin typeface="+mn-lt"/>
          <a:ea typeface="ＭＳ Ｐゴシック" charset="-128"/>
        </a:defRPr>
      </a:lvl3pPr>
      <a:lvl4pPr marL="1597025" indent="-217488" algn="l" rtl="0" eaLnBrk="0" fontAlgn="base" hangingPunct="0">
        <a:spcBef>
          <a:spcPct val="20000"/>
        </a:spcBef>
        <a:spcAft>
          <a:spcPct val="0"/>
        </a:spcAft>
        <a:buChar char="–"/>
        <a:defRPr sz="1600">
          <a:solidFill>
            <a:schemeClr val="bg1"/>
          </a:solidFill>
          <a:latin typeface="+mn-lt"/>
          <a:ea typeface="ＭＳ Ｐゴシック" charset="-128"/>
        </a:defRPr>
      </a:lvl4pPr>
      <a:lvl5pPr marL="2060575" indent="-231775" algn="l" rtl="0" eaLnBrk="0" fontAlgn="base" hangingPunct="0">
        <a:spcBef>
          <a:spcPct val="20000"/>
        </a:spcBef>
        <a:spcAft>
          <a:spcPct val="0"/>
        </a:spcAft>
        <a:buChar char="»"/>
        <a:defRPr sz="1600">
          <a:solidFill>
            <a:schemeClr val="bg1"/>
          </a:solidFill>
          <a:latin typeface="+mn-lt"/>
          <a:ea typeface="ＭＳ Ｐゴシック" charset="-128"/>
        </a:defRPr>
      </a:lvl5pPr>
      <a:lvl6pPr marL="3321050" indent="-228600" algn="l" rtl="0" fontAlgn="base">
        <a:spcBef>
          <a:spcPct val="20000"/>
        </a:spcBef>
        <a:spcAft>
          <a:spcPct val="0"/>
        </a:spcAft>
        <a:buChar char="»"/>
        <a:defRPr>
          <a:solidFill>
            <a:schemeClr val="bg1"/>
          </a:solidFill>
          <a:latin typeface="+mn-lt"/>
        </a:defRPr>
      </a:lvl6pPr>
      <a:lvl7pPr marL="3778250" indent="-228600" algn="l" rtl="0" fontAlgn="base">
        <a:spcBef>
          <a:spcPct val="20000"/>
        </a:spcBef>
        <a:spcAft>
          <a:spcPct val="0"/>
        </a:spcAft>
        <a:buChar char="»"/>
        <a:defRPr>
          <a:solidFill>
            <a:schemeClr val="bg1"/>
          </a:solidFill>
          <a:latin typeface="+mn-lt"/>
        </a:defRPr>
      </a:lvl7pPr>
      <a:lvl8pPr marL="4235450" indent="-228600" algn="l" rtl="0" fontAlgn="base">
        <a:spcBef>
          <a:spcPct val="20000"/>
        </a:spcBef>
        <a:spcAft>
          <a:spcPct val="0"/>
        </a:spcAft>
        <a:buChar char="»"/>
        <a:defRPr>
          <a:solidFill>
            <a:schemeClr val="bg1"/>
          </a:solidFill>
          <a:latin typeface="+mn-lt"/>
        </a:defRPr>
      </a:lvl8pPr>
      <a:lvl9pPr marL="469265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251824" y="768350"/>
            <a:ext cx="7990284"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251818" y="1981207"/>
            <a:ext cx="8743950" cy="4405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12"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a:latin typeface="Arial" charset="0"/>
                <a:cs typeface="MS PGothic" pitchFamily="34" charset="-128"/>
              </a:defRPr>
            </a:lvl1pPr>
          </a:lstStyle>
          <a:p>
            <a:endParaRPr lang="es-ES_tradnl">
              <a:solidFill>
                <a:srgbClr val="FFFFFF"/>
              </a:solidFill>
              <a:ea typeface="MS PGothic"/>
            </a:endParaRPr>
          </a:p>
        </p:txBody>
      </p:sp>
      <p:sp>
        <p:nvSpPr>
          <p:cNvPr id="299013"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1400">
                <a:latin typeface="Arial" charset="0"/>
                <a:cs typeface="MS PGothic" pitchFamily="34" charset="-128"/>
              </a:defRPr>
            </a:lvl1pPr>
          </a:lstStyle>
          <a:p>
            <a:endParaRPr lang="es-ES">
              <a:solidFill>
                <a:srgbClr val="FFFFFF"/>
              </a:solidFill>
              <a:ea typeface="MS PGothic"/>
            </a:endParaRPr>
          </a:p>
        </p:txBody>
      </p:sp>
      <p:sp>
        <p:nvSpPr>
          <p:cNvPr id="299014"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400">
                <a:latin typeface="Arial" charset="0"/>
                <a:cs typeface="MS PGothic" pitchFamily="34" charset="-128"/>
              </a:defRPr>
            </a:lvl1pPr>
          </a:lstStyle>
          <a:p>
            <a:fld id="{B3FB3B06-B3B7-884E-92FE-4C9F76EEAE45}" type="slidenum">
              <a:rPr lang="en-US">
                <a:solidFill>
                  <a:srgbClr val="FFFFFF"/>
                </a:solidFill>
                <a:ea typeface="MS PGothic"/>
              </a:rPr>
              <a:pPr/>
              <a:t>‹Nr.›</a:t>
            </a:fld>
            <a:endParaRPr lang="en-US">
              <a:solidFill>
                <a:srgbClr val="FFFFFF"/>
              </a:solidFill>
              <a:ea typeface="MS PGothic"/>
            </a:endParaRPr>
          </a:p>
        </p:txBody>
      </p:sp>
    </p:spTree>
    <p:extLst>
      <p:ext uri="{BB962C8B-B14F-4D97-AF65-F5344CB8AC3E}">
        <p14:creationId xmlns:p14="http://schemas.microsoft.com/office/powerpoint/2010/main" val="753991950"/>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ransition/>
  <p:txStyles>
    <p:titleStyle>
      <a:lvl1pPr algn="l" rtl="0" eaLnBrk="0" fontAlgn="base" hangingPunct="0">
        <a:spcBef>
          <a:spcPct val="0"/>
        </a:spcBef>
        <a:spcAft>
          <a:spcPct val="0"/>
        </a:spcAft>
        <a:defRPr sz="2800" b="1">
          <a:solidFill>
            <a:srgbClr val="D4ACE4"/>
          </a:solidFill>
          <a:latin typeface="+mj-lt"/>
          <a:ea typeface="+mj-ea"/>
          <a:cs typeface="+mj-cs"/>
        </a:defRPr>
      </a:lvl1pPr>
      <a:lvl2pPr algn="l" rtl="0" eaLnBrk="0" fontAlgn="base" hangingPunct="0">
        <a:spcBef>
          <a:spcPct val="0"/>
        </a:spcBef>
        <a:spcAft>
          <a:spcPct val="0"/>
        </a:spcAft>
        <a:defRPr sz="2800" b="1">
          <a:solidFill>
            <a:srgbClr val="D4ACE4"/>
          </a:solidFill>
          <a:latin typeface="Arial" charset="0"/>
          <a:ea typeface="MS PGothic" pitchFamily="34" charset="-128"/>
          <a:cs typeface="Arial" charset="0"/>
        </a:defRPr>
      </a:lvl2pPr>
      <a:lvl3pPr algn="l" rtl="0" eaLnBrk="0" fontAlgn="base" hangingPunct="0">
        <a:spcBef>
          <a:spcPct val="0"/>
        </a:spcBef>
        <a:spcAft>
          <a:spcPct val="0"/>
        </a:spcAft>
        <a:defRPr sz="2800" b="1">
          <a:solidFill>
            <a:srgbClr val="D4ACE4"/>
          </a:solidFill>
          <a:latin typeface="Arial" charset="0"/>
          <a:ea typeface="MS PGothic" pitchFamily="34" charset="-128"/>
          <a:cs typeface="Arial" charset="0"/>
        </a:defRPr>
      </a:lvl3pPr>
      <a:lvl4pPr algn="l" rtl="0" eaLnBrk="0" fontAlgn="base" hangingPunct="0">
        <a:spcBef>
          <a:spcPct val="0"/>
        </a:spcBef>
        <a:spcAft>
          <a:spcPct val="0"/>
        </a:spcAft>
        <a:defRPr sz="2800" b="1">
          <a:solidFill>
            <a:srgbClr val="D4ACE4"/>
          </a:solidFill>
          <a:latin typeface="Arial" charset="0"/>
          <a:ea typeface="MS PGothic" pitchFamily="34" charset="-128"/>
          <a:cs typeface="Arial" charset="0"/>
        </a:defRPr>
      </a:lvl4pPr>
      <a:lvl5pPr algn="l" rtl="0" eaLnBrk="0" fontAlgn="base" hangingPunct="0">
        <a:spcBef>
          <a:spcPct val="0"/>
        </a:spcBef>
        <a:spcAft>
          <a:spcPct val="0"/>
        </a:spcAft>
        <a:defRPr sz="2800" b="1">
          <a:solidFill>
            <a:srgbClr val="D4ACE4"/>
          </a:solidFill>
          <a:latin typeface="Arial" charset="0"/>
          <a:ea typeface="MS PGothic" pitchFamily="34" charset="-128"/>
          <a:cs typeface="Arial" charset="0"/>
        </a:defRPr>
      </a:lvl5pPr>
      <a:lvl6pPr marL="457200" algn="l" rtl="0" fontAlgn="base">
        <a:spcBef>
          <a:spcPct val="0"/>
        </a:spcBef>
        <a:spcAft>
          <a:spcPct val="0"/>
        </a:spcAft>
        <a:defRPr sz="2800" b="1">
          <a:solidFill>
            <a:srgbClr val="D4ACE4"/>
          </a:solidFill>
          <a:latin typeface="Arial" charset="0"/>
          <a:ea typeface="MS PGothic" pitchFamily="34" charset="-128"/>
          <a:cs typeface="Arial" charset="0"/>
        </a:defRPr>
      </a:lvl6pPr>
      <a:lvl7pPr marL="914400" algn="l" rtl="0" fontAlgn="base">
        <a:spcBef>
          <a:spcPct val="0"/>
        </a:spcBef>
        <a:spcAft>
          <a:spcPct val="0"/>
        </a:spcAft>
        <a:defRPr sz="2800" b="1">
          <a:solidFill>
            <a:srgbClr val="D4ACE4"/>
          </a:solidFill>
          <a:latin typeface="Arial" charset="0"/>
          <a:ea typeface="MS PGothic" pitchFamily="34" charset="-128"/>
          <a:cs typeface="Arial" charset="0"/>
        </a:defRPr>
      </a:lvl7pPr>
      <a:lvl8pPr marL="1371600" algn="l" rtl="0" fontAlgn="base">
        <a:spcBef>
          <a:spcPct val="0"/>
        </a:spcBef>
        <a:spcAft>
          <a:spcPct val="0"/>
        </a:spcAft>
        <a:defRPr sz="2800" b="1">
          <a:solidFill>
            <a:srgbClr val="D4ACE4"/>
          </a:solidFill>
          <a:latin typeface="Arial" charset="0"/>
          <a:ea typeface="MS PGothic" pitchFamily="34" charset="-128"/>
          <a:cs typeface="Arial" charset="0"/>
        </a:defRPr>
      </a:lvl8pPr>
      <a:lvl9pPr marL="1828800" algn="l" rtl="0" fontAlgn="base">
        <a:spcBef>
          <a:spcPct val="0"/>
        </a:spcBef>
        <a:spcAft>
          <a:spcPct val="0"/>
        </a:spcAft>
        <a:defRPr sz="2800" b="1">
          <a:solidFill>
            <a:srgbClr val="D4ACE4"/>
          </a:solidFill>
          <a:latin typeface="Arial" charset="0"/>
          <a:ea typeface="MS PGothic" pitchFamily="34" charset="-128"/>
          <a:cs typeface="Arial" charset="0"/>
        </a:defRPr>
      </a:lvl9pPr>
    </p:titleStyle>
    <p:bodyStyle>
      <a:lvl1pPr marL="342900" indent="-342900" algn="l" rtl="0" eaLnBrk="0" fontAlgn="base" hangingPunct="0">
        <a:spcBef>
          <a:spcPct val="20000"/>
        </a:spcBef>
        <a:spcAft>
          <a:spcPct val="0"/>
        </a:spcAft>
        <a:buClr>
          <a:srgbClr val="66FFFF"/>
        </a:buClr>
        <a:buSzPct val="75000"/>
        <a:buFont typeface="Zapf Dingbats" charset="2"/>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66FFFF"/>
        </a:buClr>
        <a:buFont typeface="Symbol" charset="2"/>
        <a:buChar char=""/>
        <a:defRPr sz="2000" b="1">
          <a:solidFill>
            <a:schemeClr val="tx1"/>
          </a:solidFill>
          <a:latin typeface="+mn-lt"/>
          <a:ea typeface="+mn-ea"/>
          <a:cs typeface="+mn-cs"/>
        </a:defRPr>
      </a:lvl2pPr>
      <a:lvl3pPr marL="1143000" indent="-228600" algn="l" rtl="0" eaLnBrk="0" fontAlgn="base" hangingPunct="0">
        <a:spcBef>
          <a:spcPct val="20000"/>
        </a:spcBef>
        <a:spcAft>
          <a:spcPct val="0"/>
        </a:spcAft>
        <a:buClr>
          <a:srgbClr val="66FFFF"/>
        </a:buClr>
        <a:buFont typeface="Symbol" charset="2"/>
        <a:buChar char=""/>
        <a:defRPr sz="2400" b="1">
          <a:solidFill>
            <a:schemeClr val="tx1"/>
          </a:solidFill>
          <a:latin typeface="+mn-lt"/>
          <a:ea typeface="+mn-ea"/>
          <a:cs typeface="+mn-cs"/>
        </a:defRPr>
      </a:lvl3pPr>
      <a:lvl4pPr marL="1600200" indent="-228600" algn="l" rtl="0" eaLnBrk="0" fontAlgn="base" hangingPunct="0">
        <a:spcBef>
          <a:spcPct val="20000"/>
        </a:spcBef>
        <a:spcAft>
          <a:spcPct val="0"/>
        </a:spcAft>
        <a:buClr>
          <a:srgbClr val="66FFFF"/>
        </a:buClr>
        <a:buFont typeface="Symbol" charset="2"/>
        <a:buChar char=""/>
        <a:defRPr sz="1600" b="1">
          <a:solidFill>
            <a:schemeClr val="tx1"/>
          </a:solidFill>
          <a:latin typeface="+mn-lt"/>
          <a:ea typeface="+mn-ea"/>
          <a:cs typeface="+mn-cs"/>
        </a:defRPr>
      </a:lvl4pPr>
      <a:lvl5pPr marL="2057400" indent="-228600" algn="l" rtl="0" eaLnBrk="0" fontAlgn="base" hangingPunct="0">
        <a:spcBef>
          <a:spcPct val="20000"/>
        </a:spcBef>
        <a:spcAft>
          <a:spcPct val="0"/>
        </a:spcAft>
        <a:buClr>
          <a:srgbClr val="66FFFF"/>
        </a:buClr>
        <a:buFont typeface="Symbol" charset="2"/>
        <a:buChar char=""/>
        <a:defRPr sz="1600" b="1">
          <a:solidFill>
            <a:schemeClr val="tx1"/>
          </a:solidFill>
          <a:latin typeface="+mn-lt"/>
          <a:ea typeface="+mn-ea"/>
          <a:cs typeface="+mn-cs"/>
        </a:defRPr>
      </a:lvl5pPr>
      <a:lvl6pPr marL="2514600" indent="-228600" algn="l" rtl="0" fontAlgn="base">
        <a:spcBef>
          <a:spcPct val="20000"/>
        </a:spcBef>
        <a:spcAft>
          <a:spcPct val="0"/>
        </a:spcAft>
        <a:buClr>
          <a:srgbClr val="66FFFF"/>
        </a:buClr>
        <a:buFont typeface="Symbol" charset="2"/>
        <a:buChar char=""/>
        <a:defRPr sz="1600" b="1">
          <a:solidFill>
            <a:schemeClr val="tx1"/>
          </a:solidFill>
          <a:latin typeface="+mn-lt"/>
          <a:ea typeface="+mn-ea"/>
          <a:cs typeface="+mn-cs"/>
        </a:defRPr>
      </a:lvl6pPr>
      <a:lvl7pPr marL="2971800" indent="-228600" algn="l" rtl="0" fontAlgn="base">
        <a:spcBef>
          <a:spcPct val="20000"/>
        </a:spcBef>
        <a:spcAft>
          <a:spcPct val="0"/>
        </a:spcAft>
        <a:buClr>
          <a:srgbClr val="66FFFF"/>
        </a:buClr>
        <a:buFont typeface="Symbol" charset="2"/>
        <a:buChar char=""/>
        <a:defRPr sz="1600" b="1">
          <a:solidFill>
            <a:schemeClr val="tx1"/>
          </a:solidFill>
          <a:latin typeface="+mn-lt"/>
          <a:ea typeface="+mn-ea"/>
          <a:cs typeface="+mn-cs"/>
        </a:defRPr>
      </a:lvl7pPr>
      <a:lvl8pPr marL="3429000" indent="-228600" algn="l" rtl="0" fontAlgn="base">
        <a:spcBef>
          <a:spcPct val="20000"/>
        </a:spcBef>
        <a:spcAft>
          <a:spcPct val="0"/>
        </a:spcAft>
        <a:buClr>
          <a:srgbClr val="66FFFF"/>
        </a:buClr>
        <a:buFont typeface="Symbol" charset="2"/>
        <a:buChar char=""/>
        <a:defRPr sz="1600" b="1">
          <a:solidFill>
            <a:schemeClr val="tx1"/>
          </a:solidFill>
          <a:latin typeface="+mn-lt"/>
          <a:ea typeface="+mn-ea"/>
          <a:cs typeface="+mn-cs"/>
        </a:defRPr>
      </a:lvl8pPr>
      <a:lvl9pPr marL="3886200" indent="-228600" algn="l" rtl="0" fontAlgn="base">
        <a:spcBef>
          <a:spcPct val="20000"/>
        </a:spcBef>
        <a:spcAft>
          <a:spcPct val="0"/>
        </a:spcAft>
        <a:buClr>
          <a:srgbClr val="66FFFF"/>
        </a:buClr>
        <a:buFont typeface="Symbol" charset="2"/>
        <a:buChar char=""/>
        <a:defRPr sz="1600" b="1">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s-ES" smtClean="0"/>
              <a:t>Cliquez et modifiez le titre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s-ES" smtClean="0"/>
              <a:t>Cliquez pour modifier les styles du texte du masque</a:t>
            </a:r>
          </a:p>
          <a:p>
            <a:pPr lvl="1"/>
            <a:r>
              <a:rPr lang="fr-FR" altLang="es-ES" smtClean="0"/>
              <a:t>Deuxième niveau</a:t>
            </a:r>
          </a:p>
          <a:p>
            <a:pPr lvl="2"/>
            <a:r>
              <a:rPr lang="fr-FR" altLang="es-ES" smtClean="0"/>
              <a:t>Troisième niveau</a:t>
            </a:r>
          </a:p>
          <a:p>
            <a:pPr lvl="3"/>
            <a:r>
              <a:rPr lang="fr-FR" altLang="es-ES" smtClean="0"/>
              <a:t>Quatrième niveau</a:t>
            </a:r>
          </a:p>
          <a:p>
            <a:pPr lvl="4"/>
            <a:r>
              <a:rPr lang="fr-FR" altLang="es-ES" smtClean="0"/>
              <a:t>Cinquième niveau</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MS PGothic" pitchFamily="34" charset="-128"/>
                <a:cs typeface="+mn-cs"/>
              </a:defRPr>
            </a:lvl1pPr>
          </a:lstStyle>
          <a:p>
            <a:pPr>
              <a:spcBef>
                <a:spcPct val="0"/>
              </a:spcBef>
              <a:defRPr/>
            </a:pPr>
            <a:endParaRPr lang="fr-FR">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MS PGothic" pitchFamily="34" charset="-128"/>
                <a:cs typeface="+mn-cs"/>
              </a:defRPr>
            </a:lvl1pPr>
          </a:lstStyle>
          <a:p>
            <a:pPr>
              <a:spcBef>
                <a:spcPct val="0"/>
              </a:spcBef>
              <a:defRPr/>
            </a:pPr>
            <a:endParaRPr lang="fr-FR">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MS PGothic" pitchFamily="34" charset="-128"/>
                <a:cs typeface="+mn-cs"/>
              </a:defRPr>
            </a:lvl1pPr>
          </a:lstStyle>
          <a:p>
            <a:pPr>
              <a:spcBef>
                <a:spcPct val="0"/>
              </a:spcBef>
              <a:defRPr/>
            </a:pPr>
            <a:fld id="{33BD0C25-4E6A-431B-B999-6C1EC66E6E72}" type="slidenum">
              <a:rPr lang="fr-FR">
                <a:solidFill>
                  <a:srgbClr val="000000"/>
                </a:solidFill>
              </a:rPr>
              <a:pPr>
                <a:spcBef>
                  <a:spcPct val="0"/>
                </a:spcBef>
                <a:defRPr/>
              </a:pPr>
              <a:t>‹Nr.›</a:t>
            </a:fld>
            <a:endParaRPr lang="fr-FR">
              <a:solidFill>
                <a:srgbClr val="000000"/>
              </a:solidFill>
            </a:endParaRPr>
          </a:p>
        </p:txBody>
      </p:sp>
    </p:spTree>
    <p:extLst>
      <p:ext uri="{BB962C8B-B14F-4D97-AF65-F5344CB8AC3E}">
        <p14:creationId xmlns:p14="http://schemas.microsoft.com/office/powerpoint/2010/main" val="730424702"/>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S PGothic"/>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MS PGothic"/>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MS PGothic"/>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MS PGothic"/>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MS PGothic"/>
        </a:defRPr>
      </a:lvl5pPr>
      <a:lvl6pPr marL="457200" algn="ctr" rtl="0" fontAlgn="base">
        <a:spcBef>
          <a:spcPct val="0"/>
        </a:spcBef>
        <a:spcAft>
          <a:spcPct val="0"/>
        </a:spcAft>
        <a:defRPr sz="4400">
          <a:solidFill>
            <a:schemeClr val="tx2"/>
          </a:solidFill>
          <a:latin typeface="Arial" charset="0"/>
          <a:ea typeface="MS PGothic" pitchFamily="34" charset="-128"/>
        </a:defRPr>
      </a:lvl6pPr>
      <a:lvl7pPr marL="914400" algn="ctr" rtl="0" fontAlgn="base">
        <a:spcBef>
          <a:spcPct val="0"/>
        </a:spcBef>
        <a:spcAft>
          <a:spcPct val="0"/>
        </a:spcAft>
        <a:defRPr sz="4400">
          <a:solidFill>
            <a:schemeClr val="tx2"/>
          </a:solidFill>
          <a:latin typeface="Arial" charset="0"/>
          <a:ea typeface="MS PGothic" pitchFamily="34" charset="-128"/>
        </a:defRPr>
      </a:lvl7pPr>
      <a:lvl8pPr marL="1371600" algn="ctr" rtl="0" fontAlgn="base">
        <a:spcBef>
          <a:spcPct val="0"/>
        </a:spcBef>
        <a:spcAft>
          <a:spcPct val="0"/>
        </a:spcAft>
        <a:defRPr sz="4400">
          <a:solidFill>
            <a:schemeClr val="tx2"/>
          </a:solidFill>
          <a:latin typeface="Arial" charset="0"/>
          <a:ea typeface="MS PGothic" pitchFamily="34" charset="-128"/>
        </a:defRPr>
      </a:lvl8pPr>
      <a:lvl9pPr marL="1828800" algn="ctr" rtl="0" fontAlgn="base">
        <a:spcBef>
          <a:spcPct val="0"/>
        </a:spcBef>
        <a:spcAft>
          <a:spcPct val="0"/>
        </a:spcAft>
        <a:defRPr sz="4400">
          <a:solidFill>
            <a:schemeClr val="tx2"/>
          </a:solidFill>
          <a:latin typeface="Arial"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S PGothic"/>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MS PGothic"/>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MS PGothic"/>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MS PGothic"/>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2" name="Rectangle 2"/>
          <p:cNvSpPr>
            <a:spLocks noGrp="1" noChangeArrowheads="1"/>
          </p:cNvSpPr>
          <p:nvPr>
            <p:ph type="title"/>
          </p:nvPr>
        </p:nvSpPr>
        <p:spPr bwMode="auto">
          <a:xfrm>
            <a:off x="380442" y="214313"/>
            <a:ext cx="9526191" cy="11430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09017" y="1600206"/>
            <a:ext cx="9469041"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90365596"/>
      </p:ext>
    </p:extLst>
  </p:cSld>
  <p:clrMap bg1="dk2" tx1="lt1" bg2="dk1"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Lst>
  <p:txStyles>
    <p:titleStyle>
      <a:lvl1pPr algn="ctr" rtl="0" eaLnBrk="0" fontAlgn="base" hangingPunct="0">
        <a:lnSpc>
          <a:spcPct val="90000"/>
        </a:lnSpc>
        <a:spcBef>
          <a:spcPct val="0"/>
        </a:spcBef>
        <a:spcAft>
          <a:spcPct val="0"/>
        </a:spcAft>
        <a:defRPr sz="4000" b="1">
          <a:solidFill>
            <a:schemeClr val="tx2"/>
          </a:solidFill>
          <a:latin typeface="+mj-lt"/>
          <a:ea typeface="+mj-ea"/>
          <a:cs typeface="+mj-cs"/>
        </a:defRPr>
      </a:lvl1pPr>
      <a:lvl2pPr algn="ctr" rtl="0" eaLnBrk="0" fontAlgn="base" hangingPunct="0">
        <a:lnSpc>
          <a:spcPct val="90000"/>
        </a:lnSpc>
        <a:spcBef>
          <a:spcPct val="0"/>
        </a:spcBef>
        <a:spcAft>
          <a:spcPct val="0"/>
        </a:spcAft>
        <a:defRPr sz="4000" b="1">
          <a:solidFill>
            <a:schemeClr val="tx2"/>
          </a:solidFill>
          <a:latin typeface="Arial" charset="0"/>
        </a:defRPr>
      </a:lvl2pPr>
      <a:lvl3pPr algn="ctr" rtl="0" eaLnBrk="0" fontAlgn="base" hangingPunct="0">
        <a:lnSpc>
          <a:spcPct val="90000"/>
        </a:lnSpc>
        <a:spcBef>
          <a:spcPct val="0"/>
        </a:spcBef>
        <a:spcAft>
          <a:spcPct val="0"/>
        </a:spcAft>
        <a:defRPr sz="4000" b="1">
          <a:solidFill>
            <a:schemeClr val="tx2"/>
          </a:solidFill>
          <a:latin typeface="Arial" charset="0"/>
        </a:defRPr>
      </a:lvl3pPr>
      <a:lvl4pPr algn="ctr" rtl="0" eaLnBrk="0" fontAlgn="base" hangingPunct="0">
        <a:lnSpc>
          <a:spcPct val="90000"/>
        </a:lnSpc>
        <a:spcBef>
          <a:spcPct val="0"/>
        </a:spcBef>
        <a:spcAft>
          <a:spcPct val="0"/>
        </a:spcAft>
        <a:defRPr sz="4000" b="1">
          <a:solidFill>
            <a:schemeClr val="tx2"/>
          </a:solidFill>
          <a:latin typeface="Arial" charset="0"/>
        </a:defRPr>
      </a:lvl4pPr>
      <a:lvl5pPr algn="ctr" rtl="0" eaLnBrk="0" fontAlgn="base" hangingPunct="0">
        <a:lnSpc>
          <a:spcPct val="90000"/>
        </a:lnSpc>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7175" y="138113"/>
            <a:ext cx="9920883" cy="96996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GB"/>
              <a:t>Click to edit Master title style</a:t>
            </a:r>
          </a:p>
        </p:txBody>
      </p:sp>
      <p:sp>
        <p:nvSpPr>
          <p:cNvPr id="34819" name="Rectangle 3"/>
          <p:cNvSpPr>
            <a:spLocks noGrp="1" noChangeArrowheads="1"/>
          </p:cNvSpPr>
          <p:nvPr>
            <p:ph type="body" idx="1"/>
          </p:nvPr>
        </p:nvSpPr>
        <p:spPr bwMode="auto">
          <a:xfrm>
            <a:off x="226814" y="1108083"/>
            <a:ext cx="9901238" cy="557847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GB" dirty="0" smtClean="0"/>
              <a:t>Click to edit Master text styles</a:t>
            </a:r>
          </a:p>
          <a:p>
            <a:pPr lvl="3"/>
            <a:r>
              <a:rPr lang="en-GB" dirty="0" smtClean="0"/>
              <a:t>second level</a:t>
            </a:r>
          </a:p>
          <a:p>
            <a:pPr lvl="5"/>
            <a:r>
              <a:rPr lang="en-GB" dirty="0" smtClean="0"/>
              <a:t>third level</a:t>
            </a:r>
          </a:p>
          <a:p>
            <a:pPr lvl="6"/>
            <a:r>
              <a:rPr lang="en-GB" dirty="0" smtClean="0"/>
              <a:t>fourth level</a:t>
            </a:r>
          </a:p>
          <a:p>
            <a:pPr lvl="4"/>
            <a:endParaRPr lang="en-GB" dirty="0" smtClean="0"/>
          </a:p>
        </p:txBody>
      </p:sp>
    </p:spTree>
    <p:extLst>
      <p:ext uri="{BB962C8B-B14F-4D97-AF65-F5344CB8AC3E}">
        <p14:creationId xmlns:p14="http://schemas.microsoft.com/office/powerpoint/2010/main" val="102351793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ransition/>
  <p:hf sldNum="0" hdr="0" dt="0"/>
  <p:txStyles>
    <p:titleStyle>
      <a:lvl1pPr algn="l" rtl="0" eaLnBrk="0" fontAlgn="base" hangingPunct="0">
        <a:spcBef>
          <a:spcPct val="0"/>
        </a:spcBef>
        <a:spcAft>
          <a:spcPct val="0"/>
        </a:spcAft>
        <a:defRPr sz="2800" b="1">
          <a:solidFill>
            <a:srgbClr val="F4B643"/>
          </a:solidFill>
          <a:latin typeface="+mj-lt"/>
          <a:ea typeface="ＭＳ Ｐゴシック" charset="0"/>
          <a:cs typeface="+mj-cs"/>
        </a:defRPr>
      </a:lvl1pPr>
      <a:lvl2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ea typeface="ＭＳ Ｐゴシック" charset="0"/>
        </a:defRPr>
      </a:lvl2pPr>
      <a:lvl3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ea typeface="ＭＳ Ｐゴシック" charset="0"/>
        </a:defRPr>
      </a:lvl3pPr>
      <a:lvl4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ea typeface="ＭＳ Ｐゴシック" charset="0"/>
        </a:defRPr>
      </a:lvl4pPr>
      <a:lvl5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ea typeface="ＭＳ Ｐゴシック" charset="0"/>
        </a:defRPr>
      </a:lvl5pPr>
      <a:lvl6pPr marL="4572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0"/>
        </a:spcBef>
        <a:spcAft>
          <a:spcPct val="0"/>
        </a:spcAft>
        <a:buClr>
          <a:srgbClr val="F4B643"/>
        </a:buClr>
        <a:buSzPct val="165000"/>
        <a:buFont typeface="Arial" charset="0"/>
        <a:buChar char="•"/>
        <a:defRPr lang="en-GB" sz="2400" b="1" kern="1200" dirty="0">
          <a:solidFill>
            <a:schemeClr val="bg1"/>
          </a:solidFill>
          <a:latin typeface="+mn-lt"/>
          <a:ea typeface="ＭＳ Ｐゴシック" charset="0"/>
          <a:cs typeface="+mn-cs"/>
        </a:defRPr>
      </a:lvl1pPr>
      <a:lvl2pPr marL="342900" indent="-342900" algn="l" rtl="0" eaLnBrk="0" fontAlgn="base" hangingPunct="0">
        <a:spcBef>
          <a:spcPts val="1200"/>
        </a:spcBef>
        <a:spcAft>
          <a:spcPct val="0"/>
        </a:spcAft>
        <a:buClr>
          <a:srgbClr val="00FFFF"/>
        </a:buClr>
        <a:buFont typeface="Arial" charset="0"/>
        <a:buChar char="•"/>
        <a:defRPr lang="en-GB" sz="2400" b="1" kern="1200" dirty="0">
          <a:solidFill>
            <a:schemeClr val="bg1"/>
          </a:solidFill>
          <a:latin typeface="+mn-lt"/>
          <a:ea typeface="ＭＳ Ｐゴシック" charset="0"/>
          <a:cs typeface="+mn-cs"/>
        </a:defRPr>
      </a:lvl2pPr>
      <a:lvl3pPr marL="342900" indent="-342900" algn="l" rtl="0" eaLnBrk="0" fontAlgn="base" hangingPunct="0">
        <a:spcBef>
          <a:spcPts val="1200"/>
        </a:spcBef>
        <a:spcAft>
          <a:spcPct val="0"/>
        </a:spcAft>
        <a:buClr>
          <a:srgbClr val="00FFFF"/>
        </a:buClr>
        <a:buFont typeface="Arial" charset="0"/>
        <a:buChar char="•"/>
        <a:defRPr lang="en-GB" sz="2400" b="1" kern="1200" dirty="0">
          <a:solidFill>
            <a:schemeClr val="bg1"/>
          </a:solidFill>
          <a:latin typeface="+mn-lt"/>
          <a:ea typeface="ＭＳ Ｐゴシック" charset="0"/>
          <a:cs typeface="+mn-cs"/>
        </a:defRPr>
      </a:lvl3pPr>
      <a:lvl4pPr marL="720725" indent="-360363" algn="l" rtl="0" eaLnBrk="0" fontAlgn="base" hangingPunct="0">
        <a:spcBef>
          <a:spcPct val="0"/>
        </a:spcBef>
        <a:spcAft>
          <a:spcPct val="0"/>
        </a:spcAft>
        <a:buClr>
          <a:srgbClr val="00FFFF"/>
        </a:buClr>
        <a:buFont typeface="Arial" charset="0"/>
        <a:buChar char="–"/>
        <a:defRPr lang="en-GB" sz="2200" b="1" kern="1200" dirty="0">
          <a:solidFill>
            <a:schemeClr val="bg1"/>
          </a:solidFill>
          <a:latin typeface="+mn-lt"/>
          <a:ea typeface="ＭＳ Ｐゴシック" charset="0"/>
          <a:cs typeface="+mn-cs"/>
        </a:defRPr>
      </a:lvl4pPr>
      <a:lvl5pPr marL="720725" indent="-360363" algn="l" rtl="0" eaLnBrk="0" fontAlgn="base" hangingPunct="0">
        <a:spcBef>
          <a:spcPts val="1200"/>
        </a:spcBef>
        <a:spcAft>
          <a:spcPct val="0"/>
        </a:spcAft>
        <a:buClr>
          <a:srgbClr val="F4B643"/>
        </a:buClr>
        <a:buFont typeface="Arial" charset="0"/>
        <a:buChar char="•"/>
        <a:defRPr lang="en-GB" b="1" kern="1200" dirty="0">
          <a:solidFill>
            <a:schemeClr val="bg1"/>
          </a:solidFill>
          <a:latin typeface="+mn-lt"/>
          <a:ea typeface="ＭＳ Ｐゴシック" charset="0"/>
          <a:cs typeface="+mn-cs"/>
        </a:defRPr>
      </a:lvl5pPr>
      <a:lvl6pPr marL="1081088" indent="-360363" algn="l" rtl="0" fontAlgn="base">
        <a:spcBef>
          <a:spcPts val="0"/>
        </a:spcBef>
        <a:spcAft>
          <a:spcPct val="0"/>
        </a:spcAft>
        <a:buClr>
          <a:srgbClr val="F4B643"/>
        </a:buClr>
        <a:buChar char="»"/>
        <a:defRPr sz="2000">
          <a:solidFill>
            <a:schemeClr val="bg1"/>
          </a:solidFill>
          <a:latin typeface="Times New Roman" pitchFamily="18" charset="0"/>
        </a:defRPr>
      </a:lvl6pPr>
      <a:lvl7pPr marL="1431925" indent="-350838" algn="l" rtl="0" fontAlgn="base">
        <a:spcBef>
          <a:spcPts val="0"/>
        </a:spcBef>
        <a:spcAft>
          <a:spcPct val="0"/>
        </a:spcAft>
        <a:buClr>
          <a:srgbClr val="F4B643"/>
        </a:buClr>
        <a:buFont typeface="Arial" pitchFamily="34" charset="0"/>
        <a:buChar char="•"/>
        <a:defRPr sz="2000">
          <a:solidFill>
            <a:schemeClr val="bg1"/>
          </a:solidFill>
          <a:latin typeface="Times New Roman" pitchFamily="18" charset="0"/>
        </a:defRPr>
      </a:lvl7pPr>
      <a:lvl8pPr marL="3689350" indent="-228600" algn="l" rtl="0" fontAlgn="base">
        <a:spcBef>
          <a:spcPct val="30000"/>
        </a:spcBef>
        <a:spcAft>
          <a:spcPct val="0"/>
        </a:spcAft>
        <a:buClr>
          <a:srgbClr val="F4B643"/>
        </a:buClr>
        <a:buChar char="»"/>
        <a:defRPr sz="2000">
          <a:solidFill>
            <a:srgbClr val="69C4EF"/>
          </a:solidFill>
          <a:latin typeface="Times New Roman" pitchFamily="18" charset="0"/>
        </a:defRPr>
      </a:lvl8pPr>
      <a:lvl9pPr marL="4146550" indent="-228600" algn="l" rtl="0" fontAlgn="base">
        <a:spcBef>
          <a:spcPct val="30000"/>
        </a:spcBef>
        <a:spcAft>
          <a:spcPct val="0"/>
        </a:spcAft>
        <a:buClr>
          <a:srgbClr val="F4B643"/>
        </a:buClr>
        <a:buChar char="»"/>
        <a:defRPr sz="2000">
          <a:solidFill>
            <a:srgbClr val="69C4EF"/>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endParaRPr lang="en-US" smtClean="0">
              <a:solidFill>
                <a:srgbClr val="FFFFFF"/>
              </a:solidFill>
              <a:latin typeface="Times New Roman"/>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latin typeface="+mn-lt"/>
              </a:defRPr>
            </a:lvl1pPr>
          </a:lstStyle>
          <a:p>
            <a:endParaRPr lang="en-US" smtClean="0">
              <a:solidFill>
                <a:srgbClr val="FFFFFF"/>
              </a:solidFill>
              <a:latin typeface="Times New Roman"/>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fld id="{A2229804-E58E-EB45-B880-E5B664A77F0D}" type="slidenum">
              <a:rPr lang="en-US" smtClean="0">
                <a:solidFill>
                  <a:srgbClr val="FFFFFF"/>
                </a:solidFill>
                <a:latin typeface="Times New Roman"/>
              </a:rPr>
              <a:pPr/>
              <a:t>‹Nr.›</a:t>
            </a:fld>
            <a:endParaRPr lang="en-US" smtClean="0">
              <a:solidFill>
                <a:srgbClr val="FFFFFF"/>
              </a:solidFill>
              <a:latin typeface="Times New Roman"/>
            </a:endParaRPr>
          </a:p>
        </p:txBody>
      </p:sp>
    </p:spTree>
    <p:extLst>
      <p:ext uri="{BB962C8B-B14F-4D97-AF65-F5344CB8AC3E}">
        <p14:creationId xmlns:p14="http://schemas.microsoft.com/office/powerpoint/2010/main" val="34957232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ransition>
    <p:spli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02076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514350" y="1600206"/>
            <a:ext cx="92583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06340" name="Rectangle 4"/>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chemeClr val="bg1"/>
                </a:solidFill>
                <a:latin typeface="+mn-lt"/>
                <a:ea typeface="+mn-ea"/>
                <a:cs typeface="+mn-cs"/>
              </a:defRPr>
            </a:lvl1pPr>
          </a:lstStyle>
          <a:p>
            <a:pPr algn="ctr">
              <a:defRPr/>
            </a:pPr>
            <a:endParaRPr lang="en-GB">
              <a:solidFill>
                <a:srgbClr val="FFFFFF"/>
              </a:solidFill>
              <a:latin typeface="Arial"/>
            </a:endParaRPr>
          </a:p>
        </p:txBody>
      </p:sp>
      <p:sp>
        <p:nvSpPr>
          <p:cNvPr id="1806341" name="Rectangle 5"/>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chemeClr val="bg1"/>
                </a:solidFill>
                <a:latin typeface="Arial" charset="0"/>
              </a:defRPr>
            </a:lvl1pPr>
          </a:lstStyle>
          <a:p>
            <a:pPr>
              <a:defRPr/>
            </a:pPr>
            <a:fld id="{E4D12A13-502B-EF41-B63F-F0AC93F38BC1}"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65135185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ransition/>
  <p:txStyles>
    <p:titleStyle>
      <a:lvl1pPr algn="ctr" rtl="0" eaLnBrk="0" fontAlgn="base" hangingPunct="0">
        <a:spcBef>
          <a:spcPct val="0"/>
        </a:spcBef>
        <a:spcAft>
          <a:spcPct val="0"/>
        </a:spcAft>
        <a:defRPr sz="3500" b="1">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5pPr>
      <a:lvl6pPr marL="457200" algn="ctr" rtl="0" fontAlgn="base">
        <a:spcBef>
          <a:spcPct val="0"/>
        </a:spcBef>
        <a:spcAft>
          <a:spcPct val="0"/>
        </a:spcAft>
        <a:defRPr sz="3500" b="1">
          <a:solidFill>
            <a:srgbClr val="FFFF00"/>
          </a:solidFill>
          <a:latin typeface="Arial" pitchFamily="34" charset="0"/>
        </a:defRPr>
      </a:lvl6pPr>
      <a:lvl7pPr marL="914400" algn="ctr" rtl="0" fontAlgn="base">
        <a:spcBef>
          <a:spcPct val="0"/>
        </a:spcBef>
        <a:spcAft>
          <a:spcPct val="0"/>
        </a:spcAft>
        <a:defRPr sz="3500" b="1">
          <a:solidFill>
            <a:srgbClr val="FFFF00"/>
          </a:solidFill>
          <a:latin typeface="Arial" pitchFamily="34" charset="0"/>
        </a:defRPr>
      </a:lvl7pPr>
      <a:lvl8pPr marL="1371600" algn="ctr" rtl="0" fontAlgn="base">
        <a:spcBef>
          <a:spcPct val="0"/>
        </a:spcBef>
        <a:spcAft>
          <a:spcPct val="0"/>
        </a:spcAft>
        <a:defRPr sz="3500" b="1">
          <a:solidFill>
            <a:srgbClr val="FFFF00"/>
          </a:solidFill>
          <a:latin typeface="Arial" pitchFamily="34" charset="0"/>
        </a:defRPr>
      </a:lvl8pPr>
      <a:lvl9pPr marL="1828800" algn="ctr" rtl="0" fontAlgn="base">
        <a:spcBef>
          <a:spcPct val="0"/>
        </a:spcBef>
        <a:spcAft>
          <a:spcPct val="0"/>
        </a:spcAft>
        <a:defRPr sz="3500" b="1">
          <a:solidFill>
            <a:srgbClr val="FFFF00"/>
          </a:solidFill>
          <a:latin typeface="Arial" pitchFamily="34" charset="0"/>
        </a:defRPr>
      </a:lvl9pPr>
    </p:titleStyle>
    <p:bodyStyle>
      <a:lvl1pPr marL="342900" indent="-342900" algn="l" rtl="0" eaLnBrk="0" fontAlgn="base" hangingPunct="0">
        <a:spcBef>
          <a:spcPct val="40000"/>
        </a:spcBef>
        <a:spcAft>
          <a:spcPct val="0"/>
        </a:spcAft>
        <a:buClr>
          <a:srgbClr val="9970FE"/>
        </a:buClr>
        <a:buSzPct val="75000"/>
        <a:buFont typeface="Wingdings 3" charset="0"/>
        <a:buChar char="u"/>
        <a:defRPr sz="3000">
          <a:solidFill>
            <a:schemeClr val="bg1"/>
          </a:solidFill>
          <a:latin typeface="+mn-lt"/>
          <a:ea typeface="ＭＳ Ｐゴシック" charset="-128"/>
          <a:cs typeface="ＭＳ Ｐゴシック" charset="-128"/>
        </a:defRPr>
      </a:lvl1pPr>
      <a:lvl2pPr marL="1035050" indent="-228600" algn="l" rtl="0" eaLnBrk="0" fontAlgn="base" hangingPunct="0">
        <a:spcBef>
          <a:spcPct val="20000"/>
        </a:spcBef>
        <a:spcAft>
          <a:spcPct val="0"/>
        </a:spcAft>
        <a:buChar char="–"/>
        <a:defRPr sz="2400">
          <a:solidFill>
            <a:schemeClr val="bg1"/>
          </a:solidFill>
          <a:latin typeface="+mn-lt"/>
          <a:ea typeface="ＭＳ Ｐゴシック" charset="-128"/>
        </a:defRPr>
      </a:lvl2pPr>
      <a:lvl3pPr marL="1720850" indent="-228600" algn="l" rtl="0" eaLnBrk="0" fontAlgn="base" hangingPunct="0">
        <a:spcBef>
          <a:spcPct val="20000"/>
        </a:spcBef>
        <a:spcAft>
          <a:spcPct val="0"/>
        </a:spcAft>
        <a:buChar char="•"/>
        <a:defRPr sz="2000">
          <a:solidFill>
            <a:schemeClr val="bg1"/>
          </a:solidFill>
          <a:latin typeface="+mn-lt"/>
          <a:ea typeface="ＭＳ Ｐゴシック" charset="-128"/>
        </a:defRPr>
      </a:lvl3pPr>
      <a:lvl4pPr marL="2286000" indent="-228600" algn="l" rtl="0" eaLnBrk="0" fontAlgn="base" hangingPunct="0">
        <a:spcBef>
          <a:spcPct val="20000"/>
        </a:spcBef>
        <a:spcAft>
          <a:spcPct val="0"/>
        </a:spcAft>
        <a:buChar char="–"/>
        <a:defRPr sz="2000">
          <a:solidFill>
            <a:schemeClr val="bg1"/>
          </a:solidFill>
          <a:latin typeface="+mn-lt"/>
          <a:ea typeface="ＭＳ Ｐゴシック" charset="-128"/>
        </a:defRPr>
      </a:lvl4pPr>
      <a:lvl5pPr marL="2863850" indent="-228600" algn="l" rtl="0" eaLnBrk="0" fontAlgn="base" hangingPunct="0">
        <a:spcBef>
          <a:spcPct val="20000"/>
        </a:spcBef>
        <a:spcAft>
          <a:spcPct val="0"/>
        </a:spcAft>
        <a:buChar char="»"/>
        <a:defRPr sz="2000">
          <a:solidFill>
            <a:schemeClr val="bg1"/>
          </a:solidFill>
          <a:latin typeface="+mn-lt"/>
          <a:ea typeface="ＭＳ Ｐゴシック" charset="-128"/>
        </a:defRPr>
      </a:lvl5pPr>
      <a:lvl6pPr marL="3321050" indent="-228600" algn="l" rtl="0" fontAlgn="base">
        <a:spcBef>
          <a:spcPct val="20000"/>
        </a:spcBef>
        <a:spcAft>
          <a:spcPct val="0"/>
        </a:spcAft>
        <a:buChar char="»"/>
        <a:defRPr>
          <a:solidFill>
            <a:schemeClr val="bg1"/>
          </a:solidFill>
          <a:latin typeface="+mn-lt"/>
        </a:defRPr>
      </a:lvl6pPr>
      <a:lvl7pPr marL="3778250" indent="-228600" algn="l" rtl="0" fontAlgn="base">
        <a:spcBef>
          <a:spcPct val="20000"/>
        </a:spcBef>
        <a:spcAft>
          <a:spcPct val="0"/>
        </a:spcAft>
        <a:buChar char="»"/>
        <a:defRPr>
          <a:solidFill>
            <a:schemeClr val="bg1"/>
          </a:solidFill>
          <a:latin typeface="+mn-lt"/>
        </a:defRPr>
      </a:lvl7pPr>
      <a:lvl8pPr marL="4235450" indent="-228600" algn="l" rtl="0" fontAlgn="base">
        <a:spcBef>
          <a:spcPct val="20000"/>
        </a:spcBef>
        <a:spcAft>
          <a:spcPct val="0"/>
        </a:spcAft>
        <a:buChar char="»"/>
        <a:defRPr>
          <a:solidFill>
            <a:schemeClr val="bg1"/>
          </a:solidFill>
          <a:latin typeface="+mn-lt"/>
        </a:defRPr>
      </a:lvl8pPr>
      <a:lvl9pPr marL="469265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endParaRPr lang="en-US" smtClean="0">
              <a:solidFill>
                <a:srgbClr val="FFFFFF"/>
              </a:solidFill>
              <a:latin typeface="Times New Roman"/>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latin typeface="+mn-lt"/>
              </a:defRPr>
            </a:lvl1pPr>
          </a:lstStyle>
          <a:p>
            <a:endParaRPr lang="en-US" smtClean="0">
              <a:solidFill>
                <a:srgbClr val="FFFFFF"/>
              </a:solidFill>
              <a:latin typeface="Times New Roman"/>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fld id="{A2229804-E58E-EB45-B880-E5B664A77F0D}" type="slidenum">
              <a:rPr lang="en-US" smtClean="0">
                <a:solidFill>
                  <a:srgbClr val="FFFFFF"/>
                </a:solidFill>
                <a:latin typeface="Times New Roman"/>
              </a:rPr>
              <a:pPr/>
              <a:t>‹Nr.›</a:t>
            </a:fld>
            <a:endParaRPr lang="en-US" smtClean="0">
              <a:solidFill>
                <a:srgbClr val="FFFFFF"/>
              </a:solidFill>
              <a:latin typeface="Times New Roman"/>
            </a:endParaRPr>
          </a:p>
        </p:txBody>
      </p:sp>
    </p:spTree>
    <p:extLst>
      <p:ext uri="{BB962C8B-B14F-4D97-AF65-F5344CB8AC3E}">
        <p14:creationId xmlns:p14="http://schemas.microsoft.com/office/powerpoint/2010/main" val="45723122"/>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p:spli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8000" r="-8000"/>
          </a:stretch>
        </a:blip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76809" y="6223023"/>
            <a:ext cx="8824317" cy="339725"/>
            <a:chOff x="43" y="3920"/>
            <a:chExt cx="4941" cy="214"/>
          </a:xfrm>
        </p:grpSpPr>
        <p:sp>
          <p:nvSpPr>
            <p:cNvPr id="1036" name="Rectangle 12"/>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037" name="Oval 13"/>
            <p:cNvSpPr>
              <a:spLocks noChangeArrowheads="1"/>
            </p:cNvSpPr>
            <p:nvPr userDrawn="1"/>
          </p:nvSpPr>
          <p:spPr bwMode="white">
            <a:xfrm>
              <a:off x="4840" y="3920"/>
              <a:ext cx="144" cy="214"/>
            </a:xfrm>
            <a:prstGeom prst="ellipse">
              <a:avLst/>
            </a:prstGeom>
            <a:solidFill>
              <a:schemeClr val="bg1"/>
            </a:solidFill>
            <a:ln w="9525">
              <a:noFill/>
              <a:round/>
              <a:headEnd/>
              <a:tailEnd/>
            </a:ln>
            <a:effectLst/>
          </p:spPr>
          <p:txBody>
            <a:bodyPr wrap="none" anchor="ctr"/>
            <a:lstStyle/>
            <a:p>
              <a:pPr eaLnBrk="1" hangingPunct="1">
                <a:spcBef>
                  <a:spcPct val="0"/>
                </a:spcBef>
                <a:defRPr/>
              </a:pPr>
              <a:endParaRPr lang="en-US" sz="1800">
                <a:solidFill>
                  <a:srgbClr val="FFFFFF"/>
                </a:solidFill>
              </a:endParaRPr>
            </a:p>
          </p:txBody>
        </p:sp>
      </p:grpSp>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2" name="Rectangle 2"/>
          <p:cNvSpPr>
            <a:spLocks noGrp="1" noChangeArrowheads="1"/>
          </p:cNvSpPr>
          <p:nvPr>
            <p:ph type="title"/>
          </p:nvPr>
        </p:nvSpPr>
        <p:spPr bwMode="auto">
          <a:xfrm>
            <a:off x="380418" y="214313"/>
            <a:ext cx="9526191" cy="11430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08993" y="1600206"/>
            <a:ext cx="9469041"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pic>
        <p:nvPicPr>
          <p:cNvPr id="1030" name="Picture 16" descr="prime band white onc"/>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949612"/>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Lst>
  <p:txStyles>
    <p:titleStyle>
      <a:lvl1pPr algn="ctr" rtl="0" eaLnBrk="0" fontAlgn="base" hangingPunct="0">
        <a:lnSpc>
          <a:spcPct val="90000"/>
        </a:lnSpc>
        <a:spcBef>
          <a:spcPct val="0"/>
        </a:spcBef>
        <a:spcAft>
          <a:spcPct val="0"/>
        </a:spcAft>
        <a:defRPr sz="4000" b="1">
          <a:solidFill>
            <a:schemeClr val="tx2"/>
          </a:solidFill>
          <a:latin typeface="+mj-lt"/>
          <a:ea typeface="+mj-ea"/>
          <a:cs typeface="+mj-cs"/>
        </a:defRPr>
      </a:lvl1pPr>
      <a:lvl2pPr algn="ctr" rtl="0" eaLnBrk="0" fontAlgn="base" hangingPunct="0">
        <a:lnSpc>
          <a:spcPct val="90000"/>
        </a:lnSpc>
        <a:spcBef>
          <a:spcPct val="0"/>
        </a:spcBef>
        <a:spcAft>
          <a:spcPct val="0"/>
        </a:spcAft>
        <a:defRPr sz="4000" b="1">
          <a:solidFill>
            <a:schemeClr val="tx2"/>
          </a:solidFill>
          <a:latin typeface="Arial" charset="0"/>
        </a:defRPr>
      </a:lvl2pPr>
      <a:lvl3pPr algn="ctr" rtl="0" eaLnBrk="0" fontAlgn="base" hangingPunct="0">
        <a:lnSpc>
          <a:spcPct val="90000"/>
        </a:lnSpc>
        <a:spcBef>
          <a:spcPct val="0"/>
        </a:spcBef>
        <a:spcAft>
          <a:spcPct val="0"/>
        </a:spcAft>
        <a:defRPr sz="4000" b="1">
          <a:solidFill>
            <a:schemeClr val="tx2"/>
          </a:solidFill>
          <a:latin typeface="Arial" charset="0"/>
        </a:defRPr>
      </a:lvl3pPr>
      <a:lvl4pPr algn="ctr" rtl="0" eaLnBrk="0" fontAlgn="base" hangingPunct="0">
        <a:lnSpc>
          <a:spcPct val="90000"/>
        </a:lnSpc>
        <a:spcBef>
          <a:spcPct val="0"/>
        </a:spcBef>
        <a:spcAft>
          <a:spcPct val="0"/>
        </a:spcAft>
        <a:defRPr sz="4000" b="1">
          <a:solidFill>
            <a:schemeClr val="tx2"/>
          </a:solidFill>
          <a:latin typeface="Arial" charset="0"/>
        </a:defRPr>
      </a:lvl4pPr>
      <a:lvl5pPr algn="ctr" rtl="0" eaLnBrk="0" fontAlgn="base" hangingPunct="0">
        <a:lnSpc>
          <a:spcPct val="90000"/>
        </a:lnSpc>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8000" r="-8000"/>
          </a:stretch>
        </a:blip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76954" y="6223281"/>
            <a:ext cx="8824317" cy="339725"/>
            <a:chOff x="43" y="3920"/>
            <a:chExt cx="4941" cy="214"/>
          </a:xfrm>
        </p:grpSpPr>
        <p:sp>
          <p:nvSpPr>
            <p:cNvPr id="1036" name="Rectangle 12"/>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037" name="Oval 13"/>
            <p:cNvSpPr>
              <a:spLocks noChangeArrowheads="1"/>
            </p:cNvSpPr>
            <p:nvPr userDrawn="1"/>
          </p:nvSpPr>
          <p:spPr bwMode="white">
            <a:xfrm>
              <a:off x="4840" y="3920"/>
              <a:ext cx="144" cy="214"/>
            </a:xfrm>
            <a:prstGeom prst="ellipse">
              <a:avLst/>
            </a:prstGeom>
            <a:solidFill>
              <a:schemeClr val="bg1"/>
            </a:solidFill>
            <a:ln w="9525">
              <a:noFill/>
              <a:round/>
              <a:headEnd/>
              <a:tailEnd/>
            </a:ln>
            <a:effectLst/>
          </p:spPr>
          <p:txBody>
            <a:bodyPr wrap="none" anchor="ctr"/>
            <a:lstStyle/>
            <a:p>
              <a:pPr eaLnBrk="1" hangingPunct="1">
                <a:spcBef>
                  <a:spcPct val="0"/>
                </a:spcBef>
                <a:defRPr/>
              </a:pPr>
              <a:endParaRPr lang="en-US" sz="1800">
                <a:solidFill>
                  <a:srgbClr val="FFFFFF"/>
                </a:solidFill>
              </a:endParaRPr>
            </a:p>
          </p:txBody>
        </p:sp>
      </p:grpSp>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2" name="Rectangle 2"/>
          <p:cNvSpPr>
            <a:spLocks noGrp="1" noChangeArrowheads="1"/>
          </p:cNvSpPr>
          <p:nvPr>
            <p:ph type="title"/>
          </p:nvPr>
        </p:nvSpPr>
        <p:spPr bwMode="auto">
          <a:xfrm>
            <a:off x="380485" y="214313"/>
            <a:ext cx="9526191" cy="11430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09060" y="1600206"/>
            <a:ext cx="9469041"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pic>
        <p:nvPicPr>
          <p:cNvPr id="1030" name="Picture 16" descr="prime band white onc"/>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73911"/>
      </p:ext>
    </p:extLst>
  </p:cSld>
  <p:clrMap bg1="dk2" tx1="lt1" bg2="dk1"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Lst>
  <p:txStyles>
    <p:titleStyle>
      <a:lvl1pPr algn="ctr" rtl="0" eaLnBrk="0" fontAlgn="base" hangingPunct="0">
        <a:lnSpc>
          <a:spcPct val="90000"/>
        </a:lnSpc>
        <a:spcBef>
          <a:spcPct val="0"/>
        </a:spcBef>
        <a:spcAft>
          <a:spcPct val="0"/>
        </a:spcAft>
        <a:defRPr sz="4000" b="1">
          <a:solidFill>
            <a:schemeClr val="tx2"/>
          </a:solidFill>
          <a:latin typeface="+mj-lt"/>
          <a:ea typeface="+mj-ea"/>
          <a:cs typeface="+mj-cs"/>
        </a:defRPr>
      </a:lvl1pPr>
      <a:lvl2pPr algn="ctr" rtl="0" eaLnBrk="0" fontAlgn="base" hangingPunct="0">
        <a:lnSpc>
          <a:spcPct val="90000"/>
        </a:lnSpc>
        <a:spcBef>
          <a:spcPct val="0"/>
        </a:spcBef>
        <a:spcAft>
          <a:spcPct val="0"/>
        </a:spcAft>
        <a:defRPr sz="4000" b="1">
          <a:solidFill>
            <a:schemeClr val="tx2"/>
          </a:solidFill>
          <a:latin typeface="Arial" charset="0"/>
        </a:defRPr>
      </a:lvl2pPr>
      <a:lvl3pPr algn="ctr" rtl="0" eaLnBrk="0" fontAlgn="base" hangingPunct="0">
        <a:lnSpc>
          <a:spcPct val="90000"/>
        </a:lnSpc>
        <a:spcBef>
          <a:spcPct val="0"/>
        </a:spcBef>
        <a:spcAft>
          <a:spcPct val="0"/>
        </a:spcAft>
        <a:defRPr sz="4000" b="1">
          <a:solidFill>
            <a:schemeClr val="tx2"/>
          </a:solidFill>
          <a:latin typeface="Arial" charset="0"/>
        </a:defRPr>
      </a:lvl3pPr>
      <a:lvl4pPr algn="ctr" rtl="0" eaLnBrk="0" fontAlgn="base" hangingPunct="0">
        <a:lnSpc>
          <a:spcPct val="90000"/>
        </a:lnSpc>
        <a:spcBef>
          <a:spcPct val="0"/>
        </a:spcBef>
        <a:spcAft>
          <a:spcPct val="0"/>
        </a:spcAft>
        <a:defRPr sz="4000" b="1">
          <a:solidFill>
            <a:schemeClr val="tx2"/>
          </a:solidFill>
          <a:latin typeface="Arial" charset="0"/>
        </a:defRPr>
      </a:lvl4pPr>
      <a:lvl5pPr algn="ctr" rtl="0" eaLnBrk="0" fontAlgn="base" hangingPunct="0">
        <a:lnSpc>
          <a:spcPct val="90000"/>
        </a:lnSpc>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16552"/>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8000" r="-8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89850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8" charset="0"/>
                <a:ea typeface="MS PGothic" pitchFamily="34" charset="-128"/>
                <a:cs typeface="+mn-cs"/>
              </a:defRPr>
            </a:lvl1pPr>
          </a:lstStyle>
          <a:p>
            <a:pPr defTabSz="457200">
              <a:spcBef>
                <a:spcPct val="0"/>
              </a:spcBef>
              <a:defRPr/>
            </a:pPr>
            <a:endParaRPr lang="en-US"/>
          </a:p>
        </p:txBody>
      </p:sp>
      <p:sp>
        <p:nvSpPr>
          <p:cNvPr id="189850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8" charset="0"/>
                <a:ea typeface="MS PGothic" pitchFamily="34" charset="-128"/>
                <a:cs typeface="+mn-cs"/>
              </a:defRPr>
            </a:lvl1pPr>
          </a:lstStyle>
          <a:p>
            <a:pPr defTabSz="457200">
              <a:spcBef>
                <a:spcPct val="0"/>
              </a:spcBef>
              <a:defRPr/>
            </a:pPr>
            <a:endParaRPr lang="en-US"/>
          </a:p>
        </p:txBody>
      </p:sp>
      <p:sp>
        <p:nvSpPr>
          <p:cNvPr id="189850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charset="0"/>
              </a:defRPr>
            </a:lvl1pPr>
          </a:lstStyle>
          <a:p>
            <a:pPr defTabSz="457200">
              <a:spcBef>
                <a:spcPct val="0"/>
              </a:spcBef>
            </a:pPr>
            <a:fld id="{1234652D-3DCA-A74B-85AC-9982787F042C}" type="slidenum">
              <a:rPr lang="en-US" smtClean="0"/>
              <a:pPr defTabSz="457200">
                <a:spcBef>
                  <a:spcPct val="0"/>
                </a:spcBef>
              </a:pPr>
              <a:t>‹Nr.›</a:t>
            </a:fld>
            <a:endParaRPr lang="en-US" smtClean="0"/>
          </a:p>
        </p:txBody>
      </p:sp>
    </p:spTree>
    <p:extLst>
      <p:ext uri="{BB962C8B-B14F-4D97-AF65-F5344CB8AC3E}">
        <p14:creationId xmlns:p14="http://schemas.microsoft.com/office/powerpoint/2010/main" val="202132387"/>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76929" y="6223237"/>
            <a:ext cx="8824317" cy="339725"/>
            <a:chOff x="43" y="3920"/>
            <a:chExt cx="4941" cy="214"/>
          </a:xfrm>
        </p:grpSpPr>
        <p:sp>
          <p:nvSpPr>
            <p:cNvPr id="1031" name="Rectangle 12"/>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sp>
          <p:nvSpPr>
            <p:cNvPr id="1032" name="Oval 13"/>
            <p:cNvSpPr>
              <a:spLocks noChangeArrowheads="1"/>
            </p:cNvSpPr>
            <p:nvPr userDrawn="1"/>
          </p:nvSpPr>
          <p:spPr bwMode="white">
            <a:xfrm>
              <a:off x="4840" y="3920"/>
              <a:ext cx="144" cy="21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grpSp>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028" name="Rectangle 2"/>
          <p:cNvSpPr>
            <a:spLocks noGrp="1" noChangeArrowheads="1"/>
          </p:cNvSpPr>
          <p:nvPr>
            <p:ph type="title"/>
          </p:nvPr>
        </p:nvSpPr>
        <p:spPr bwMode="auto">
          <a:xfrm>
            <a:off x="380485" y="214313"/>
            <a:ext cx="9526191" cy="1143000"/>
          </a:xfrm>
          <a:prstGeom prst="rect">
            <a:avLst/>
          </a:prstGeom>
          <a:noFill/>
          <a:ln>
            <a:noFill/>
          </a:ln>
          <a:effectLst>
            <a:outerShdw blurRad="63500" dist="38099" dir="2700000" algn="ctr" rotWithShape="0">
              <a:schemeClr val="bg2">
                <a:alpha val="74998"/>
              </a:scheme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09060" y="1600206"/>
            <a:ext cx="9469041"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1030" name="Picture 16" descr="prime band white onc"/>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990186"/>
      </p:ext>
    </p:extLst>
  </p:cSld>
  <p:clrMap bg1="dk2" tx1="lt1" bg2="dk1" tx2="lt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mj-cs"/>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76914" y="6223211"/>
            <a:ext cx="8824317" cy="339725"/>
            <a:chOff x="43" y="3920"/>
            <a:chExt cx="4941" cy="214"/>
          </a:xfrm>
        </p:grpSpPr>
        <p:sp>
          <p:nvSpPr>
            <p:cNvPr id="1031" name="Rectangle 12"/>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sp>
          <p:nvSpPr>
            <p:cNvPr id="1032" name="Oval 13"/>
            <p:cNvSpPr>
              <a:spLocks noChangeArrowheads="1"/>
            </p:cNvSpPr>
            <p:nvPr userDrawn="1"/>
          </p:nvSpPr>
          <p:spPr bwMode="white">
            <a:xfrm>
              <a:off x="4840" y="3920"/>
              <a:ext cx="144" cy="21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grpSp>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028" name="Rectangle 2"/>
          <p:cNvSpPr>
            <a:spLocks noGrp="1" noChangeArrowheads="1"/>
          </p:cNvSpPr>
          <p:nvPr>
            <p:ph type="title"/>
          </p:nvPr>
        </p:nvSpPr>
        <p:spPr bwMode="auto">
          <a:xfrm>
            <a:off x="380485" y="214313"/>
            <a:ext cx="9526191" cy="1143000"/>
          </a:xfrm>
          <a:prstGeom prst="rect">
            <a:avLst/>
          </a:prstGeom>
          <a:noFill/>
          <a:ln>
            <a:noFill/>
          </a:ln>
          <a:effectLst>
            <a:outerShdw blurRad="63500" dist="38099" dir="2700000" algn="ctr" rotWithShape="0">
              <a:schemeClr val="bg2">
                <a:alpha val="74998"/>
              </a:scheme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09060" y="1600206"/>
            <a:ext cx="9469041"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1030" name="Picture 16" descr="prime band white onc"/>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129644"/>
      </p:ext>
    </p:extLst>
  </p:cSld>
  <p:clrMap bg1="dk2" tx1="lt1" bg2="dk1"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mj-cs"/>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76887" y="6223163"/>
            <a:ext cx="8824317" cy="339725"/>
            <a:chOff x="43" y="3920"/>
            <a:chExt cx="4941" cy="214"/>
          </a:xfrm>
        </p:grpSpPr>
        <p:sp>
          <p:nvSpPr>
            <p:cNvPr id="1031" name="Rectangle 12"/>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sp>
          <p:nvSpPr>
            <p:cNvPr id="1032" name="Oval 13"/>
            <p:cNvSpPr>
              <a:spLocks noChangeArrowheads="1"/>
            </p:cNvSpPr>
            <p:nvPr userDrawn="1"/>
          </p:nvSpPr>
          <p:spPr bwMode="white">
            <a:xfrm>
              <a:off x="4840" y="3920"/>
              <a:ext cx="144" cy="21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grpSp>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028" name="Rectangle 2"/>
          <p:cNvSpPr>
            <a:spLocks noGrp="1" noChangeArrowheads="1"/>
          </p:cNvSpPr>
          <p:nvPr>
            <p:ph type="title"/>
          </p:nvPr>
        </p:nvSpPr>
        <p:spPr bwMode="auto">
          <a:xfrm>
            <a:off x="380485" y="214313"/>
            <a:ext cx="9526191" cy="1143000"/>
          </a:xfrm>
          <a:prstGeom prst="rect">
            <a:avLst/>
          </a:prstGeom>
          <a:noFill/>
          <a:ln>
            <a:noFill/>
          </a:ln>
          <a:effectLst>
            <a:outerShdw blurRad="63500" dist="38099" dir="2700000" algn="ctr" rotWithShape="0">
              <a:schemeClr val="bg2">
                <a:alpha val="74998"/>
              </a:scheme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09060" y="1600206"/>
            <a:ext cx="9469041"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1030" name="Picture 16" descr="prime band white onc"/>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847873"/>
      </p:ext>
    </p:extLst>
  </p:cSld>
  <p:clrMap bg1="dk2" tx1="lt1" bg2="dk1" tx2="lt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mj-cs"/>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latin typeface="+mn-lt"/>
              </a:defRPr>
            </a:lvl1pPr>
          </a:lstStyle>
          <a:p>
            <a:endParaRPr lang="en-US" smtClean="0">
              <a:solidFill>
                <a:srgbClr val="FFFFFF"/>
              </a:solidFill>
              <a:latin typeface="Times New Roman"/>
              <a:cs typeface="+mn-cs"/>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a:latin typeface="+mn-lt"/>
              </a:defRPr>
            </a:lvl1pPr>
          </a:lstStyle>
          <a:p>
            <a:endParaRPr lang="en-US" smtClean="0">
              <a:solidFill>
                <a:srgbClr val="FFFFFF"/>
              </a:solidFill>
              <a:latin typeface="Times New Roman"/>
              <a:cs typeface="+mn-cs"/>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latin typeface="+mn-lt"/>
              </a:defRPr>
            </a:lvl1pPr>
          </a:lstStyle>
          <a:p>
            <a:fld id="{A2229804-E58E-EB45-B880-E5B664A77F0D}" type="slidenum">
              <a:rPr lang="en-US" smtClean="0">
                <a:solidFill>
                  <a:srgbClr val="FFFFFF"/>
                </a:solidFill>
                <a:latin typeface="Times New Roman"/>
                <a:cs typeface="+mn-cs"/>
              </a:rPr>
              <a:pPr/>
              <a:t>‹Nr.›</a:t>
            </a:fld>
            <a:endParaRPr lang="en-US" smtClean="0">
              <a:solidFill>
                <a:srgbClr val="FFFFFF"/>
              </a:solidFill>
              <a:latin typeface="Times New Roman"/>
              <a:cs typeface="+mn-cs"/>
            </a:endParaRPr>
          </a:p>
        </p:txBody>
      </p:sp>
    </p:spTree>
    <p:extLst>
      <p:ext uri="{BB962C8B-B14F-4D97-AF65-F5344CB8AC3E}">
        <p14:creationId xmlns:p14="http://schemas.microsoft.com/office/powerpoint/2010/main" val="373331191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p:spli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76877" y="6223145"/>
            <a:ext cx="8824317" cy="339725"/>
            <a:chOff x="43" y="3920"/>
            <a:chExt cx="4941" cy="214"/>
          </a:xfrm>
        </p:grpSpPr>
        <p:sp>
          <p:nvSpPr>
            <p:cNvPr id="1031" name="Rectangle 12"/>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sp>
          <p:nvSpPr>
            <p:cNvPr id="1032" name="Oval 13"/>
            <p:cNvSpPr>
              <a:spLocks noChangeArrowheads="1"/>
            </p:cNvSpPr>
            <p:nvPr userDrawn="1"/>
          </p:nvSpPr>
          <p:spPr bwMode="white">
            <a:xfrm>
              <a:off x="4840" y="3920"/>
              <a:ext cx="144" cy="21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0"/>
                </a:spcBef>
                <a:defRPr/>
              </a:pPr>
              <a:endParaRPr lang="nl-NL" altLang="nl-NL" sz="1800" smtClean="0">
                <a:solidFill>
                  <a:srgbClr val="FFFFFF"/>
                </a:solidFill>
              </a:endParaRPr>
            </a:p>
          </p:txBody>
        </p:sp>
      </p:grpSp>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028" name="Rectangle 2"/>
          <p:cNvSpPr>
            <a:spLocks noGrp="1" noChangeArrowheads="1"/>
          </p:cNvSpPr>
          <p:nvPr>
            <p:ph type="title"/>
          </p:nvPr>
        </p:nvSpPr>
        <p:spPr bwMode="auto">
          <a:xfrm>
            <a:off x="380485" y="214313"/>
            <a:ext cx="9526191" cy="1143000"/>
          </a:xfrm>
          <a:prstGeom prst="rect">
            <a:avLst/>
          </a:prstGeom>
          <a:noFill/>
          <a:ln>
            <a:noFill/>
          </a:ln>
          <a:effectLst>
            <a:outerShdw blurRad="63500" dist="38099" dir="2700000" algn="ctr" rotWithShape="0">
              <a:schemeClr val="bg2">
                <a:alpha val="74998"/>
              </a:scheme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09060" y="1600206"/>
            <a:ext cx="9469041"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1030" name="Picture 16" descr="prime band white onc"/>
          <p:cNvPicPr>
            <a:picLocks noChangeAspect="1" noChangeArrowheads="1"/>
          </p:cNvPicPr>
          <p:nvPr userDrawn="1"/>
        </p:nvPicPr>
        <p:blipFill>
          <a:blip r:embed="rId18" cstate="email">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582128"/>
      </p:ext>
    </p:extLst>
  </p:cSld>
  <p:clrMap bg1="dk2" tx1="lt1" bg2="dk1" tx2="lt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mj-cs"/>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ltGray">
          <a:xfrm>
            <a:off x="0" y="0"/>
            <a:ext cx="10287000" cy="768350"/>
          </a:xfrm>
          <a:prstGeom prst="re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hangingPunct="1">
              <a:spcBef>
                <a:spcPct val="0"/>
              </a:spcBef>
            </a:pPr>
            <a:endParaRPr lang="en-US" sz="1800" dirty="0">
              <a:solidFill>
                <a:srgbClr val="223B75">
                  <a:lumMod val="50000"/>
                </a:srgbClr>
              </a:solidFill>
              <a:latin typeface="Calibri"/>
            </a:endParaRPr>
          </a:p>
        </p:txBody>
      </p:sp>
      <p:sp>
        <p:nvSpPr>
          <p:cNvPr id="1027" name="Rectangle 3"/>
          <p:cNvSpPr>
            <a:spLocks noGrp="1" noChangeArrowheads="1"/>
          </p:cNvSpPr>
          <p:nvPr>
            <p:ph type="body" idx="1"/>
          </p:nvPr>
        </p:nvSpPr>
        <p:spPr bwMode="auto">
          <a:xfrm>
            <a:off x="260583" y="1042916"/>
            <a:ext cx="9796112" cy="5243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GB" dirty="0" smtClean="0"/>
          </a:p>
        </p:txBody>
      </p:sp>
      <p:sp>
        <p:nvSpPr>
          <p:cNvPr id="1026" name="Rectangle 2"/>
          <p:cNvSpPr>
            <a:spLocks noGrp="1" noChangeArrowheads="1"/>
          </p:cNvSpPr>
          <p:nvPr>
            <p:ph type="title"/>
          </p:nvPr>
        </p:nvSpPr>
        <p:spPr bwMode="white">
          <a:xfrm>
            <a:off x="260583" y="57151"/>
            <a:ext cx="9765404" cy="666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endParaRPr lang="en-GB" dirty="0" smtClean="0"/>
          </a:p>
        </p:txBody>
      </p:sp>
      <p:sp>
        <p:nvSpPr>
          <p:cNvPr id="4" name="Slide Number Placeholder 3"/>
          <p:cNvSpPr>
            <a:spLocks noGrp="1"/>
          </p:cNvSpPr>
          <p:nvPr>
            <p:ph type="sldNum" sz="quarter" idx="4"/>
          </p:nvPr>
        </p:nvSpPr>
        <p:spPr>
          <a:xfrm>
            <a:off x="17902" y="6559816"/>
            <a:ext cx="667941" cy="296149"/>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defRPr>
            </a:lvl1pPr>
          </a:lstStyle>
          <a:p>
            <a:pPr eaLnBrk="1" hangingPunct="1">
              <a:spcBef>
                <a:spcPct val="0"/>
              </a:spcBef>
            </a:pPr>
            <a:fld id="{E5367F82-B186-4873-9C8D-53EBD785B0CC}" type="slidenum">
              <a:rPr lang="en-US" smtClean="0">
                <a:solidFill>
                  <a:srgbClr val="FFFFFF"/>
                </a:solidFill>
              </a:rPr>
              <a:pPr eaLnBrk="1" hangingPunct="1">
                <a:spcBef>
                  <a:spcPct val="0"/>
                </a:spcBef>
              </a:pPr>
              <a:t>‹Nr.›</a:t>
            </a:fld>
            <a:endParaRPr lang="en-US" dirty="0">
              <a:solidFill>
                <a:srgbClr val="FFFFFF"/>
              </a:solidFill>
            </a:endParaRPr>
          </a:p>
        </p:txBody>
      </p:sp>
    </p:spTree>
    <p:extLst>
      <p:ext uri="{BB962C8B-B14F-4D97-AF65-F5344CB8AC3E}">
        <p14:creationId xmlns:p14="http://schemas.microsoft.com/office/powerpoint/2010/main" val="2179444792"/>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Lst>
  <p:transition spd="slow">
    <p:wipe dir="r"/>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400" b="1" spc="-50" baseline="0">
          <a:solidFill>
            <a:schemeClr val="accent6"/>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171450" indent="-171450" algn="l" rtl="0" eaLnBrk="1" fontAlgn="base" hangingPunct="1">
        <a:lnSpc>
          <a:spcPct val="90000"/>
        </a:lnSpc>
        <a:spcBef>
          <a:spcPct val="0"/>
        </a:spcBef>
        <a:spcAft>
          <a:spcPts val="300"/>
        </a:spcAft>
        <a:buClr>
          <a:schemeClr val="accent6"/>
        </a:buClr>
        <a:buSzPct val="95000"/>
        <a:buFont typeface="Wingdings 2" pitchFamily="18" charset="2"/>
        <a:buChar char=""/>
        <a:tabLst/>
        <a:defRPr sz="2400">
          <a:solidFill>
            <a:schemeClr val="bg1"/>
          </a:solidFill>
          <a:latin typeface="Arial" panose="020B0604020202020204" pitchFamily="34" charset="0"/>
          <a:ea typeface="+mn-ea"/>
          <a:cs typeface="Arial" panose="020B0604020202020204" pitchFamily="34" charset="0"/>
        </a:defRPr>
      </a:lvl1pPr>
      <a:lvl2pPr marL="471488" indent="-185738" algn="l" rtl="0" eaLnBrk="1" fontAlgn="base" hangingPunct="1">
        <a:lnSpc>
          <a:spcPct val="90000"/>
        </a:lnSpc>
        <a:spcBef>
          <a:spcPct val="0"/>
        </a:spcBef>
        <a:spcAft>
          <a:spcPts val="300"/>
        </a:spcAft>
        <a:buClr>
          <a:schemeClr val="bg1"/>
        </a:buClr>
        <a:buFont typeface="Arial" pitchFamily="34" charset="0"/>
        <a:buChar char="‒"/>
        <a:defRPr sz="2400">
          <a:solidFill>
            <a:schemeClr val="bg1"/>
          </a:solidFill>
          <a:latin typeface="Arial" panose="020B0604020202020204" pitchFamily="34" charset="0"/>
          <a:cs typeface="Arial" panose="020B0604020202020204" pitchFamily="34" charset="0"/>
        </a:defRPr>
      </a:lvl2pPr>
      <a:lvl3pPr marL="600075" indent="-134938" algn="l" rtl="0" eaLnBrk="1" fontAlgn="base" hangingPunct="1">
        <a:lnSpc>
          <a:spcPct val="90000"/>
        </a:lnSpc>
        <a:spcBef>
          <a:spcPct val="0"/>
        </a:spcBef>
        <a:spcAft>
          <a:spcPts val="300"/>
        </a:spcAft>
        <a:buClr>
          <a:schemeClr val="accent6"/>
        </a:buClr>
        <a:buChar char="•"/>
        <a:tabLst/>
        <a:defRPr sz="2400">
          <a:solidFill>
            <a:schemeClr val="bg1"/>
          </a:solidFill>
          <a:latin typeface="Arial" panose="020B0604020202020204" pitchFamily="34" charset="0"/>
          <a:cs typeface="Arial" panose="020B0604020202020204" pitchFamily="34" charset="0"/>
        </a:defRPr>
      </a:lvl3pPr>
      <a:lvl4pPr marL="914400" indent="-174625" algn="l" rtl="0" eaLnBrk="1" fontAlgn="base" hangingPunct="1">
        <a:lnSpc>
          <a:spcPct val="90000"/>
        </a:lnSpc>
        <a:spcBef>
          <a:spcPct val="0"/>
        </a:spcBef>
        <a:spcAft>
          <a:spcPts val="300"/>
        </a:spcAft>
        <a:buClr>
          <a:schemeClr val="bg1"/>
        </a:buClr>
        <a:buFont typeface="Arial" pitchFamily="34" charset="0"/>
        <a:buChar char="‒"/>
        <a:defRPr sz="2400">
          <a:solidFill>
            <a:schemeClr val="bg1"/>
          </a:solidFill>
          <a:latin typeface="Arial" panose="020B0604020202020204" pitchFamily="34" charset="0"/>
          <a:cs typeface="Arial" panose="020B0604020202020204" pitchFamily="34" charset="0"/>
        </a:defRPr>
      </a:lvl4pPr>
      <a:lvl5pPr marL="1143000" indent="-120650" algn="l" rtl="0" eaLnBrk="1" fontAlgn="base" hangingPunct="1">
        <a:lnSpc>
          <a:spcPct val="90000"/>
        </a:lnSpc>
        <a:spcBef>
          <a:spcPct val="0"/>
        </a:spcBef>
        <a:spcAft>
          <a:spcPts val="300"/>
        </a:spcAft>
        <a:buClr>
          <a:schemeClr val="accent6"/>
        </a:buClr>
        <a:buFont typeface="Arial" pitchFamily="34" charset="0"/>
        <a:buChar char="•"/>
        <a:defRPr sz="2400">
          <a:solidFill>
            <a:schemeClr val="bg1"/>
          </a:solidFill>
          <a:latin typeface="Arial" panose="020B0604020202020204" pitchFamily="34" charset="0"/>
          <a:cs typeface="Arial" panose="020B0604020202020204" pitchFamily="34" charset="0"/>
        </a:defRPr>
      </a:lvl5pPr>
      <a:lvl6pPr marL="1811338" indent="-217488" algn="l" rtl="0" eaLnBrk="1" fontAlgn="base" hangingPunct="1">
        <a:spcBef>
          <a:spcPct val="0"/>
        </a:spcBef>
        <a:spcAft>
          <a:spcPct val="20000"/>
        </a:spcAft>
        <a:buChar char="»"/>
        <a:defRPr sz="1600">
          <a:solidFill>
            <a:schemeClr val="tx1"/>
          </a:solidFill>
          <a:latin typeface="+mn-lt"/>
        </a:defRPr>
      </a:lvl6pPr>
      <a:lvl7pPr marL="2268538" indent="-217488" algn="l" rtl="0" eaLnBrk="1" fontAlgn="base" hangingPunct="1">
        <a:spcBef>
          <a:spcPct val="0"/>
        </a:spcBef>
        <a:spcAft>
          <a:spcPct val="20000"/>
        </a:spcAft>
        <a:buChar char="»"/>
        <a:defRPr sz="1600">
          <a:solidFill>
            <a:schemeClr val="tx1"/>
          </a:solidFill>
          <a:latin typeface="+mn-lt"/>
        </a:defRPr>
      </a:lvl7pPr>
      <a:lvl8pPr marL="2725738" indent="-217488" algn="l" rtl="0" eaLnBrk="1" fontAlgn="base" hangingPunct="1">
        <a:spcBef>
          <a:spcPct val="0"/>
        </a:spcBef>
        <a:spcAft>
          <a:spcPct val="20000"/>
        </a:spcAft>
        <a:buChar char="»"/>
        <a:defRPr sz="1600">
          <a:solidFill>
            <a:schemeClr val="tx1"/>
          </a:solidFill>
          <a:latin typeface="+mn-lt"/>
        </a:defRPr>
      </a:lvl8pPr>
      <a:lvl9pPr marL="3182938" indent="-217488" algn="l" rtl="0" eaLnBrk="1" fontAlgn="base" hangingPunct="1">
        <a:spcBef>
          <a:spcPct val="0"/>
        </a:spcBef>
        <a:spcAft>
          <a:spcPct val="2000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028" name="Rectangle 2"/>
          <p:cNvSpPr>
            <a:spLocks noGrp="1" noChangeArrowheads="1"/>
          </p:cNvSpPr>
          <p:nvPr>
            <p:ph type="title"/>
          </p:nvPr>
        </p:nvSpPr>
        <p:spPr bwMode="auto">
          <a:xfrm>
            <a:off x="380485" y="214313"/>
            <a:ext cx="9526191" cy="1143000"/>
          </a:xfrm>
          <a:prstGeom prst="rect">
            <a:avLst/>
          </a:prstGeom>
          <a:noFill/>
          <a:ln>
            <a:noFill/>
          </a:ln>
          <a:effectLst>
            <a:outerShdw blurRad="63500" dist="38099" dir="2700000" algn="ctr" rotWithShape="0">
              <a:schemeClr val="bg2">
                <a:alpha val="74998"/>
              </a:scheme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09060" y="1600206"/>
            <a:ext cx="9469041"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75512231"/>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Lst>
  <p:txStyles>
    <p:titleStyle>
      <a:lvl1pPr algn="ctr" rtl="0" eaLnBrk="0" fontAlgn="base" hangingPunct="0">
        <a:lnSpc>
          <a:spcPct val="90000"/>
        </a:lnSpc>
        <a:spcBef>
          <a:spcPct val="0"/>
        </a:spcBef>
        <a:spcAft>
          <a:spcPct val="0"/>
        </a:spcAft>
        <a:defRPr sz="4000" b="1">
          <a:solidFill>
            <a:schemeClr val="tx2"/>
          </a:solidFill>
          <a:latin typeface="+mj-lt"/>
          <a:ea typeface="ＭＳ Ｐゴシック" charset="0"/>
          <a:cs typeface="+mj-cs"/>
        </a:defRPr>
      </a:lvl1pPr>
      <a:lvl2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2pPr>
      <a:lvl3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3pPr>
      <a:lvl4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4pPr>
      <a:lvl5pPr algn="ctr" rtl="0" eaLnBrk="0" fontAlgn="base" hangingPunct="0">
        <a:lnSpc>
          <a:spcPct val="90000"/>
        </a:lnSpc>
        <a:spcBef>
          <a:spcPct val="0"/>
        </a:spcBef>
        <a:spcAft>
          <a:spcPct val="0"/>
        </a:spcAft>
        <a:defRPr sz="40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ltGray">
          <a:xfrm>
            <a:off x="0" y="0"/>
            <a:ext cx="10287000" cy="768350"/>
          </a:xfrm>
          <a:prstGeom prst="re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defRPr/>
            </a:pPr>
            <a:endParaRPr lang="en-US" sz="1800">
              <a:solidFill>
                <a:srgbClr val="111D3B"/>
              </a:solidFill>
              <a:latin typeface="Calibri"/>
              <a:cs typeface="Arial" pitchFamily="34" charset="0"/>
            </a:endParaRPr>
          </a:p>
        </p:txBody>
      </p:sp>
      <p:sp>
        <p:nvSpPr>
          <p:cNvPr id="2051" name="Rectangle 3"/>
          <p:cNvSpPr>
            <a:spLocks noGrp="1" noChangeArrowheads="1"/>
          </p:cNvSpPr>
          <p:nvPr>
            <p:ph type="body" idx="1"/>
          </p:nvPr>
        </p:nvSpPr>
        <p:spPr bwMode="auto">
          <a:xfrm>
            <a:off x="260747" y="1042988"/>
            <a:ext cx="9795868" cy="524351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endParaRPr lang="en-GB"/>
          </a:p>
        </p:txBody>
      </p:sp>
      <p:sp>
        <p:nvSpPr>
          <p:cNvPr id="1026" name="Rectangle 2"/>
          <p:cNvSpPr>
            <a:spLocks noGrp="1" noChangeArrowheads="1"/>
          </p:cNvSpPr>
          <p:nvPr>
            <p:ph type="title"/>
          </p:nvPr>
        </p:nvSpPr>
        <p:spPr bwMode="white">
          <a:xfrm>
            <a:off x="260747" y="57150"/>
            <a:ext cx="9765506" cy="666750"/>
          </a:xfrm>
          <a:prstGeom prst="rect">
            <a:avLst/>
          </a:prstGeom>
          <a:noFill/>
          <a:ln>
            <a:noFill/>
          </a:ln>
          <a:effectLst/>
          <a:extLst/>
        </p:spPr>
        <p:txBody>
          <a:bodyPr vert="horz" wrap="square" lIns="0" tIns="0" rIns="0" bIns="0" numCol="1" anchor="b" anchorCtr="0" compatLnSpc="1">
            <a:prstTxWarp prst="textNoShape">
              <a:avLst/>
            </a:prstTxWarp>
          </a:bodyPr>
          <a:lstStyle/>
          <a:p>
            <a:pPr lvl="0"/>
            <a:r>
              <a:rPr lang="en-US" smtClean="0"/>
              <a:t>Click to edit Master title style</a:t>
            </a:r>
            <a:endParaRPr lang="en-GB" smtClean="0"/>
          </a:p>
        </p:txBody>
      </p:sp>
      <p:sp>
        <p:nvSpPr>
          <p:cNvPr id="4" name="Slide Number Placeholder 3"/>
          <p:cNvSpPr>
            <a:spLocks noGrp="1"/>
          </p:cNvSpPr>
          <p:nvPr>
            <p:ph type="sldNum" sz="quarter" idx="4"/>
          </p:nvPr>
        </p:nvSpPr>
        <p:spPr>
          <a:xfrm>
            <a:off x="17902" y="6559769"/>
            <a:ext cx="667941" cy="296863"/>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bg1"/>
                </a:solidFill>
                <a:latin typeface="Calibri" charset="0"/>
              </a:defRPr>
            </a:lvl1pPr>
          </a:lstStyle>
          <a:p>
            <a:pPr eaLnBrk="1" hangingPunct="1">
              <a:spcBef>
                <a:spcPct val="0"/>
              </a:spcBef>
            </a:pPr>
            <a:fld id="{4FA5BDB0-C6FB-4C4F-A6A9-2E24A09EFA60}" type="slidenum">
              <a:rPr lang="en-US" smtClean="0">
                <a:solidFill>
                  <a:srgbClr val="FFFFFF"/>
                </a:solidFill>
                <a:cs typeface="Arial" charset="0"/>
              </a:rPr>
              <a:pPr eaLnBrk="1" hangingPunct="1">
                <a:spcBef>
                  <a:spcPct val="0"/>
                </a:spcBef>
              </a:pPr>
              <a:t>‹Nr.›</a:t>
            </a:fld>
            <a:endParaRPr lang="en-US" smtClean="0">
              <a:solidFill>
                <a:srgbClr val="FFFFFF"/>
              </a:solidFill>
              <a:cs typeface="Arial" charset="0"/>
            </a:endParaRPr>
          </a:p>
        </p:txBody>
      </p:sp>
    </p:spTree>
    <p:extLst>
      <p:ext uri="{BB962C8B-B14F-4D97-AF65-F5344CB8AC3E}">
        <p14:creationId xmlns:p14="http://schemas.microsoft.com/office/powerpoint/2010/main" val="1413919478"/>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Lst>
  <p:transition spd="slow">
    <p:wipe dir="r"/>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400" b="1" spc="-50">
          <a:solidFill>
            <a:srgbClr val="FFFFCC"/>
          </a:solidFill>
          <a:latin typeface="Arial" panose="020B0604020202020204" pitchFamily="34" charset="0"/>
          <a:ea typeface="ＭＳ Ｐゴシック" charset="0"/>
          <a:cs typeface="Arial" panose="020B0604020202020204" pitchFamily="34" charset="0"/>
        </a:defRPr>
      </a:lvl1pPr>
      <a:lvl2pPr algn="l" rtl="0" eaLnBrk="0" fontAlgn="base" hangingPunct="0">
        <a:lnSpc>
          <a:spcPct val="90000"/>
        </a:lnSpc>
        <a:spcBef>
          <a:spcPct val="0"/>
        </a:spcBef>
        <a:spcAft>
          <a:spcPct val="0"/>
        </a:spcAft>
        <a:defRPr sz="2400" b="1">
          <a:solidFill>
            <a:srgbClr val="FFFFCC"/>
          </a:solidFill>
          <a:latin typeface="Arial" charset="0"/>
          <a:ea typeface="ＭＳ Ｐゴシック" charset="0"/>
          <a:cs typeface="Arial" pitchFamily="34" charset="0"/>
        </a:defRPr>
      </a:lvl2pPr>
      <a:lvl3pPr algn="l" rtl="0" eaLnBrk="0" fontAlgn="base" hangingPunct="0">
        <a:lnSpc>
          <a:spcPct val="90000"/>
        </a:lnSpc>
        <a:spcBef>
          <a:spcPct val="0"/>
        </a:spcBef>
        <a:spcAft>
          <a:spcPct val="0"/>
        </a:spcAft>
        <a:defRPr sz="2400" b="1">
          <a:solidFill>
            <a:srgbClr val="FFFFCC"/>
          </a:solidFill>
          <a:latin typeface="Arial" charset="0"/>
          <a:ea typeface="ＭＳ Ｐゴシック" charset="0"/>
          <a:cs typeface="Arial" pitchFamily="34" charset="0"/>
        </a:defRPr>
      </a:lvl3pPr>
      <a:lvl4pPr algn="l" rtl="0" eaLnBrk="0" fontAlgn="base" hangingPunct="0">
        <a:lnSpc>
          <a:spcPct val="90000"/>
        </a:lnSpc>
        <a:spcBef>
          <a:spcPct val="0"/>
        </a:spcBef>
        <a:spcAft>
          <a:spcPct val="0"/>
        </a:spcAft>
        <a:defRPr sz="2400" b="1">
          <a:solidFill>
            <a:srgbClr val="FFFFCC"/>
          </a:solidFill>
          <a:latin typeface="Arial" charset="0"/>
          <a:ea typeface="ＭＳ Ｐゴシック" charset="0"/>
          <a:cs typeface="Arial" pitchFamily="34" charset="0"/>
        </a:defRPr>
      </a:lvl4pPr>
      <a:lvl5pPr algn="l" rtl="0" eaLnBrk="0" fontAlgn="base" hangingPunct="0">
        <a:lnSpc>
          <a:spcPct val="90000"/>
        </a:lnSpc>
        <a:spcBef>
          <a:spcPct val="0"/>
        </a:spcBef>
        <a:spcAft>
          <a:spcPct val="0"/>
        </a:spcAft>
        <a:defRPr sz="2400" b="1">
          <a:solidFill>
            <a:srgbClr val="FFFFCC"/>
          </a:solidFill>
          <a:latin typeface="Arial" charset="0"/>
          <a:ea typeface="ＭＳ Ｐゴシック" charset="0"/>
          <a:cs typeface="Arial" pitchFamily="34"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171450" indent="-171450" algn="l" rtl="0" eaLnBrk="0" fontAlgn="base" hangingPunct="0">
        <a:lnSpc>
          <a:spcPct val="90000"/>
        </a:lnSpc>
        <a:spcBef>
          <a:spcPct val="0"/>
        </a:spcBef>
        <a:spcAft>
          <a:spcPts val="300"/>
        </a:spcAft>
        <a:buClr>
          <a:srgbClr val="FFFFCC"/>
        </a:buClr>
        <a:buSzPct val="95000"/>
        <a:buFont typeface="Wingdings 2" charset="0"/>
        <a:buChar char=""/>
        <a:defRPr sz="2400">
          <a:solidFill>
            <a:schemeClr val="bg1"/>
          </a:solidFill>
          <a:latin typeface="Arial" panose="020B0604020202020204" pitchFamily="34" charset="0"/>
          <a:ea typeface="ＭＳ Ｐゴシック" charset="0"/>
          <a:cs typeface="Arial" panose="020B0604020202020204" pitchFamily="34" charset="0"/>
        </a:defRPr>
      </a:lvl1pPr>
      <a:lvl2pPr marL="471488" indent="-185738" algn="l" rtl="0" eaLnBrk="0" fontAlgn="base" hangingPunct="0">
        <a:lnSpc>
          <a:spcPct val="90000"/>
        </a:lnSpc>
        <a:spcBef>
          <a:spcPct val="0"/>
        </a:spcBef>
        <a:spcAft>
          <a:spcPts val="300"/>
        </a:spcAft>
        <a:buClr>
          <a:schemeClr val="bg1"/>
        </a:buClr>
        <a:buFont typeface="Arial" charset="0"/>
        <a:buChar char="‒"/>
        <a:defRPr sz="2400">
          <a:solidFill>
            <a:schemeClr val="bg1"/>
          </a:solidFill>
          <a:latin typeface="Arial" panose="020B0604020202020204" pitchFamily="34" charset="0"/>
          <a:ea typeface="Arial" charset="0"/>
          <a:cs typeface="Arial" panose="020B0604020202020204" pitchFamily="34" charset="0"/>
        </a:defRPr>
      </a:lvl2pPr>
      <a:lvl3pPr marL="600075" indent="-134938" algn="l" rtl="0" eaLnBrk="0" fontAlgn="base" hangingPunct="0">
        <a:lnSpc>
          <a:spcPct val="90000"/>
        </a:lnSpc>
        <a:spcBef>
          <a:spcPct val="0"/>
        </a:spcBef>
        <a:spcAft>
          <a:spcPts val="300"/>
        </a:spcAft>
        <a:buClr>
          <a:srgbClr val="FFFFCC"/>
        </a:buClr>
        <a:buChar char="•"/>
        <a:defRPr sz="2400">
          <a:solidFill>
            <a:schemeClr val="bg1"/>
          </a:solidFill>
          <a:latin typeface="Arial" panose="020B0604020202020204" pitchFamily="34" charset="0"/>
          <a:ea typeface="Arial" charset="0"/>
          <a:cs typeface="Arial" panose="020B0604020202020204" pitchFamily="34" charset="0"/>
        </a:defRPr>
      </a:lvl3pPr>
      <a:lvl4pPr marL="914400" indent="-174625" algn="l" rtl="0" eaLnBrk="0" fontAlgn="base" hangingPunct="0">
        <a:lnSpc>
          <a:spcPct val="90000"/>
        </a:lnSpc>
        <a:spcBef>
          <a:spcPct val="0"/>
        </a:spcBef>
        <a:spcAft>
          <a:spcPts val="300"/>
        </a:spcAft>
        <a:buClr>
          <a:schemeClr val="bg1"/>
        </a:buClr>
        <a:buFont typeface="Arial" charset="0"/>
        <a:buChar char="‒"/>
        <a:defRPr sz="2400">
          <a:solidFill>
            <a:schemeClr val="bg1"/>
          </a:solidFill>
          <a:latin typeface="Arial" panose="020B0604020202020204" pitchFamily="34" charset="0"/>
          <a:ea typeface="Arial" charset="0"/>
          <a:cs typeface="Arial" panose="020B0604020202020204" pitchFamily="34" charset="0"/>
        </a:defRPr>
      </a:lvl4pPr>
      <a:lvl5pPr marL="1143000" indent="-120650" algn="l" rtl="0" eaLnBrk="0" fontAlgn="base" hangingPunct="0">
        <a:lnSpc>
          <a:spcPct val="90000"/>
        </a:lnSpc>
        <a:spcBef>
          <a:spcPct val="0"/>
        </a:spcBef>
        <a:spcAft>
          <a:spcPts val="300"/>
        </a:spcAft>
        <a:buClr>
          <a:srgbClr val="FFFFCC"/>
        </a:buClr>
        <a:buFont typeface="Arial" charset="0"/>
        <a:buChar char="•"/>
        <a:defRPr sz="2400">
          <a:solidFill>
            <a:schemeClr val="bg1"/>
          </a:solidFill>
          <a:latin typeface="Arial" panose="020B0604020202020204" pitchFamily="34" charset="0"/>
          <a:ea typeface="Arial" charset="0"/>
          <a:cs typeface="Arial" panose="020B0604020202020204" pitchFamily="34" charset="0"/>
        </a:defRPr>
      </a:lvl5pPr>
      <a:lvl6pPr marL="1811338" indent="-217488" algn="l" rtl="0" eaLnBrk="1" fontAlgn="base" hangingPunct="1">
        <a:spcBef>
          <a:spcPct val="0"/>
        </a:spcBef>
        <a:spcAft>
          <a:spcPct val="20000"/>
        </a:spcAft>
        <a:buChar char="»"/>
        <a:defRPr sz="1600">
          <a:solidFill>
            <a:schemeClr val="tx1"/>
          </a:solidFill>
          <a:latin typeface="+mn-lt"/>
        </a:defRPr>
      </a:lvl6pPr>
      <a:lvl7pPr marL="2268538" indent="-217488" algn="l" rtl="0" eaLnBrk="1" fontAlgn="base" hangingPunct="1">
        <a:spcBef>
          <a:spcPct val="0"/>
        </a:spcBef>
        <a:spcAft>
          <a:spcPct val="20000"/>
        </a:spcAft>
        <a:buChar char="»"/>
        <a:defRPr sz="1600">
          <a:solidFill>
            <a:schemeClr val="tx1"/>
          </a:solidFill>
          <a:latin typeface="+mn-lt"/>
        </a:defRPr>
      </a:lvl7pPr>
      <a:lvl8pPr marL="2725738" indent="-217488" algn="l" rtl="0" eaLnBrk="1" fontAlgn="base" hangingPunct="1">
        <a:spcBef>
          <a:spcPct val="0"/>
        </a:spcBef>
        <a:spcAft>
          <a:spcPct val="20000"/>
        </a:spcAft>
        <a:buChar char="»"/>
        <a:defRPr sz="1600">
          <a:solidFill>
            <a:schemeClr val="tx1"/>
          </a:solidFill>
          <a:latin typeface="+mn-lt"/>
        </a:defRPr>
      </a:lvl8pPr>
      <a:lvl9pPr marL="3182938" indent="-217488" algn="l" rtl="0" eaLnBrk="1" fontAlgn="base" hangingPunct="1">
        <a:spcBef>
          <a:spcPct val="0"/>
        </a:spcBef>
        <a:spcAft>
          <a:spcPct val="2000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76835" y="6223069"/>
            <a:ext cx="8824317" cy="339725"/>
            <a:chOff x="43" y="3920"/>
            <a:chExt cx="4941" cy="214"/>
          </a:xfrm>
        </p:grpSpPr>
        <p:sp>
          <p:nvSpPr>
            <p:cNvPr id="1036" name="Rectangle 12"/>
            <p:cNvSpPr>
              <a:spLocks noChangeArrowheads="1"/>
            </p:cNvSpPr>
            <p:nvPr userDrawn="1"/>
          </p:nvSpPr>
          <p:spPr bwMode="auto">
            <a:xfrm>
              <a:off x="43" y="3946"/>
              <a:ext cx="4831" cy="165"/>
            </a:xfrm>
            <a:prstGeom prst="rect">
              <a:avLst/>
            </a:prstGeom>
            <a:gradFill rotWithShape="1">
              <a:gsLst>
                <a:gs pos="0">
                  <a:schemeClr val="bg1"/>
                </a:gs>
                <a:gs pos="100000">
                  <a:schemeClr val="tx2"/>
                </a:gs>
              </a:gsLst>
              <a:lin ang="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1037" name="Oval 13"/>
            <p:cNvSpPr>
              <a:spLocks noChangeArrowheads="1"/>
            </p:cNvSpPr>
            <p:nvPr userDrawn="1"/>
          </p:nvSpPr>
          <p:spPr bwMode="white">
            <a:xfrm>
              <a:off x="4840" y="3920"/>
              <a:ext cx="144" cy="214"/>
            </a:xfrm>
            <a:prstGeom prst="ellipse">
              <a:avLst/>
            </a:prstGeom>
            <a:solidFill>
              <a:schemeClr val="bg1"/>
            </a:solidFill>
            <a:ln w="9525">
              <a:noFill/>
              <a:round/>
              <a:headEnd/>
              <a:tailEnd/>
            </a:ln>
            <a:effectLst/>
          </p:spPr>
          <p:txBody>
            <a:bodyPr wrap="none" anchor="ctr"/>
            <a:lstStyle/>
            <a:p>
              <a:pPr eaLnBrk="1" hangingPunct="1">
                <a:spcBef>
                  <a:spcPct val="0"/>
                </a:spcBef>
                <a:defRPr/>
              </a:pPr>
              <a:endParaRPr lang="en-US" sz="1800">
                <a:solidFill>
                  <a:srgbClr val="FFFFFF"/>
                </a:solidFill>
              </a:endParaRPr>
            </a:p>
          </p:txBody>
        </p:sp>
      </p:grpSp>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2" name="Rectangle 2"/>
          <p:cNvSpPr>
            <a:spLocks noGrp="1" noChangeArrowheads="1"/>
          </p:cNvSpPr>
          <p:nvPr>
            <p:ph type="title"/>
          </p:nvPr>
        </p:nvSpPr>
        <p:spPr bwMode="auto">
          <a:xfrm>
            <a:off x="380444" y="214313"/>
            <a:ext cx="9526191" cy="11430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09019" y="1600206"/>
            <a:ext cx="9469041"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pic>
        <p:nvPicPr>
          <p:cNvPr id="1030" name="Picture 16" descr="prime band white onc"/>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829675" y="5980113"/>
            <a:ext cx="1301949" cy="69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116102"/>
      </p:ext>
    </p:extLst>
  </p:cSld>
  <p:clrMap bg1="dk2" tx1="lt1" bg2="dk1"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 id="2147484345" r:id="rId13"/>
  </p:sldLayoutIdLst>
  <p:txStyles>
    <p:titleStyle>
      <a:lvl1pPr algn="ctr" rtl="0" eaLnBrk="0" fontAlgn="base" hangingPunct="0">
        <a:lnSpc>
          <a:spcPct val="90000"/>
        </a:lnSpc>
        <a:spcBef>
          <a:spcPct val="0"/>
        </a:spcBef>
        <a:spcAft>
          <a:spcPct val="0"/>
        </a:spcAft>
        <a:defRPr sz="4000" b="1">
          <a:solidFill>
            <a:schemeClr val="tx2"/>
          </a:solidFill>
          <a:latin typeface="+mj-lt"/>
          <a:ea typeface="+mj-ea"/>
          <a:cs typeface="+mj-cs"/>
        </a:defRPr>
      </a:lvl1pPr>
      <a:lvl2pPr algn="ctr" rtl="0" eaLnBrk="0" fontAlgn="base" hangingPunct="0">
        <a:lnSpc>
          <a:spcPct val="90000"/>
        </a:lnSpc>
        <a:spcBef>
          <a:spcPct val="0"/>
        </a:spcBef>
        <a:spcAft>
          <a:spcPct val="0"/>
        </a:spcAft>
        <a:defRPr sz="4000" b="1">
          <a:solidFill>
            <a:schemeClr val="tx2"/>
          </a:solidFill>
          <a:latin typeface="Arial" charset="0"/>
        </a:defRPr>
      </a:lvl2pPr>
      <a:lvl3pPr algn="ctr" rtl="0" eaLnBrk="0" fontAlgn="base" hangingPunct="0">
        <a:lnSpc>
          <a:spcPct val="90000"/>
        </a:lnSpc>
        <a:spcBef>
          <a:spcPct val="0"/>
        </a:spcBef>
        <a:spcAft>
          <a:spcPct val="0"/>
        </a:spcAft>
        <a:defRPr sz="4000" b="1">
          <a:solidFill>
            <a:schemeClr val="tx2"/>
          </a:solidFill>
          <a:latin typeface="Arial" charset="0"/>
        </a:defRPr>
      </a:lvl3pPr>
      <a:lvl4pPr algn="ctr" rtl="0" eaLnBrk="0" fontAlgn="base" hangingPunct="0">
        <a:lnSpc>
          <a:spcPct val="90000"/>
        </a:lnSpc>
        <a:spcBef>
          <a:spcPct val="0"/>
        </a:spcBef>
        <a:spcAft>
          <a:spcPct val="0"/>
        </a:spcAft>
        <a:defRPr sz="4000" b="1">
          <a:solidFill>
            <a:schemeClr val="tx2"/>
          </a:solidFill>
          <a:latin typeface="Arial" charset="0"/>
        </a:defRPr>
      </a:lvl4pPr>
      <a:lvl5pPr algn="ctr" rtl="0" eaLnBrk="0" fontAlgn="base" hangingPunct="0">
        <a:lnSpc>
          <a:spcPct val="90000"/>
        </a:lnSpc>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ltGray">
          <a:xfrm>
            <a:off x="0" y="0"/>
            <a:ext cx="10287000" cy="768350"/>
          </a:xfrm>
          <a:prstGeom prst="re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hangingPunct="1">
              <a:spcBef>
                <a:spcPct val="0"/>
              </a:spcBef>
            </a:pPr>
            <a:endParaRPr lang="en-US" sz="1800" dirty="0">
              <a:solidFill>
                <a:srgbClr val="223B75">
                  <a:lumMod val="50000"/>
                </a:srgbClr>
              </a:solidFill>
              <a:latin typeface="Calibri"/>
            </a:endParaRPr>
          </a:p>
        </p:txBody>
      </p:sp>
      <p:sp>
        <p:nvSpPr>
          <p:cNvPr id="1027" name="Rectangle 3"/>
          <p:cNvSpPr>
            <a:spLocks noGrp="1" noChangeArrowheads="1"/>
          </p:cNvSpPr>
          <p:nvPr>
            <p:ph type="body" idx="1"/>
          </p:nvPr>
        </p:nvSpPr>
        <p:spPr bwMode="auto">
          <a:xfrm>
            <a:off x="260583" y="1042916"/>
            <a:ext cx="9796112" cy="5243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GB" dirty="0" smtClean="0"/>
          </a:p>
        </p:txBody>
      </p:sp>
      <p:sp>
        <p:nvSpPr>
          <p:cNvPr id="1026" name="Rectangle 2"/>
          <p:cNvSpPr>
            <a:spLocks noGrp="1" noChangeArrowheads="1"/>
          </p:cNvSpPr>
          <p:nvPr>
            <p:ph type="title"/>
          </p:nvPr>
        </p:nvSpPr>
        <p:spPr bwMode="white">
          <a:xfrm>
            <a:off x="260583" y="57151"/>
            <a:ext cx="9765404" cy="666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endParaRPr lang="en-GB" dirty="0" smtClean="0"/>
          </a:p>
        </p:txBody>
      </p:sp>
      <p:sp>
        <p:nvSpPr>
          <p:cNvPr id="4" name="Slide Number Placeholder 3"/>
          <p:cNvSpPr>
            <a:spLocks noGrp="1"/>
          </p:cNvSpPr>
          <p:nvPr>
            <p:ph type="sldNum" sz="quarter" idx="4"/>
          </p:nvPr>
        </p:nvSpPr>
        <p:spPr>
          <a:xfrm>
            <a:off x="17902" y="6559740"/>
            <a:ext cx="667941" cy="296149"/>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defRPr>
            </a:lvl1pPr>
          </a:lstStyle>
          <a:p>
            <a:pPr eaLnBrk="1" hangingPunct="1">
              <a:spcBef>
                <a:spcPct val="0"/>
              </a:spcBef>
            </a:pPr>
            <a:fld id="{E5367F82-B186-4873-9C8D-53EBD785B0CC}" type="slidenum">
              <a:rPr lang="en-US" smtClean="0">
                <a:solidFill>
                  <a:srgbClr val="FFFFFF"/>
                </a:solidFill>
              </a:rPr>
              <a:pPr eaLnBrk="1" hangingPunct="1">
                <a:spcBef>
                  <a:spcPct val="0"/>
                </a:spcBef>
              </a:pPr>
              <a:t>‹Nr.›</a:t>
            </a:fld>
            <a:endParaRPr lang="en-US" dirty="0">
              <a:solidFill>
                <a:srgbClr val="FFFFFF"/>
              </a:solidFill>
            </a:endParaRPr>
          </a:p>
        </p:txBody>
      </p:sp>
    </p:spTree>
    <p:extLst>
      <p:ext uri="{BB962C8B-B14F-4D97-AF65-F5344CB8AC3E}">
        <p14:creationId xmlns:p14="http://schemas.microsoft.com/office/powerpoint/2010/main" val="1214455706"/>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Lst>
  <p:transition spd="slow">
    <p:wipe dir="r"/>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400" b="1" spc="-50" baseline="0">
          <a:solidFill>
            <a:schemeClr val="accent6"/>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171450" indent="-171450" algn="l" rtl="0" eaLnBrk="1" fontAlgn="base" hangingPunct="1">
        <a:lnSpc>
          <a:spcPct val="90000"/>
        </a:lnSpc>
        <a:spcBef>
          <a:spcPct val="0"/>
        </a:spcBef>
        <a:spcAft>
          <a:spcPts val="300"/>
        </a:spcAft>
        <a:buClr>
          <a:schemeClr val="accent6"/>
        </a:buClr>
        <a:buSzPct val="95000"/>
        <a:buFont typeface="Wingdings 2" pitchFamily="18" charset="2"/>
        <a:buChar char=""/>
        <a:tabLst/>
        <a:defRPr sz="2400">
          <a:solidFill>
            <a:schemeClr val="bg1"/>
          </a:solidFill>
          <a:latin typeface="Arial" panose="020B0604020202020204" pitchFamily="34" charset="0"/>
          <a:ea typeface="+mn-ea"/>
          <a:cs typeface="Arial" panose="020B0604020202020204" pitchFamily="34" charset="0"/>
        </a:defRPr>
      </a:lvl1pPr>
      <a:lvl2pPr marL="471488" indent="-185738" algn="l" rtl="0" eaLnBrk="1" fontAlgn="base" hangingPunct="1">
        <a:lnSpc>
          <a:spcPct val="90000"/>
        </a:lnSpc>
        <a:spcBef>
          <a:spcPct val="0"/>
        </a:spcBef>
        <a:spcAft>
          <a:spcPts val="300"/>
        </a:spcAft>
        <a:buClr>
          <a:schemeClr val="bg1"/>
        </a:buClr>
        <a:buFont typeface="Arial" pitchFamily="34" charset="0"/>
        <a:buChar char="‒"/>
        <a:defRPr sz="2400">
          <a:solidFill>
            <a:schemeClr val="bg1"/>
          </a:solidFill>
          <a:latin typeface="Arial" panose="020B0604020202020204" pitchFamily="34" charset="0"/>
          <a:cs typeface="Arial" panose="020B0604020202020204" pitchFamily="34" charset="0"/>
        </a:defRPr>
      </a:lvl2pPr>
      <a:lvl3pPr marL="600075" indent="-134938" algn="l" rtl="0" eaLnBrk="1" fontAlgn="base" hangingPunct="1">
        <a:lnSpc>
          <a:spcPct val="90000"/>
        </a:lnSpc>
        <a:spcBef>
          <a:spcPct val="0"/>
        </a:spcBef>
        <a:spcAft>
          <a:spcPts val="300"/>
        </a:spcAft>
        <a:buClr>
          <a:schemeClr val="accent6"/>
        </a:buClr>
        <a:buChar char="•"/>
        <a:tabLst/>
        <a:defRPr sz="2400">
          <a:solidFill>
            <a:schemeClr val="bg1"/>
          </a:solidFill>
          <a:latin typeface="Arial" panose="020B0604020202020204" pitchFamily="34" charset="0"/>
          <a:cs typeface="Arial" panose="020B0604020202020204" pitchFamily="34" charset="0"/>
        </a:defRPr>
      </a:lvl3pPr>
      <a:lvl4pPr marL="914400" indent="-174625" algn="l" rtl="0" eaLnBrk="1" fontAlgn="base" hangingPunct="1">
        <a:lnSpc>
          <a:spcPct val="90000"/>
        </a:lnSpc>
        <a:spcBef>
          <a:spcPct val="0"/>
        </a:spcBef>
        <a:spcAft>
          <a:spcPts val="300"/>
        </a:spcAft>
        <a:buClr>
          <a:schemeClr val="bg1"/>
        </a:buClr>
        <a:buFont typeface="Arial" pitchFamily="34" charset="0"/>
        <a:buChar char="‒"/>
        <a:defRPr sz="2400">
          <a:solidFill>
            <a:schemeClr val="bg1"/>
          </a:solidFill>
          <a:latin typeface="Arial" panose="020B0604020202020204" pitchFamily="34" charset="0"/>
          <a:cs typeface="Arial" panose="020B0604020202020204" pitchFamily="34" charset="0"/>
        </a:defRPr>
      </a:lvl4pPr>
      <a:lvl5pPr marL="1143000" indent="-120650" algn="l" rtl="0" eaLnBrk="1" fontAlgn="base" hangingPunct="1">
        <a:lnSpc>
          <a:spcPct val="90000"/>
        </a:lnSpc>
        <a:spcBef>
          <a:spcPct val="0"/>
        </a:spcBef>
        <a:spcAft>
          <a:spcPts val="300"/>
        </a:spcAft>
        <a:buClr>
          <a:schemeClr val="accent6"/>
        </a:buClr>
        <a:buFont typeface="Arial" pitchFamily="34" charset="0"/>
        <a:buChar char="•"/>
        <a:defRPr sz="2400">
          <a:solidFill>
            <a:schemeClr val="bg1"/>
          </a:solidFill>
          <a:latin typeface="Arial" panose="020B0604020202020204" pitchFamily="34" charset="0"/>
          <a:cs typeface="Arial" panose="020B0604020202020204" pitchFamily="34" charset="0"/>
        </a:defRPr>
      </a:lvl5pPr>
      <a:lvl6pPr marL="1811338" indent="-217488" algn="l" rtl="0" eaLnBrk="1" fontAlgn="base" hangingPunct="1">
        <a:spcBef>
          <a:spcPct val="0"/>
        </a:spcBef>
        <a:spcAft>
          <a:spcPct val="20000"/>
        </a:spcAft>
        <a:buChar char="»"/>
        <a:defRPr sz="1600">
          <a:solidFill>
            <a:schemeClr val="tx1"/>
          </a:solidFill>
          <a:latin typeface="+mn-lt"/>
        </a:defRPr>
      </a:lvl6pPr>
      <a:lvl7pPr marL="2268538" indent="-217488" algn="l" rtl="0" eaLnBrk="1" fontAlgn="base" hangingPunct="1">
        <a:spcBef>
          <a:spcPct val="0"/>
        </a:spcBef>
        <a:spcAft>
          <a:spcPct val="20000"/>
        </a:spcAft>
        <a:buChar char="»"/>
        <a:defRPr sz="1600">
          <a:solidFill>
            <a:schemeClr val="tx1"/>
          </a:solidFill>
          <a:latin typeface="+mn-lt"/>
        </a:defRPr>
      </a:lvl7pPr>
      <a:lvl8pPr marL="2725738" indent="-217488" algn="l" rtl="0" eaLnBrk="1" fontAlgn="base" hangingPunct="1">
        <a:spcBef>
          <a:spcPct val="0"/>
        </a:spcBef>
        <a:spcAft>
          <a:spcPct val="20000"/>
        </a:spcAft>
        <a:buChar char="»"/>
        <a:defRPr sz="1600">
          <a:solidFill>
            <a:schemeClr val="tx1"/>
          </a:solidFill>
          <a:latin typeface="+mn-lt"/>
        </a:defRPr>
      </a:lvl8pPr>
      <a:lvl9pPr marL="3182938" indent="-217488" algn="l" rtl="0" eaLnBrk="1" fontAlgn="base" hangingPunct="1">
        <a:spcBef>
          <a:spcPct val="0"/>
        </a:spcBef>
        <a:spcAft>
          <a:spcPct val="2000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8000" r="-8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14350" y="1600206"/>
            <a:ext cx="92583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7806333" y="6421701"/>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eaLnBrk="1" hangingPunct="1">
              <a:spcBef>
                <a:spcPct val="0"/>
              </a:spcBef>
              <a:defRPr/>
            </a:pPr>
            <a:fld id="{B6196AF2-D5C0-4C7F-9D1F-288C48DF45E1}" type="slidenum">
              <a:rPr lang="en-US">
                <a:latin typeface="Arial"/>
                <a:ea typeface="ＭＳ Ｐゴシック" pitchFamily="34" charset="-128"/>
              </a:rPr>
              <a:pPr eaLnBrk="1" hangingPunct="1">
                <a:spcBef>
                  <a:spcPct val="0"/>
                </a:spcBef>
                <a:defRPr/>
              </a:pPr>
              <a:t>‹Nr.›</a:t>
            </a:fld>
            <a:endParaRPr lang="en-US">
              <a:latin typeface="Arial"/>
              <a:ea typeface="ＭＳ Ｐゴシック" pitchFamily="34" charset="-128"/>
            </a:endParaRPr>
          </a:p>
        </p:txBody>
      </p:sp>
    </p:spTree>
    <p:extLst>
      <p:ext uri="{BB962C8B-B14F-4D97-AF65-F5344CB8AC3E}">
        <p14:creationId xmlns:p14="http://schemas.microsoft.com/office/powerpoint/2010/main" val="2587584409"/>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Lst>
  <p:transition/>
  <p:txStyles>
    <p:titleStyle>
      <a:lvl1pPr algn="ctr" rtl="0" eaLnBrk="0" fontAlgn="base" hangingPunct="0">
        <a:spcBef>
          <a:spcPct val="0"/>
        </a:spcBef>
        <a:spcAft>
          <a:spcPct val="0"/>
        </a:spcAft>
        <a:defRPr sz="3200" b="1" kern="12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FFFF00"/>
          </a:solidFill>
          <a:latin typeface="Arial" charset="0"/>
        </a:defRPr>
      </a:lvl6pPr>
      <a:lvl7pPr marL="914400" algn="ctr" rtl="0" fontAlgn="base">
        <a:spcBef>
          <a:spcPct val="0"/>
        </a:spcBef>
        <a:spcAft>
          <a:spcPct val="0"/>
        </a:spcAft>
        <a:defRPr sz="3200" b="1">
          <a:solidFill>
            <a:srgbClr val="FFFF00"/>
          </a:solidFill>
          <a:latin typeface="Arial" charset="0"/>
        </a:defRPr>
      </a:lvl7pPr>
      <a:lvl8pPr marL="1371600" algn="ctr" rtl="0" fontAlgn="base">
        <a:spcBef>
          <a:spcPct val="0"/>
        </a:spcBef>
        <a:spcAft>
          <a:spcPct val="0"/>
        </a:spcAft>
        <a:defRPr sz="3200" b="1">
          <a:solidFill>
            <a:srgbClr val="FFFF00"/>
          </a:solidFill>
          <a:latin typeface="Arial" charset="0"/>
        </a:defRPr>
      </a:lvl8pPr>
      <a:lvl9pPr marL="1828800" algn="ctr" rtl="0" fontAlgn="base">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2400" b="1"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200" b="1"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000" b="1"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b="1"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1600" b="1"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ltGray">
          <a:xfrm>
            <a:off x="0" y="0"/>
            <a:ext cx="10287000" cy="768350"/>
          </a:xfrm>
          <a:prstGeom prst="rect">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1" hangingPunct="1">
              <a:spcBef>
                <a:spcPct val="0"/>
              </a:spcBef>
            </a:pPr>
            <a:endParaRPr lang="en-US" sz="1800" dirty="0">
              <a:solidFill>
                <a:srgbClr val="223B75">
                  <a:lumMod val="50000"/>
                </a:srgbClr>
              </a:solidFill>
              <a:latin typeface="Calibri"/>
            </a:endParaRPr>
          </a:p>
        </p:txBody>
      </p:sp>
      <p:sp>
        <p:nvSpPr>
          <p:cNvPr id="1027" name="Rectangle 3"/>
          <p:cNvSpPr>
            <a:spLocks noGrp="1" noChangeArrowheads="1"/>
          </p:cNvSpPr>
          <p:nvPr>
            <p:ph type="body" idx="1"/>
          </p:nvPr>
        </p:nvSpPr>
        <p:spPr bwMode="auto">
          <a:xfrm>
            <a:off x="260583" y="1042916"/>
            <a:ext cx="9796112" cy="5243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GB" dirty="0" smtClean="0"/>
          </a:p>
        </p:txBody>
      </p:sp>
      <p:sp>
        <p:nvSpPr>
          <p:cNvPr id="1026" name="Rectangle 2"/>
          <p:cNvSpPr>
            <a:spLocks noGrp="1" noChangeArrowheads="1"/>
          </p:cNvSpPr>
          <p:nvPr>
            <p:ph type="title"/>
          </p:nvPr>
        </p:nvSpPr>
        <p:spPr bwMode="white">
          <a:xfrm>
            <a:off x="260583" y="57151"/>
            <a:ext cx="9765404" cy="666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endParaRPr lang="en-GB" dirty="0" smtClean="0"/>
          </a:p>
        </p:txBody>
      </p:sp>
      <p:sp>
        <p:nvSpPr>
          <p:cNvPr id="4" name="Slide Number Placeholder 3"/>
          <p:cNvSpPr>
            <a:spLocks noGrp="1"/>
          </p:cNvSpPr>
          <p:nvPr>
            <p:ph type="sldNum" sz="quarter" idx="4"/>
          </p:nvPr>
        </p:nvSpPr>
        <p:spPr>
          <a:xfrm>
            <a:off x="17902" y="6559712"/>
            <a:ext cx="667941" cy="296149"/>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defRPr>
            </a:lvl1pPr>
          </a:lstStyle>
          <a:p>
            <a:pPr eaLnBrk="1" hangingPunct="1">
              <a:spcBef>
                <a:spcPct val="0"/>
              </a:spcBef>
            </a:pPr>
            <a:fld id="{E5367F82-B186-4873-9C8D-53EBD785B0CC}" type="slidenum">
              <a:rPr lang="en-US" smtClean="0">
                <a:solidFill>
                  <a:srgbClr val="FFFFFF"/>
                </a:solidFill>
              </a:rPr>
              <a:pPr eaLnBrk="1" hangingPunct="1">
                <a:spcBef>
                  <a:spcPct val="0"/>
                </a:spcBef>
              </a:pPr>
              <a:t>‹Nr.›</a:t>
            </a:fld>
            <a:endParaRPr lang="en-US" dirty="0">
              <a:solidFill>
                <a:srgbClr val="FFFFFF"/>
              </a:solidFill>
            </a:endParaRPr>
          </a:p>
        </p:txBody>
      </p:sp>
    </p:spTree>
    <p:extLst>
      <p:ext uri="{BB962C8B-B14F-4D97-AF65-F5344CB8AC3E}">
        <p14:creationId xmlns:p14="http://schemas.microsoft.com/office/powerpoint/2010/main" val="3360941826"/>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Lst>
  <p:transition spd="slow">
    <p:wipe dir="r"/>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400" b="1" spc="-50" baseline="0">
          <a:solidFill>
            <a:schemeClr val="accent6"/>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171450" indent="-171450" algn="l" rtl="0" eaLnBrk="1" fontAlgn="base" hangingPunct="1">
        <a:lnSpc>
          <a:spcPct val="90000"/>
        </a:lnSpc>
        <a:spcBef>
          <a:spcPct val="0"/>
        </a:spcBef>
        <a:spcAft>
          <a:spcPts val="300"/>
        </a:spcAft>
        <a:buClr>
          <a:schemeClr val="accent6"/>
        </a:buClr>
        <a:buSzPct val="95000"/>
        <a:buFont typeface="Wingdings 2" pitchFamily="18" charset="2"/>
        <a:buChar char=""/>
        <a:tabLst/>
        <a:defRPr sz="2400">
          <a:solidFill>
            <a:schemeClr val="bg1"/>
          </a:solidFill>
          <a:latin typeface="Arial" panose="020B0604020202020204" pitchFamily="34" charset="0"/>
          <a:ea typeface="+mn-ea"/>
          <a:cs typeface="Arial" panose="020B0604020202020204" pitchFamily="34" charset="0"/>
        </a:defRPr>
      </a:lvl1pPr>
      <a:lvl2pPr marL="471488" indent="-185738" algn="l" rtl="0" eaLnBrk="1" fontAlgn="base" hangingPunct="1">
        <a:lnSpc>
          <a:spcPct val="90000"/>
        </a:lnSpc>
        <a:spcBef>
          <a:spcPct val="0"/>
        </a:spcBef>
        <a:spcAft>
          <a:spcPts val="300"/>
        </a:spcAft>
        <a:buClr>
          <a:schemeClr val="bg1"/>
        </a:buClr>
        <a:buFont typeface="Arial" pitchFamily="34" charset="0"/>
        <a:buChar char="‒"/>
        <a:defRPr sz="2400">
          <a:solidFill>
            <a:schemeClr val="bg1"/>
          </a:solidFill>
          <a:latin typeface="Arial" panose="020B0604020202020204" pitchFamily="34" charset="0"/>
          <a:cs typeface="Arial" panose="020B0604020202020204" pitchFamily="34" charset="0"/>
        </a:defRPr>
      </a:lvl2pPr>
      <a:lvl3pPr marL="600075" indent="-134938" algn="l" rtl="0" eaLnBrk="1" fontAlgn="base" hangingPunct="1">
        <a:lnSpc>
          <a:spcPct val="90000"/>
        </a:lnSpc>
        <a:spcBef>
          <a:spcPct val="0"/>
        </a:spcBef>
        <a:spcAft>
          <a:spcPts val="300"/>
        </a:spcAft>
        <a:buClr>
          <a:schemeClr val="accent6"/>
        </a:buClr>
        <a:buChar char="•"/>
        <a:tabLst/>
        <a:defRPr sz="2400">
          <a:solidFill>
            <a:schemeClr val="bg1"/>
          </a:solidFill>
          <a:latin typeface="Arial" panose="020B0604020202020204" pitchFamily="34" charset="0"/>
          <a:cs typeface="Arial" panose="020B0604020202020204" pitchFamily="34" charset="0"/>
        </a:defRPr>
      </a:lvl3pPr>
      <a:lvl4pPr marL="914400" indent="-174625" algn="l" rtl="0" eaLnBrk="1" fontAlgn="base" hangingPunct="1">
        <a:lnSpc>
          <a:spcPct val="90000"/>
        </a:lnSpc>
        <a:spcBef>
          <a:spcPct val="0"/>
        </a:spcBef>
        <a:spcAft>
          <a:spcPts val="300"/>
        </a:spcAft>
        <a:buClr>
          <a:schemeClr val="bg1"/>
        </a:buClr>
        <a:buFont typeface="Arial" pitchFamily="34" charset="0"/>
        <a:buChar char="‒"/>
        <a:defRPr sz="2400">
          <a:solidFill>
            <a:schemeClr val="bg1"/>
          </a:solidFill>
          <a:latin typeface="Arial" panose="020B0604020202020204" pitchFamily="34" charset="0"/>
          <a:cs typeface="Arial" panose="020B0604020202020204" pitchFamily="34" charset="0"/>
        </a:defRPr>
      </a:lvl4pPr>
      <a:lvl5pPr marL="1143000" indent="-120650" algn="l" rtl="0" eaLnBrk="1" fontAlgn="base" hangingPunct="1">
        <a:lnSpc>
          <a:spcPct val="90000"/>
        </a:lnSpc>
        <a:spcBef>
          <a:spcPct val="0"/>
        </a:spcBef>
        <a:spcAft>
          <a:spcPts val="300"/>
        </a:spcAft>
        <a:buClr>
          <a:schemeClr val="accent6"/>
        </a:buClr>
        <a:buFont typeface="Arial" pitchFamily="34" charset="0"/>
        <a:buChar char="•"/>
        <a:defRPr sz="2400">
          <a:solidFill>
            <a:schemeClr val="bg1"/>
          </a:solidFill>
          <a:latin typeface="Arial" panose="020B0604020202020204" pitchFamily="34" charset="0"/>
          <a:cs typeface="Arial" panose="020B0604020202020204" pitchFamily="34" charset="0"/>
        </a:defRPr>
      </a:lvl5pPr>
      <a:lvl6pPr marL="1811338" indent="-217488" algn="l" rtl="0" eaLnBrk="1" fontAlgn="base" hangingPunct="1">
        <a:spcBef>
          <a:spcPct val="0"/>
        </a:spcBef>
        <a:spcAft>
          <a:spcPct val="20000"/>
        </a:spcAft>
        <a:buChar char="»"/>
        <a:defRPr sz="1600">
          <a:solidFill>
            <a:schemeClr val="tx1"/>
          </a:solidFill>
          <a:latin typeface="+mn-lt"/>
        </a:defRPr>
      </a:lvl6pPr>
      <a:lvl7pPr marL="2268538" indent="-217488" algn="l" rtl="0" eaLnBrk="1" fontAlgn="base" hangingPunct="1">
        <a:spcBef>
          <a:spcPct val="0"/>
        </a:spcBef>
        <a:spcAft>
          <a:spcPct val="20000"/>
        </a:spcAft>
        <a:buChar char="»"/>
        <a:defRPr sz="1600">
          <a:solidFill>
            <a:schemeClr val="tx1"/>
          </a:solidFill>
          <a:latin typeface="+mn-lt"/>
        </a:defRPr>
      </a:lvl7pPr>
      <a:lvl8pPr marL="2725738" indent="-217488" algn="l" rtl="0" eaLnBrk="1" fontAlgn="base" hangingPunct="1">
        <a:spcBef>
          <a:spcPct val="0"/>
        </a:spcBef>
        <a:spcAft>
          <a:spcPct val="20000"/>
        </a:spcAft>
        <a:buChar char="»"/>
        <a:defRPr sz="1600">
          <a:solidFill>
            <a:schemeClr val="tx1"/>
          </a:solidFill>
          <a:latin typeface="+mn-lt"/>
        </a:defRPr>
      </a:lvl8pPr>
      <a:lvl9pPr marL="3182938" indent="-217488" algn="l" rtl="0" eaLnBrk="1" fontAlgn="base" hangingPunct="1">
        <a:spcBef>
          <a:spcPct val="0"/>
        </a:spcBef>
        <a:spcAft>
          <a:spcPct val="2000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7806333" y="6421567"/>
            <a:ext cx="24003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ea typeface="ＭＳ Ｐゴシック" pitchFamily="34" charset="-128"/>
                <a:cs typeface="Arial" pitchFamily="34" charset="0"/>
              </a:defRPr>
            </a:lvl1pPr>
          </a:lstStyle>
          <a:p>
            <a:pPr eaLnBrk="1" hangingPunct="1">
              <a:spcBef>
                <a:spcPct val="0"/>
              </a:spcBef>
              <a:defRPr/>
            </a:pPr>
            <a:fld id="{79BC11D1-4DE3-4DFF-9861-C90A7525D69F}" type="slidenum">
              <a:rPr lang="en-US">
                <a:latin typeface="Arial"/>
              </a:rPr>
              <a:pPr eaLnBrk="1" hangingPunct="1">
                <a:spcBef>
                  <a:spcPct val="0"/>
                </a:spcBef>
                <a:defRPr/>
              </a:pPr>
              <a:t>‹Nr.›</a:t>
            </a:fld>
            <a:endParaRPr lang="en-US">
              <a:latin typeface="Arial"/>
            </a:endParaRPr>
          </a:p>
        </p:txBody>
      </p:sp>
    </p:spTree>
    <p:extLst>
      <p:ext uri="{BB962C8B-B14F-4D97-AF65-F5344CB8AC3E}">
        <p14:creationId xmlns:p14="http://schemas.microsoft.com/office/powerpoint/2010/main" val="1810992640"/>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Lst>
  <p:transition/>
  <p:txStyles>
    <p:titleStyle>
      <a:lvl1pPr algn="ctr" rtl="0" eaLnBrk="0" fontAlgn="base" hangingPunct="0">
        <a:spcBef>
          <a:spcPct val="0"/>
        </a:spcBef>
        <a:spcAft>
          <a:spcPct val="0"/>
        </a:spcAft>
        <a:defRPr sz="3200" b="1" kern="12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FFFF00"/>
          </a:solidFill>
          <a:latin typeface="Arial" charset="0"/>
        </a:defRPr>
      </a:lvl6pPr>
      <a:lvl7pPr marL="914400" algn="ctr" rtl="0" fontAlgn="base">
        <a:spcBef>
          <a:spcPct val="0"/>
        </a:spcBef>
        <a:spcAft>
          <a:spcPct val="0"/>
        </a:spcAft>
        <a:defRPr sz="3200" b="1">
          <a:solidFill>
            <a:srgbClr val="FFFF00"/>
          </a:solidFill>
          <a:latin typeface="Arial" charset="0"/>
        </a:defRPr>
      </a:lvl7pPr>
      <a:lvl8pPr marL="1371600" algn="ctr" rtl="0" fontAlgn="base">
        <a:spcBef>
          <a:spcPct val="0"/>
        </a:spcBef>
        <a:spcAft>
          <a:spcPct val="0"/>
        </a:spcAft>
        <a:defRPr sz="3200" b="1">
          <a:solidFill>
            <a:srgbClr val="FFFF00"/>
          </a:solidFill>
          <a:latin typeface="Arial" charset="0"/>
        </a:defRPr>
      </a:lvl8pPr>
      <a:lvl9pPr marL="1828800" algn="ctr" rtl="0" fontAlgn="base">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200" b="1" kern="1200">
          <a:solidFill>
            <a:schemeClr val="bg1"/>
          </a:solidFill>
          <a:latin typeface="+mn-lt"/>
          <a:ea typeface="ＭＳ Ｐゴシック" charset="0"/>
          <a:cs typeface="ＭＳ Ｐゴシック"/>
        </a:defRPr>
      </a:lvl2pPr>
      <a:lvl3pPr marL="1143000" indent="-228600" algn="l" rtl="0" eaLnBrk="0" fontAlgn="base" hangingPunct="0">
        <a:spcBef>
          <a:spcPct val="20000"/>
        </a:spcBef>
        <a:spcAft>
          <a:spcPct val="0"/>
        </a:spcAft>
        <a:buFont typeface="Arial" charset="0"/>
        <a:buChar char="•"/>
        <a:defRPr sz="2000" b="1" kern="1200">
          <a:solidFill>
            <a:schemeClr val="bg1"/>
          </a:solidFill>
          <a:latin typeface="+mn-lt"/>
          <a:ea typeface="ＭＳ Ｐゴシック" charset="0"/>
          <a:cs typeface="ＭＳ Ｐゴシック"/>
        </a:defRPr>
      </a:lvl3pPr>
      <a:lvl4pPr marL="1600200" indent="-228600" algn="l" rtl="0" eaLnBrk="0" fontAlgn="base" hangingPunct="0">
        <a:spcBef>
          <a:spcPct val="20000"/>
        </a:spcBef>
        <a:spcAft>
          <a:spcPct val="0"/>
        </a:spcAft>
        <a:buFont typeface="Arial" charset="0"/>
        <a:buChar char="–"/>
        <a:defRPr sz="2000" b="1" kern="1200">
          <a:solidFill>
            <a:schemeClr val="bg1"/>
          </a:solidFill>
          <a:latin typeface="+mn-lt"/>
          <a:ea typeface="ＭＳ Ｐゴシック" charset="0"/>
          <a:cs typeface="ＭＳ Ｐゴシック"/>
        </a:defRPr>
      </a:lvl4pPr>
      <a:lvl5pPr marL="2057400" indent="-228600" algn="l" rtl="0" eaLnBrk="0" fontAlgn="base" hangingPunct="0">
        <a:spcBef>
          <a:spcPct val="20000"/>
        </a:spcBef>
        <a:spcAft>
          <a:spcPct val="0"/>
        </a:spcAft>
        <a:buFont typeface="Arial" charset="0"/>
        <a:buChar char="»"/>
        <a:defRPr sz="1600" b="1" kern="1200">
          <a:solidFill>
            <a:schemeClr val="bg1"/>
          </a:solidFill>
          <a:latin typeface="+mn-lt"/>
          <a:ea typeface="ＭＳ Ｐゴシック" charset="0"/>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8000" r="-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876438"/>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622381" y="6308758"/>
            <a:ext cx="2400300" cy="365125"/>
          </a:xfrm>
          <a:prstGeom prst="rect">
            <a:avLst/>
          </a:prstGeom>
        </p:spPr>
        <p:txBody>
          <a:bodyPr vert="horz" lIns="91440" tIns="45720" rIns="91440" bIns="45720" rtlCol="0" anchor="b"/>
          <a:lstStyle>
            <a:lvl1pPr algn="r">
              <a:defRPr sz="1200">
                <a:solidFill>
                  <a:schemeClr val="bg1"/>
                </a:solidFill>
              </a:defRPr>
            </a:lvl1pPr>
          </a:lstStyle>
          <a:p>
            <a:pPr defTabSz="457200" eaLnBrk="1" fontAlgn="auto" hangingPunct="1">
              <a:spcBef>
                <a:spcPts val="0"/>
              </a:spcBef>
              <a:spcAft>
                <a:spcPts val="0"/>
              </a:spcAft>
            </a:pPr>
            <a:fld id="{A18F4AE9-F82D-4A49-AA38-E8D7B955C24C}" type="slidenum">
              <a:rPr lang="en-US" smtClean="0">
                <a:solidFill>
                  <a:srgbClr val="00003C"/>
                </a:solidFill>
                <a:latin typeface="Arial"/>
                <a:ea typeface="+mn-ea"/>
                <a:cs typeface="+mn-cs"/>
              </a:rPr>
              <a:pPr defTabSz="457200" eaLnBrk="1" fontAlgn="auto" hangingPunct="1">
                <a:spcBef>
                  <a:spcPts val="0"/>
                </a:spcBef>
                <a:spcAft>
                  <a:spcPts val="0"/>
                </a:spcAft>
              </a:pPr>
              <a:t>‹Nr.›</a:t>
            </a:fld>
            <a:endParaRPr lang="en-US" dirty="0">
              <a:solidFill>
                <a:srgbClr val="00003C"/>
              </a:solidFill>
              <a:latin typeface="Arial"/>
              <a:ea typeface="+mn-ea"/>
              <a:cs typeface="+mn-cs"/>
            </a:endParaRPr>
          </a:p>
        </p:txBody>
      </p:sp>
    </p:spTree>
    <p:extLst>
      <p:ext uri="{BB962C8B-B14F-4D97-AF65-F5344CB8AC3E}">
        <p14:creationId xmlns:p14="http://schemas.microsoft.com/office/powerpoint/2010/main" val="251888090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iming>
    <p:tnLst>
      <p:par>
        <p:cTn id="1" dur="indefinite" restart="never" nodeType="tmRoot"/>
      </p:par>
    </p:tnLst>
  </p:timing>
  <p:txStyles>
    <p:titleStyle>
      <a:lvl1pPr algn="ctr" defTabSz="457200" rtl="0" eaLnBrk="1" latinLnBrk="0" hangingPunct="1">
        <a:lnSpc>
          <a:spcPct val="85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ts val="0"/>
        </a:spcBef>
        <a:spcAft>
          <a:spcPts val="200"/>
        </a:spcAft>
        <a:buClr>
          <a:schemeClr val="accent1"/>
        </a:buClr>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ts val="0"/>
        </a:spcBef>
        <a:spcAft>
          <a:spcPts val="200"/>
        </a:spcAft>
        <a:buClr>
          <a:schemeClr val="accent1"/>
        </a:buClr>
        <a:buFont typeface="Arial"/>
        <a:buChar char="–"/>
        <a:defRPr sz="2400" b="1" kern="1200">
          <a:solidFill>
            <a:schemeClr val="tx1"/>
          </a:solidFill>
          <a:latin typeface="+mn-lt"/>
          <a:ea typeface="+mn-ea"/>
          <a:cs typeface="+mn-cs"/>
        </a:defRPr>
      </a:lvl2pPr>
      <a:lvl3pPr marL="1143000" indent="-228600" algn="l" defTabSz="457200" rtl="0" eaLnBrk="1" latinLnBrk="0" hangingPunct="1">
        <a:spcBef>
          <a:spcPts val="0"/>
        </a:spcBef>
        <a:spcAft>
          <a:spcPts val="200"/>
        </a:spcAft>
        <a:buClr>
          <a:schemeClr val="accent1"/>
        </a:buClr>
        <a:buFont typeface="Arial"/>
        <a:buChar char="•"/>
        <a:defRPr sz="2200" b="1" kern="1200">
          <a:solidFill>
            <a:schemeClr val="tx1"/>
          </a:solidFill>
          <a:latin typeface="+mn-lt"/>
          <a:ea typeface="+mn-ea"/>
          <a:cs typeface="+mn-cs"/>
        </a:defRPr>
      </a:lvl3pPr>
      <a:lvl4pPr marL="1600200" indent="-228600" algn="l" defTabSz="457200" rtl="0" eaLnBrk="1" latinLnBrk="0" hangingPunct="1">
        <a:spcBef>
          <a:spcPts val="0"/>
        </a:spcBef>
        <a:spcAft>
          <a:spcPts val="200"/>
        </a:spcAft>
        <a:buClr>
          <a:schemeClr val="accent1"/>
        </a:buClr>
        <a:buFont typeface="Arial"/>
        <a:buChar char="–"/>
        <a:defRPr sz="2000" b="1" kern="1200">
          <a:solidFill>
            <a:schemeClr val="tx1"/>
          </a:solidFill>
          <a:latin typeface="+mn-lt"/>
          <a:ea typeface="+mn-ea"/>
          <a:cs typeface="+mn-cs"/>
        </a:defRPr>
      </a:lvl4pPr>
      <a:lvl5pPr marL="2057400" indent="-228600" algn="l" defTabSz="457200" rtl="0" eaLnBrk="1" latinLnBrk="0" hangingPunct="1">
        <a:spcBef>
          <a:spcPts val="0"/>
        </a:spcBef>
        <a:spcAft>
          <a:spcPts val="200"/>
        </a:spcAft>
        <a:buClr>
          <a:schemeClr val="accent1"/>
        </a:buClr>
        <a:buFont typeface="Arial"/>
        <a:buChar char="»"/>
        <a:defRPr sz="2000" b="1"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260583" y="1042916"/>
            <a:ext cx="9796112" cy="5243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GB" dirty="0" smtClean="0"/>
          </a:p>
        </p:txBody>
      </p:sp>
      <p:sp>
        <p:nvSpPr>
          <p:cNvPr id="1026" name="Rectangle 2"/>
          <p:cNvSpPr>
            <a:spLocks noGrp="1" noChangeArrowheads="1"/>
          </p:cNvSpPr>
          <p:nvPr>
            <p:ph type="title"/>
          </p:nvPr>
        </p:nvSpPr>
        <p:spPr bwMode="white">
          <a:xfrm>
            <a:off x="260583" y="57151"/>
            <a:ext cx="9765404" cy="666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dirty="0" smtClean="0"/>
              <a:t>Click to edit Master title style</a:t>
            </a:r>
            <a:endParaRPr lang="en-GB" dirty="0" smtClean="0"/>
          </a:p>
        </p:txBody>
      </p:sp>
      <p:sp>
        <p:nvSpPr>
          <p:cNvPr id="4" name="Slide Number Placeholder 3"/>
          <p:cNvSpPr>
            <a:spLocks noGrp="1"/>
          </p:cNvSpPr>
          <p:nvPr>
            <p:ph type="sldNum" sz="quarter" idx="4"/>
          </p:nvPr>
        </p:nvSpPr>
        <p:spPr>
          <a:xfrm>
            <a:off x="17902" y="6559682"/>
            <a:ext cx="667941" cy="296149"/>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defRPr>
            </a:lvl1pPr>
          </a:lstStyle>
          <a:p>
            <a:pPr eaLnBrk="1" hangingPunct="1">
              <a:spcBef>
                <a:spcPct val="0"/>
              </a:spcBef>
            </a:pPr>
            <a:fld id="{E5367F82-B186-4873-9C8D-53EBD785B0CC}" type="slidenum">
              <a:rPr lang="en-US" smtClean="0">
                <a:solidFill>
                  <a:srgbClr val="FFFFFF"/>
                </a:solidFill>
              </a:rPr>
              <a:pPr eaLnBrk="1" hangingPunct="1">
                <a:spcBef>
                  <a:spcPct val="0"/>
                </a:spcBef>
              </a:pPr>
              <a:t>‹Nr.›</a:t>
            </a:fld>
            <a:endParaRPr lang="en-US" dirty="0">
              <a:solidFill>
                <a:srgbClr val="FFFFFF"/>
              </a:solidFill>
            </a:endParaRPr>
          </a:p>
        </p:txBody>
      </p:sp>
    </p:spTree>
    <p:extLst>
      <p:ext uri="{BB962C8B-B14F-4D97-AF65-F5344CB8AC3E}">
        <p14:creationId xmlns:p14="http://schemas.microsoft.com/office/powerpoint/2010/main" val="3357353348"/>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Lst>
  <p:transition spd="slow">
    <p:wipe dir="r"/>
  </p:transition>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2400" b="1" spc="-50" baseline="0">
          <a:solidFill>
            <a:schemeClr val="accent6"/>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171450" indent="-171450" algn="l" rtl="0" eaLnBrk="1" fontAlgn="base" hangingPunct="1">
        <a:lnSpc>
          <a:spcPct val="90000"/>
        </a:lnSpc>
        <a:spcBef>
          <a:spcPct val="0"/>
        </a:spcBef>
        <a:spcAft>
          <a:spcPts val="300"/>
        </a:spcAft>
        <a:buClr>
          <a:schemeClr val="accent6"/>
        </a:buClr>
        <a:buSzPct val="95000"/>
        <a:buFont typeface="Wingdings 2" pitchFamily="18" charset="2"/>
        <a:buChar char=""/>
        <a:tabLst/>
        <a:defRPr sz="2400">
          <a:solidFill>
            <a:schemeClr val="bg1"/>
          </a:solidFill>
          <a:latin typeface="Arial" panose="020B0604020202020204" pitchFamily="34" charset="0"/>
          <a:ea typeface="+mn-ea"/>
          <a:cs typeface="Arial" panose="020B0604020202020204" pitchFamily="34" charset="0"/>
        </a:defRPr>
      </a:lvl1pPr>
      <a:lvl2pPr marL="471488" indent="-185738" algn="l" rtl="0" eaLnBrk="1" fontAlgn="base" hangingPunct="1">
        <a:lnSpc>
          <a:spcPct val="90000"/>
        </a:lnSpc>
        <a:spcBef>
          <a:spcPct val="0"/>
        </a:spcBef>
        <a:spcAft>
          <a:spcPts val="300"/>
        </a:spcAft>
        <a:buClr>
          <a:schemeClr val="bg1"/>
        </a:buClr>
        <a:buFont typeface="Arial" pitchFamily="34" charset="0"/>
        <a:buChar char="‒"/>
        <a:defRPr sz="2400">
          <a:solidFill>
            <a:schemeClr val="bg1"/>
          </a:solidFill>
          <a:latin typeface="Arial" panose="020B0604020202020204" pitchFamily="34" charset="0"/>
          <a:cs typeface="Arial" panose="020B0604020202020204" pitchFamily="34" charset="0"/>
        </a:defRPr>
      </a:lvl2pPr>
      <a:lvl3pPr marL="600075" indent="-134938" algn="l" rtl="0" eaLnBrk="1" fontAlgn="base" hangingPunct="1">
        <a:lnSpc>
          <a:spcPct val="90000"/>
        </a:lnSpc>
        <a:spcBef>
          <a:spcPct val="0"/>
        </a:spcBef>
        <a:spcAft>
          <a:spcPts val="300"/>
        </a:spcAft>
        <a:buClr>
          <a:schemeClr val="accent6"/>
        </a:buClr>
        <a:buChar char="•"/>
        <a:tabLst/>
        <a:defRPr sz="2400">
          <a:solidFill>
            <a:schemeClr val="bg1"/>
          </a:solidFill>
          <a:latin typeface="Arial" panose="020B0604020202020204" pitchFamily="34" charset="0"/>
          <a:cs typeface="Arial" panose="020B0604020202020204" pitchFamily="34" charset="0"/>
        </a:defRPr>
      </a:lvl3pPr>
      <a:lvl4pPr marL="914400" indent="-174625" algn="l" rtl="0" eaLnBrk="1" fontAlgn="base" hangingPunct="1">
        <a:lnSpc>
          <a:spcPct val="90000"/>
        </a:lnSpc>
        <a:spcBef>
          <a:spcPct val="0"/>
        </a:spcBef>
        <a:spcAft>
          <a:spcPts val="300"/>
        </a:spcAft>
        <a:buClr>
          <a:schemeClr val="bg1"/>
        </a:buClr>
        <a:buFont typeface="Arial" pitchFamily="34" charset="0"/>
        <a:buChar char="‒"/>
        <a:defRPr sz="2400">
          <a:solidFill>
            <a:schemeClr val="bg1"/>
          </a:solidFill>
          <a:latin typeface="Arial" panose="020B0604020202020204" pitchFamily="34" charset="0"/>
          <a:cs typeface="Arial" panose="020B0604020202020204" pitchFamily="34" charset="0"/>
        </a:defRPr>
      </a:lvl4pPr>
      <a:lvl5pPr marL="1143000" indent="-120650" algn="l" rtl="0" eaLnBrk="1" fontAlgn="base" hangingPunct="1">
        <a:lnSpc>
          <a:spcPct val="90000"/>
        </a:lnSpc>
        <a:spcBef>
          <a:spcPct val="0"/>
        </a:spcBef>
        <a:spcAft>
          <a:spcPts val="300"/>
        </a:spcAft>
        <a:buClr>
          <a:schemeClr val="accent6"/>
        </a:buClr>
        <a:buFont typeface="Arial" pitchFamily="34" charset="0"/>
        <a:buChar char="•"/>
        <a:defRPr sz="2400">
          <a:solidFill>
            <a:schemeClr val="bg1"/>
          </a:solidFill>
          <a:latin typeface="Arial" panose="020B0604020202020204" pitchFamily="34" charset="0"/>
          <a:cs typeface="Arial" panose="020B0604020202020204" pitchFamily="34" charset="0"/>
        </a:defRPr>
      </a:lvl5pPr>
      <a:lvl6pPr marL="1811338" indent="-217488" algn="l" rtl="0" eaLnBrk="1" fontAlgn="base" hangingPunct="1">
        <a:spcBef>
          <a:spcPct val="0"/>
        </a:spcBef>
        <a:spcAft>
          <a:spcPct val="20000"/>
        </a:spcAft>
        <a:buChar char="»"/>
        <a:defRPr sz="1600">
          <a:solidFill>
            <a:schemeClr val="tx1"/>
          </a:solidFill>
          <a:latin typeface="+mn-lt"/>
        </a:defRPr>
      </a:lvl6pPr>
      <a:lvl7pPr marL="2268538" indent="-217488" algn="l" rtl="0" eaLnBrk="1" fontAlgn="base" hangingPunct="1">
        <a:spcBef>
          <a:spcPct val="0"/>
        </a:spcBef>
        <a:spcAft>
          <a:spcPct val="20000"/>
        </a:spcAft>
        <a:buChar char="»"/>
        <a:defRPr sz="1600">
          <a:solidFill>
            <a:schemeClr val="tx1"/>
          </a:solidFill>
          <a:latin typeface="+mn-lt"/>
        </a:defRPr>
      </a:lvl7pPr>
      <a:lvl8pPr marL="2725738" indent="-217488" algn="l" rtl="0" eaLnBrk="1" fontAlgn="base" hangingPunct="1">
        <a:spcBef>
          <a:spcPct val="0"/>
        </a:spcBef>
        <a:spcAft>
          <a:spcPct val="20000"/>
        </a:spcAft>
        <a:buChar char="»"/>
        <a:defRPr sz="1600">
          <a:solidFill>
            <a:schemeClr val="tx1"/>
          </a:solidFill>
          <a:latin typeface="+mn-lt"/>
        </a:defRPr>
      </a:lvl8pPr>
      <a:lvl9pPr marL="3182938" indent="-217488" algn="l" rtl="0" eaLnBrk="1" fontAlgn="base" hangingPunct="1">
        <a:spcBef>
          <a:spcPct val="0"/>
        </a:spcBef>
        <a:spcAft>
          <a:spcPct val="2000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8000" r="-8000"/>
          </a:stretch>
        </a:blipFill>
        <a:effectLst/>
      </p:bgPr>
    </p:bg>
    <p:spTree>
      <p:nvGrpSpPr>
        <p:cNvPr id="1" name=""/>
        <p:cNvGrpSpPr/>
        <p:nvPr/>
      </p:nvGrpSpPr>
      <p:grpSpPr>
        <a:xfrm>
          <a:off x="0" y="0"/>
          <a:ext cx="0" cy="0"/>
          <a:chOff x="0" y="0"/>
          <a:chExt cx="0" cy="0"/>
        </a:xfrm>
      </p:grpSpPr>
      <p:sp>
        <p:nvSpPr>
          <p:cNvPr id="1034" name="Rectangle 10"/>
          <p:cNvSpPr>
            <a:spLocks noChangeArrowheads="1"/>
          </p:cNvSpPr>
          <p:nvPr userDrawn="1"/>
        </p:nvSpPr>
        <p:spPr bwMode="hidden">
          <a:xfrm>
            <a:off x="0" y="0"/>
            <a:ext cx="10287000" cy="5867400"/>
          </a:xfrm>
          <a:prstGeom prst="rect">
            <a:avLst/>
          </a:prstGeom>
          <a:gradFill rotWithShape="1">
            <a:gsLst>
              <a:gs pos="0">
                <a:schemeClr val="bg1">
                  <a:gamma/>
                  <a:shade val="46275"/>
                  <a:invGamma/>
                </a:schemeClr>
              </a:gs>
              <a:gs pos="100000">
                <a:schemeClr val="bg1"/>
              </a:gs>
            </a:gsLst>
            <a:lin ang="5400000" scaled="1"/>
          </a:gradFill>
          <a:ln w="9525">
            <a:noFill/>
            <a:miter lim="800000"/>
            <a:headEnd/>
            <a:tailEnd/>
          </a:ln>
          <a:effectLst/>
        </p:spPr>
        <p:txBody>
          <a:bodyPr wrap="none" anchor="ctr"/>
          <a:lstStyle/>
          <a:p>
            <a:pPr eaLnBrk="1" hangingPunct="1">
              <a:spcBef>
                <a:spcPct val="0"/>
              </a:spcBef>
              <a:defRPr/>
            </a:pPr>
            <a:endParaRPr lang="en-US" sz="1800">
              <a:solidFill>
                <a:srgbClr val="FFFFFF"/>
              </a:solidFill>
            </a:endParaRPr>
          </a:p>
        </p:txBody>
      </p:sp>
      <p:sp>
        <p:nvSpPr>
          <p:cNvPr id="2" name="Rectangle 2"/>
          <p:cNvSpPr>
            <a:spLocks noGrp="1" noChangeArrowheads="1"/>
          </p:cNvSpPr>
          <p:nvPr>
            <p:ph type="title"/>
          </p:nvPr>
        </p:nvSpPr>
        <p:spPr bwMode="auto">
          <a:xfrm>
            <a:off x="380426" y="214313"/>
            <a:ext cx="9526191" cy="11430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09001" y="1600206"/>
            <a:ext cx="9469041"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1"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65862417"/>
      </p:ext>
    </p:extLst>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 id="2147484472" r:id="rId13"/>
    <p:sldLayoutId id="2147484473" r:id="rId14"/>
    <p:sldLayoutId id="2147484474" r:id="rId15"/>
    <p:sldLayoutId id="2147484475" r:id="rId16"/>
  </p:sldLayoutIdLst>
  <p:txStyles>
    <p:titleStyle>
      <a:lvl1pPr algn="ctr" rtl="0" eaLnBrk="0" fontAlgn="base" hangingPunct="0">
        <a:lnSpc>
          <a:spcPct val="90000"/>
        </a:lnSpc>
        <a:spcBef>
          <a:spcPct val="0"/>
        </a:spcBef>
        <a:spcAft>
          <a:spcPct val="0"/>
        </a:spcAft>
        <a:defRPr sz="4000" b="1">
          <a:solidFill>
            <a:schemeClr val="tx2"/>
          </a:solidFill>
          <a:latin typeface="+mj-lt"/>
          <a:ea typeface="+mj-ea"/>
          <a:cs typeface="+mj-cs"/>
        </a:defRPr>
      </a:lvl1pPr>
      <a:lvl2pPr algn="ctr" rtl="0" eaLnBrk="0" fontAlgn="base" hangingPunct="0">
        <a:lnSpc>
          <a:spcPct val="90000"/>
        </a:lnSpc>
        <a:spcBef>
          <a:spcPct val="0"/>
        </a:spcBef>
        <a:spcAft>
          <a:spcPct val="0"/>
        </a:spcAft>
        <a:defRPr sz="4000" b="1">
          <a:solidFill>
            <a:schemeClr val="tx2"/>
          </a:solidFill>
          <a:latin typeface="Arial" charset="0"/>
        </a:defRPr>
      </a:lvl2pPr>
      <a:lvl3pPr algn="ctr" rtl="0" eaLnBrk="0" fontAlgn="base" hangingPunct="0">
        <a:lnSpc>
          <a:spcPct val="90000"/>
        </a:lnSpc>
        <a:spcBef>
          <a:spcPct val="0"/>
        </a:spcBef>
        <a:spcAft>
          <a:spcPct val="0"/>
        </a:spcAft>
        <a:defRPr sz="4000" b="1">
          <a:solidFill>
            <a:schemeClr val="tx2"/>
          </a:solidFill>
          <a:latin typeface="Arial" charset="0"/>
        </a:defRPr>
      </a:lvl3pPr>
      <a:lvl4pPr algn="ctr" rtl="0" eaLnBrk="0" fontAlgn="base" hangingPunct="0">
        <a:lnSpc>
          <a:spcPct val="90000"/>
        </a:lnSpc>
        <a:spcBef>
          <a:spcPct val="0"/>
        </a:spcBef>
        <a:spcAft>
          <a:spcPct val="0"/>
        </a:spcAft>
        <a:defRPr sz="4000" b="1">
          <a:solidFill>
            <a:schemeClr val="tx2"/>
          </a:solidFill>
          <a:latin typeface="Arial" charset="0"/>
        </a:defRPr>
      </a:lvl4pPr>
      <a:lvl5pPr algn="ctr" rtl="0" eaLnBrk="0" fontAlgn="base" hangingPunct="0">
        <a:lnSpc>
          <a:spcPct val="90000"/>
        </a:lnSpc>
        <a:spcBef>
          <a:spcPct val="0"/>
        </a:spcBef>
        <a:spcAft>
          <a:spcPct val="0"/>
        </a:spcAft>
        <a:defRPr sz="4000" b="1">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285750" indent="-285750" algn="l" rtl="0" eaLnBrk="0" fontAlgn="base" hangingPunct="0">
        <a:spcBef>
          <a:spcPct val="40000"/>
        </a:spcBef>
        <a:spcAft>
          <a:spcPct val="0"/>
        </a:spcAft>
        <a:buClr>
          <a:schemeClr val="tx2"/>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b="1">
          <a:solidFill>
            <a:schemeClr val="tx1"/>
          </a:solidFill>
          <a:latin typeface="+mn-lt"/>
        </a:defRPr>
      </a:lvl2pPr>
      <a:lvl3pPr marL="1143000" indent="-228600" algn="l" rtl="0" eaLnBrk="0" fontAlgn="base" hangingPunct="0">
        <a:spcBef>
          <a:spcPct val="20000"/>
        </a:spcBef>
        <a:spcAft>
          <a:spcPct val="0"/>
        </a:spcAft>
        <a:buClr>
          <a:schemeClr val="tx2"/>
        </a:buClr>
        <a:buFont typeface="Arial" charset="0"/>
        <a:buChar char="-"/>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b="1">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charset="0"/>
                <a:ea typeface="ＭＳ Ｐゴシック" charset="-128"/>
                <a:cs typeface="ＭＳ Ｐゴシック" charset="-128"/>
              </a:defRPr>
            </a:lvl1pPr>
          </a:lstStyle>
          <a:p>
            <a:pPr>
              <a:defRPr/>
            </a:pPr>
            <a:endParaRPr lang="es-ES_tradnl">
              <a:solidFill>
                <a:srgbClr val="FFFFFF"/>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charset="0"/>
                <a:ea typeface="ＭＳ Ｐゴシック" charset="-128"/>
                <a:cs typeface="ＭＳ Ｐゴシック" charset="-128"/>
              </a:defRPr>
            </a:lvl1pPr>
          </a:lstStyle>
          <a:p>
            <a:pPr>
              <a:defRPr/>
            </a:pPr>
            <a:endParaRPr lang="es-ES_tradnl">
              <a:solidFill>
                <a:srgbClr val="FFFFFF"/>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Times New Roman" charset="0"/>
              </a:defRPr>
            </a:lvl1pPr>
          </a:lstStyle>
          <a:p>
            <a:fld id="{D67CBB79-2DF5-CC41-B879-2283171BEE8E}"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1226982463"/>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 id="2147484526" r:id="rId12"/>
  </p:sldLayoutIdLst>
  <p:transition spd="slow">
    <p:wipe dir="r"/>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0" descr="PPT_Sub_WhiteBackground.png"/>
          <p:cNvPicPr>
            <a:picLocks noChangeAspect="1"/>
          </p:cNvPicPr>
          <p:nvPr/>
        </p:nvPicPr>
        <p:blipFill>
          <a:blip r:embed="rId19" cstate="print"/>
          <a:stretch>
            <a:fillRect/>
          </a:stretch>
        </p:blipFill>
        <p:spPr>
          <a:xfrm>
            <a:off x="0" y="990980"/>
            <a:ext cx="10287000" cy="5444613"/>
          </a:xfrm>
          <a:prstGeom prst="rect">
            <a:avLst/>
          </a:prstGeom>
        </p:spPr>
      </p:pic>
      <p:sp>
        <p:nvSpPr>
          <p:cNvPr id="2" name="タイトル プレースホルダ 1"/>
          <p:cNvSpPr>
            <a:spLocks noGrp="1"/>
          </p:cNvSpPr>
          <p:nvPr>
            <p:ph type="title"/>
          </p:nvPr>
        </p:nvSpPr>
        <p:spPr>
          <a:xfrm>
            <a:off x="444700" y="152401"/>
            <a:ext cx="8344206" cy="703942"/>
          </a:xfrm>
          <a:prstGeom prst="rect">
            <a:avLst/>
          </a:prstGeom>
        </p:spPr>
        <p:txBody>
          <a:bodyPr vert="horz" lIns="91440" tIns="45720" rIns="91440" bIns="45720" rtlCol="0" anchor="ctr">
            <a:noAutofit/>
          </a:bodyPr>
          <a:lstStyle/>
          <a:p>
            <a:r>
              <a:rPr kumimoji="1" lang="en-US" altLang="ja-JP" smtClean="0"/>
              <a:t>Click to edit Master title style</a:t>
            </a:r>
            <a:endParaRPr kumimoji="1" lang="ja-JP" altLang="en-US" dirty="0"/>
          </a:p>
        </p:txBody>
      </p:sp>
      <p:sp>
        <p:nvSpPr>
          <p:cNvPr id="3" name="テキスト プレースホルダ 2"/>
          <p:cNvSpPr>
            <a:spLocks noGrp="1"/>
          </p:cNvSpPr>
          <p:nvPr>
            <p:ph type="body" idx="1"/>
          </p:nvPr>
        </p:nvSpPr>
        <p:spPr>
          <a:xfrm>
            <a:off x="457200" y="1228726"/>
            <a:ext cx="9315450" cy="4897438"/>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dirty="0"/>
          </a:p>
        </p:txBody>
      </p:sp>
      <p:sp>
        <p:nvSpPr>
          <p:cNvPr id="16" name="日付プレースホルダ 3"/>
          <p:cNvSpPr>
            <a:spLocks noGrp="1"/>
          </p:cNvSpPr>
          <p:nvPr>
            <p:ph type="dt" sz="half" idx="2"/>
          </p:nvPr>
        </p:nvSpPr>
        <p:spPr>
          <a:xfrm>
            <a:off x="5786954" y="6525345"/>
            <a:ext cx="1274643" cy="196131"/>
          </a:xfrm>
          <a:prstGeom prst="rect">
            <a:avLst/>
          </a:prstGeom>
        </p:spPr>
        <p:txBody>
          <a:bodyPr vert="horz" lIns="91440" tIns="45720" rIns="91440" bIns="45720" rtlCol="0" anchor="ctr"/>
          <a:lstStyle>
            <a:lvl1pPr algn="l">
              <a:defRPr sz="900">
                <a:solidFill>
                  <a:srgbClr val="898989"/>
                </a:solidFill>
                <a:latin typeface="+mn-lt"/>
              </a:defRPr>
            </a:lvl1pPr>
          </a:lstStyle>
          <a:p>
            <a:pPr eaLnBrk="1" fontAlgn="auto" hangingPunct="1">
              <a:spcBef>
                <a:spcPts val="0"/>
              </a:spcBef>
              <a:spcAft>
                <a:spcPts val="0"/>
              </a:spcAft>
            </a:pPr>
            <a:fld id="{461FD83A-7494-4ED2-9C58-6302D538EDF5}" type="datetime1">
              <a:rPr kumimoji="1" lang="ja-JP" altLang="en-US" smtClean="0">
                <a:latin typeface="Arial"/>
                <a:ea typeface="HGPｺﾞｼｯｸM"/>
                <a:cs typeface="+mn-cs"/>
              </a:rPr>
              <a:pPr eaLnBrk="1" fontAlgn="auto" hangingPunct="1">
                <a:spcBef>
                  <a:spcPts val="0"/>
                </a:spcBef>
                <a:spcAft>
                  <a:spcPts val="0"/>
                </a:spcAft>
              </a:pPr>
              <a:t>2015/11/28</a:t>
            </a:fld>
            <a:endParaRPr kumimoji="1" lang="ja-JP" altLang="en-US" dirty="0">
              <a:latin typeface="Arial"/>
              <a:ea typeface="HGPｺﾞｼｯｸM"/>
              <a:cs typeface="+mn-cs"/>
            </a:endParaRPr>
          </a:p>
        </p:txBody>
      </p:sp>
      <p:sp>
        <p:nvSpPr>
          <p:cNvPr id="18" name="スライド番号プレースホルダ 5"/>
          <p:cNvSpPr>
            <a:spLocks noGrp="1"/>
          </p:cNvSpPr>
          <p:nvPr>
            <p:ph type="sldNum" sz="quarter" idx="4"/>
          </p:nvPr>
        </p:nvSpPr>
        <p:spPr>
          <a:xfrm>
            <a:off x="29217" y="6525345"/>
            <a:ext cx="497691" cy="196131"/>
          </a:xfrm>
          <a:prstGeom prst="rect">
            <a:avLst/>
          </a:prstGeom>
        </p:spPr>
        <p:txBody>
          <a:bodyPr vert="horz" lIns="0" tIns="45720" rIns="0" bIns="45720" rtlCol="0" anchor="ctr"/>
          <a:lstStyle>
            <a:lvl1pPr algn="r">
              <a:defRPr sz="900">
                <a:solidFill>
                  <a:srgbClr val="898989"/>
                </a:solidFill>
                <a:latin typeface="+mn-lt"/>
              </a:defRPr>
            </a:lvl1pPr>
          </a:lstStyle>
          <a:p>
            <a:pPr eaLnBrk="1" fontAlgn="auto" hangingPunct="1">
              <a:spcBef>
                <a:spcPts val="0"/>
              </a:spcBef>
              <a:spcAft>
                <a:spcPts val="0"/>
              </a:spcAft>
            </a:pPr>
            <a:fld id="{E9B57936-92EF-4126-AE48-1D9D36D15E98}" type="slidenum">
              <a:rPr kumimoji="1" lang="ja-JP" altLang="en-US" smtClean="0">
                <a:latin typeface="Arial"/>
                <a:ea typeface="HGPｺﾞｼｯｸM"/>
                <a:cs typeface="+mn-cs"/>
              </a:rPr>
              <a:pPr eaLnBrk="1" fontAlgn="auto" hangingPunct="1">
                <a:spcBef>
                  <a:spcPts val="0"/>
                </a:spcBef>
                <a:spcAft>
                  <a:spcPts val="0"/>
                </a:spcAft>
              </a:pPr>
              <a:t>‹Nr.›</a:t>
            </a:fld>
            <a:endParaRPr kumimoji="1" lang="ja-JP" altLang="en-US">
              <a:latin typeface="Arial"/>
              <a:ea typeface="HGPｺﾞｼｯｸM"/>
              <a:cs typeface="+mn-cs"/>
            </a:endParaRPr>
          </a:p>
        </p:txBody>
      </p:sp>
      <p:pic>
        <p:nvPicPr>
          <p:cNvPr id="13" name="Picture 12"/>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031935" y="332656"/>
            <a:ext cx="992611" cy="442175"/>
          </a:xfrm>
          <a:prstGeom prst="rect">
            <a:avLst/>
          </a:prstGeom>
        </p:spPr>
      </p:pic>
      <p:pic>
        <p:nvPicPr>
          <p:cNvPr id="15" name="Picture 14" descr="TPIC_Text2.jp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01662" y="6525344"/>
            <a:ext cx="3394710" cy="178176"/>
          </a:xfrm>
          <a:prstGeom prst="rect">
            <a:avLst/>
          </a:prstGeom>
        </p:spPr>
      </p:pic>
      <p:sp>
        <p:nvSpPr>
          <p:cNvPr id="21" name="フッター プレースホルダ 4"/>
          <p:cNvSpPr>
            <a:spLocks noGrp="1"/>
          </p:cNvSpPr>
          <p:nvPr>
            <p:ph type="ftr" sz="quarter" idx="3"/>
          </p:nvPr>
        </p:nvSpPr>
        <p:spPr>
          <a:xfrm>
            <a:off x="606996" y="6525345"/>
            <a:ext cx="5184576" cy="196131"/>
          </a:xfrm>
          <a:prstGeom prst="rect">
            <a:avLst/>
          </a:prstGeom>
        </p:spPr>
        <p:txBody>
          <a:bodyPr vert="horz" lIns="0" tIns="45720" rIns="0" bIns="45720" rtlCol="0" anchor="ctr"/>
          <a:lstStyle>
            <a:lvl1pPr algn="l">
              <a:defRPr sz="900">
                <a:solidFill>
                  <a:srgbClr val="898989"/>
                </a:solidFill>
                <a:latin typeface="+mn-lt"/>
              </a:defRPr>
            </a:lvl1pPr>
          </a:lstStyle>
          <a:p>
            <a:pPr eaLnBrk="1" fontAlgn="auto" hangingPunct="1">
              <a:spcBef>
                <a:spcPts val="0"/>
              </a:spcBef>
              <a:spcAft>
                <a:spcPts val="0"/>
              </a:spcAft>
            </a:pPr>
            <a:r>
              <a:rPr kumimoji="1" lang="ja-JP" altLang="en-US" smtClean="0">
                <a:latin typeface="Arial"/>
                <a:ea typeface="HGPｺﾞｼｯｸM"/>
                <a:cs typeface="+mn-cs"/>
              </a:rPr>
              <a:t>｜○○○○　</a:t>
            </a:r>
            <a:r>
              <a:rPr kumimoji="1" lang="en-US" altLang="ja-JP" smtClean="0">
                <a:latin typeface="Arial"/>
                <a:ea typeface="HGPｺﾞｼｯｸM"/>
                <a:cs typeface="+mn-cs"/>
              </a:rPr>
              <a:t>|</a:t>
            </a:r>
            <a:r>
              <a:rPr kumimoji="1" lang="ja-JP" altLang="en-US" smtClean="0">
                <a:latin typeface="Arial"/>
                <a:ea typeface="HGPｺﾞｼｯｸM"/>
                <a:cs typeface="+mn-cs"/>
              </a:rPr>
              <a:t>　　</a:t>
            </a:r>
            <a:r>
              <a:rPr kumimoji="1" lang="en-US" altLang="ja-JP" smtClean="0">
                <a:latin typeface="Arial"/>
                <a:ea typeface="HGPｺﾞｼｯｸM"/>
                <a:cs typeface="+mn-cs"/>
              </a:rPr>
              <a:t>DDMMYY</a:t>
            </a:r>
            <a:endParaRPr kumimoji="1" lang="ja-JP" altLang="en-US" dirty="0">
              <a:latin typeface="Arial"/>
              <a:ea typeface="HGPｺﾞｼｯｸM"/>
              <a:cs typeface="+mn-cs"/>
            </a:endParaRPr>
          </a:p>
        </p:txBody>
      </p:sp>
      <p:sp>
        <p:nvSpPr>
          <p:cNvPr id="22" name="Rectangle 21"/>
          <p:cNvSpPr/>
          <p:nvPr userDrawn="1"/>
        </p:nvSpPr>
        <p:spPr>
          <a:xfrm>
            <a:off x="2065159" y="6525345"/>
            <a:ext cx="5103566" cy="200055"/>
          </a:xfrm>
          <a:prstGeom prst="rect">
            <a:avLst/>
          </a:prstGeom>
        </p:spPr>
        <p:txBody>
          <a:bodyPr wrap="square">
            <a:spAutoFit/>
          </a:bodyPr>
          <a:lstStyle/>
          <a:p>
            <a:pPr algn="ctr" eaLnBrk="1" fontAlgn="auto" hangingPunct="1">
              <a:spcBef>
                <a:spcPts val="0"/>
              </a:spcBef>
              <a:spcAft>
                <a:spcPts val="0"/>
              </a:spcAft>
            </a:pPr>
            <a:r>
              <a:rPr kumimoji="1" lang="en-US" altLang="ja-JP" sz="700" dirty="0" smtClean="0">
                <a:solidFill>
                  <a:srgbClr val="7F7F7F"/>
                </a:solidFill>
                <a:latin typeface="Arial"/>
                <a:ea typeface="HGPｺﾞｼｯｸM"/>
                <a:cs typeface="+mn-cs"/>
              </a:rPr>
              <a:t>Confidential </a:t>
            </a:r>
            <a:r>
              <a:rPr kumimoji="1" lang="en-US" altLang="ja-JP" sz="700" dirty="0">
                <a:solidFill>
                  <a:srgbClr val="7F7F7F"/>
                </a:solidFill>
                <a:latin typeface="Arial"/>
                <a:ea typeface="HGPｺﾞｼｯｸM"/>
                <a:cs typeface="+mn-cs"/>
              </a:rPr>
              <a:t>and Proprietary Business Information</a:t>
            </a:r>
            <a:r>
              <a:rPr kumimoji="1" lang="en-US" altLang="ja-JP" sz="700" dirty="0" smtClean="0">
                <a:solidFill>
                  <a:srgbClr val="7F7F7F"/>
                </a:solidFill>
                <a:latin typeface="Arial"/>
                <a:ea typeface="HGPｺﾞｼｯｸM"/>
                <a:cs typeface="+mn-cs"/>
              </a:rPr>
              <a:t>.</a:t>
            </a:r>
            <a:endParaRPr kumimoji="1" lang="ja-JP" altLang="en-US" sz="700" dirty="0">
              <a:solidFill>
                <a:srgbClr val="7F7F7F"/>
              </a:solidFill>
              <a:latin typeface="Arial"/>
              <a:ea typeface="HGPｺﾞｼｯｸM"/>
              <a:cs typeface="+mn-cs"/>
            </a:endParaRPr>
          </a:p>
        </p:txBody>
      </p:sp>
    </p:spTree>
    <p:extLst>
      <p:ext uri="{BB962C8B-B14F-4D97-AF65-F5344CB8AC3E}">
        <p14:creationId xmlns:p14="http://schemas.microsoft.com/office/powerpoint/2010/main" val="2959077900"/>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 id="2147484541" r:id="rId14"/>
    <p:sldLayoutId id="2147484542" r:id="rId15"/>
    <p:sldLayoutId id="2147484543" r:id="rId16"/>
    <p:sldLayoutId id="2147484544" r:id="rId17"/>
  </p:sldLayoutIdLst>
  <p:timing>
    <p:tnLst>
      <p:par>
        <p:cTn id="1" dur="indefinite" restart="never" nodeType="tmRoot"/>
      </p:par>
    </p:tnLst>
  </p:timing>
  <p:hf hdr="0" dt="0"/>
  <p:txStyles>
    <p:titleStyle>
      <a:lvl1pPr algn="l" defTabSz="914400" rtl="0" eaLnBrk="1" latinLnBrk="0" hangingPunct="1">
        <a:spcBef>
          <a:spcPct val="0"/>
        </a:spcBef>
        <a:buNone/>
        <a:defRPr kumimoji="1" sz="2400" kern="1200">
          <a:solidFill>
            <a:srgbClr val="4C4948"/>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rgbClr val="4C4948"/>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rgbClr val="4C4948"/>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rgbClr val="4C4948"/>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rgbClr val="4C4948"/>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rgbClr val="4C4948"/>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71525" y="609600"/>
            <a:ext cx="874395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0" tIns="45692" rIns="91390" bIns="45692" numCol="1" anchor="ctr" anchorCtr="0" compatLnSpc="1">
            <a:prstTxWarp prst="textNoShape">
              <a:avLst/>
            </a:prstTxWarp>
          </a:bodyPr>
          <a:lstStyle/>
          <a:p>
            <a:pPr lvl="0"/>
            <a:r>
              <a:rPr lang="en-US"/>
              <a:t>Haga clic para modificar el estilo de título del patrón</a:t>
            </a:r>
          </a:p>
        </p:txBody>
      </p:sp>
      <p:sp>
        <p:nvSpPr>
          <p:cNvPr id="1028" name="Rectangle 3"/>
          <p:cNvSpPr>
            <a:spLocks noGrp="1" noChangeArrowheads="1"/>
          </p:cNvSpPr>
          <p:nvPr>
            <p:ph type="body" idx="1"/>
          </p:nvPr>
        </p:nvSpPr>
        <p:spPr bwMode="auto">
          <a:xfrm>
            <a:off x="771525" y="1981200"/>
            <a:ext cx="874395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0" tIns="45692" rIns="91390" bIns="45692"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2"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390" tIns="45692" rIns="91390" bIns="45692" numCol="1" anchor="t" anchorCtr="0" compatLnSpc="1">
            <a:prstTxWarp prst="textNoShape">
              <a:avLst/>
            </a:prstTxWarp>
          </a:bodyPr>
          <a:lstStyle>
            <a:lvl1pPr>
              <a:spcBef>
                <a:spcPct val="0"/>
              </a:spcBef>
              <a:defRPr sz="1400"/>
            </a:lvl1pPr>
          </a:lstStyle>
          <a:p>
            <a:endParaRPr lang="es-ES" smtClean="0">
              <a:solidFill>
                <a:srgbClr val="FFFFFF"/>
              </a:solidFill>
              <a:latin typeface="Times New Roman" charset="0"/>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390" tIns="45692" rIns="91390" bIns="45692" numCol="1" anchor="t" anchorCtr="0" compatLnSpc="1">
            <a:prstTxWarp prst="textNoShape">
              <a:avLst/>
            </a:prstTxWarp>
          </a:bodyPr>
          <a:lstStyle>
            <a:lvl1pPr algn="ctr">
              <a:spcBef>
                <a:spcPct val="0"/>
              </a:spcBef>
              <a:defRPr sz="1400"/>
            </a:lvl1pPr>
          </a:lstStyle>
          <a:p>
            <a:endParaRPr lang="es-ES" smtClean="0">
              <a:solidFill>
                <a:srgbClr val="FFFFFF"/>
              </a:solidFill>
              <a:latin typeface="Times New Roman" charset="0"/>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390" tIns="45692" rIns="91390" bIns="45692" numCol="1" anchor="t" anchorCtr="0" compatLnSpc="1">
            <a:prstTxWarp prst="textNoShape">
              <a:avLst/>
            </a:prstTxWarp>
          </a:bodyPr>
          <a:lstStyle>
            <a:lvl1pPr algn="r">
              <a:spcBef>
                <a:spcPct val="0"/>
              </a:spcBef>
              <a:defRPr sz="1400"/>
            </a:lvl1pPr>
          </a:lstStyle>
          <a:p>
            <a:fld id="{77CCCB9F-1424-F64A-9C73-F765F1123EFD}" type="slidenum">
              <a:rPr lang="en-US" smtClean="0">
                <a:solidFill>
                  <a:srgbClr val="FFFFFF"/>
                </a:solidFill>
                <a:latin typeface="Times New Roman" charset="0"/>
              </a:rPr>
              <a:pPr/>
              <a:t>‹Nr.›</a:t>
            </a:fld>
            <a:endParaRPr lang="en-US" smtClean="0">
              <a:solidFill>
                <a:srgbClr val="FFFFFF"/>
              </a:solidFill>
              <a:latin typeface="Times New Roman" charset="0"/>
            </a:endParaRPr>
          </a:p>
        </p:txBody>
      </p:sp>
      <p:graphicFrame>
        <p:nvGraphicFramePr>
          <p:cNvPr id="1026" name="Base" hidden="1"/>
          <p:cNvGraphicFramePr>
            <a:graphicFrameLocks/>
          </p:cNvGraphicFramePr>
          <p:nvPr userDrawn="1"/>
        </p:nvGraphicFramePr>
        <p:xfrm>
          <a:off x="1714500" y="1143000"/>
          <a:ext cx="6858000" cy="4572000"/>
        </p:xfrm>
        <a:graphic>
          <a:graphicData uri="http://schemas.openxmlformats.org/presentationml/2006/ole">
            <mc:AlternateContent xmlns:mc="http://schemas.openxmlformats.org/markup-compatibility/2006">
              <mc:Choice xmlns:v="urn:schemas-microsoft-com:vml" Requires="v">
                <p:oleObj spid="_x0000_s7213" r:id="rId14" imgW="0" imgH="0" progId="PowerPoint.Show.8">
                  <p:embed/>
                </p:oleObj>
              </mc:Choice>
              <mc:Fallback>
                <p:oleObj r:id="rId14" imgW="0" imgH="0" progId="PowerPoint.Show.8">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714500" y="1143000"/>
                        <a:ext cx="6858000"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0635863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948" algn="ctr" rtl="0" eaLnBrk="0" fontAlgn="base" hangingPunct="0">
        <a:spcBef>
          <a:spcPct val="0"/>
        </a:spcBef>
        <a:spcAft>
          <a:spcPct val="0"/>
        </a:spcAft>
        <a:defRPr sz="4400">
          <a:solidFill>
            <a:schemeClr val="tx2"/>
          </a:solidFill>
          <a:latin typeface="Times New Roman" charset="0"/>
        </a:defRPr>
      </a:lvl6pPr>
      <a:lvl7pPr marL="913896" algn="ctr" rtl="0" eaLnBrk="0" fontAlgn="base" hangingPunct="0">
        <a:spcBef>
          <a:spcPct val="0"/>
        </a:spcBef>
        <a:spcAft>
          <a:spcPct val="0"/>
        </a:spcAft>
        <a:defRPr sz="4400">
          <a:solidFill>
            <a:schemeClr val="tx2"/>
          </a:solidFill>
          <a:latin typeface="Times New Roman" charset="0"/>
        </a:defRPr>
      </a:lvl7pPr>
      <a:lvl8pPr marL="1370842" algn="ctr" rtl="0" eaLnBrk="0" fontAlgn="base" hangingPunct="0">
        <a:spcBef>
          <a:spcPct val="0"/>
        </a:spcBef>
        <a:spcAft>
          <a:spcPct val="0"/>
        </a:spcAft>
        <a:defRPr sz="4400">
          <a:solidFill>
            <a:schemeClr val="tx2"/>
          </a:solidFill>
          <a:latin typeface="Times New Roman" charset="0"/>
        </a:defRPr>
      </a:lvl8pPr>
      <a:lvl9pPr marL="1827775" algn="ctr" rtl="0" eaLnBrk="0" fontAlgn="base" hangingPunct="0">
        <a:spcBef>
          <a:spcPct val="0"/>
        </a:spcBef>
        <a:spcAft>
          <a:spcPct val="0"/>
        </a:spcAft>
        <a:defRPr sz="4400">
          <a:solidFill>
            <a:schemeClr val="tx2"/>
          </a:solidFill>
          <a:latin typeface="Times New Roman" charset="0"/>
        </a:defRPr>
      </a:lvl9pPr>
    </p:titleStyle>
    <p:bodyStyle>
      <a:lvl1pPr marL="342712" indent="-342712"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530" indent="-285582" algn="l" rtl="0" eaLnBrk="0" fontAlgn="base" hangingPunct="0">
        <a:spcBef>
          <a:spcPct val="20000"/>
        </a:spcBef>
        <a:spcAft>
          <a:spcPct val="0"/>
        </a:spcAft>
        <a:buChar char="–"/>
        <a:defRPr sz="2800">
          <a:solidFill>
            <a:schemeClr val="tx1"/>
          </a:solidFill>
          <a:latin typeface="+mn-lt"/>
          <a:ea typeface="ＭＳ Ｐゴシック" charset="-128"/>
        </a:defRPr>
      </a:lvl2pPr>
      <a:lvl3pPr marL="1142362" indent="-228473" algn="l" rtl="0" eaLnBrk="0" fontAlgn="base" hangingPunct="0">
        <a:spcBef>
          <a:spcPct val="20000"/>
        </a:spcBef>
        <a:spcAft>
          <a:spcPct val="0"/>
        </a:spcAft>
        <a:buChar char="•"/>
        <a:defRPr sz="2400">
          <a:solidFill>
            <a:schemeClr val="tx1"/>
          </a:solidFill>
          <a:latin typeface="+mn-lt"/>
          <a:ea typeface="ＭＳ Ｐゴシック" charset="-128"/>
        </a:defRPr>
      </a:lvl3pPr>
      <a:lvl4pPr marL="1599304" indent="-228473" algn="l" rtl="0" eaLnBrk="0" fontAlgn="base" hangingPunct="0">
        <a:spcBef>
          <a:spcPct val="20000"/>
        </a:spcBef>
        <a:spcAft>
          <a:spcPct val="0"/>
        </a:spcAft>
        <a:buChar char="–"/>
        <a:defRPr sz="2000">
          <a:solidFill>
            <a:schemeClr val="tx1"/>
          </a:solidFill>
          <a:latin typeface="+mn-lt"/>
          <a:ea typeface="ＭＳ Ｐゴシック" charset="-128"/>
        </a:defRPr>
      </a:lvl4pPr>
      <a:lvl5pPr marL="2056244" indent="-228473" algn="l" rtl="0" eaLnBrk="0" fontAlgn="base" hangingPunct="0">
        <a:spcBef>
          <a:spcPct val="20000"/>
        </a:spcBef>
        <a:spcAft>
          <a:spcPct val="0"/>
        </a:spcAft>
        <a:buChar char="»"/>
        <a:defRPr sz="2000">
          <a:solidFill>
            <a:schemeClr val="tx1"/>
          </a:solidFill>
          <a:latin typeface="+mn-lt"/>
          <a:ea typeface="ＭＳ Ｐゴシック" charset="-128"/>
        </a:defRPr>
      </a:lvl5pPr>
      <a:lvl6pPr marL="2513192" indent="-228473" algn="l" rtl="0" eaLnBrk="0" fontAlgn="base" hangingPunct="0">
        <a:spcBef>
          <a:spcPct val="20000"/>
        </a:spcBef>
        <a:spcAft>
          <a:spcPct val="0"/>
        </a:spcAft>
        <a:buChar char="»"/>
        <a:defRPr sz="2000">
          <a:solidFill>
            <a:schemeClr val="tx1"/>
          </a:solidFill>
          <a:latin typeface="+mn-lt"/>
          <a:ea typeface="ＭＳ Ｐゴシック" charset="-128"/>
        </a:defRPr>
      </a:lvl6pPr>
      <a:lvl7pPr marL="2970137" indent="-228473" algn="l" rtl="0" eaLnBrk="0" fontAlgn="base" hangingPunct="0">
        <a:spcBef>
          <a:spcPct val="20000"/>
        </a:spcBef>
        <a:spcAft>
          <a:spcPct val="0"/>
        </a:spcAft>
        <a:buChar char="»"/>
        <a:defRPr sz="2000">
          <a:solidFill>
            <a:schemeClr val="tx1"/>
          </a:solidFill>
          <a:latin typeface="+mn-lt"/>
          <a:ea typeface="ＭＳ Ｐゴシック" charset="-128"/>
        </a:defRPr>
      </a:lvl7pPr>
      <a:lvl8pPr marL="3427070" indent="-228473" algn="l" rtl="0" eaLnBrk="0" fontAlgn="base" hangingPunct="0">
        <a:spcBef>
          <a:spcPct val="20000"/>
        </a:spcBef>
        <a:spcAft>
          <a:spcPct val="0"/>
        </a:spcAft>
        <a:buChar char="»"/>
        <a:defRPr sz="2000">
          <a:solidFill>
            <a:schemeClr val="tx1"/>
          </a:solidFill>
          <a:latin typeface="+mn-lt"/>
          <a:ea typeface="ＭＳ Ｐゴシック" charset="-128"/>
        </a:defRPr>
      </a:lvl8pPr>
      <a:lvl9pPr marL="3884017" indent="-228473"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s-ES_tradnl"/>
      </a:defPPr>
      <a:lvl1pPr marL="0" algn="l" defTabSz="456948" rtl="0" eaLnBrk="1" latinLnBrk="0" hangingPunct="1">
        <a:defRPr sz="1800" kern="1200">
          <a:solidFill>
            <a:schemeClr val="tx1"/>
          </a:solidFill>
          <a:latin typeface="+mn-lt"/>
          <a:ea typeface="+mn-ea"/>
          <a:cs typeface="+mn-cs"/>
        </a:defRPr>
      </a:lvl1pPr>
      <a:lvl2pPr marL="456948" algn="l" defTabSz="456948" rtl="0" eaLnBrk="1" latinLnBrk="0" hangingPunct="1">
        <a:defRPr sz="1800" kern="1200">
          <a:solidFill>
            <a:schemeClr val="tx1"/>
          </a:solidFill>
          <a:latin typeface="+mn-lt"/>
          <a:ea typeface="+mn-ea"/>
          <a:cs typeface="+mn-cs"/>
        </a:defRPr>
      </a:lvl2pPr>
      <a:lvl3pPr marL="913896" algn="l" defTabSz="456948" rtl="0" eaLnBrk="1" latinLnBrk="0" hangingPunct="1">
        <a:defRPr sz="1800" kern="1200">
          <a:solidFill>
            <a:schemeClr val="tx1"/>
          </a:solidFill>
          <a:latin typeface="+mn-lt"/>
          <a:ea typeface="+mn-ea"/>
          <a:cs typeface="+mn-cs"/>
        </a:defRPr>
      </a:lvl3pPr>
      <a:lvl4pPr marL="1370842" algn="l" defTabSz="456948" rtl="0" eaLnBrk="1" latinLnBrk="0" hangingPunct="1">
        <a:defRPr sz="1800" kern="1200">
          <a:solidFill>
            <a:schemeClr val="tx1"/>
          </a:solidFill>
          <a:latin typeface="+mn-lt"/>
          <a:ea typeface="+mn-ea"/>
          <a:cs typeface="+mn-cs"/>
        </a:defRPr>
      </a:lvl4pPr>
      <a:lvl5pPr marL="1827775" algn="l" defTabSz="456948" rtl="0" eaLnBrk="1" latinLnBrk="0" hangingPunct="1">
        <a:defRPr sz="1800" kern="1200">
          <a:solidFill>
            <a:schemeClr val="tx1"/>
          </a:solidFill>
          <a:latin typeface="+mn-lt"/>
          <a:ea typeface="+mn-ea"/>
          <a:cs typeface="+mn-cs"/>
        </a:defRPr>
      </a:lvl5pPr>
      <a:lvl6pPr marL="2284721" algn="l" defTabSz="456948" rtl="0" eaLnBrk="1" latinLnBrk="0" hangingPunct="1">
        <a:defRPr sz="1800" kern="1200">
          <a:solidFill>
            <a:schemeClr val="tx1"/>
          </a:solidFill>
          <a:latin typeface="+mn-lt"/>
          <a:ea typeface="+mn-ea"/>
          <a:cs typeface="+mn-cs"/>
        </a:defRPr>
      </a:lvl6pPr>
      <a:lvl7pPr marL="2741668" algn="l" defTabSz="456948" rtl="0" eaLnBrk="1" latinLnBrk="0" hangingPunct="1">
        <a:defRPr sz="1800" kern="1200">
          <a:solidFill>
            <a:schemeClr val="tx1"/>
          </a:solidFill>
          <a:latin typeface="+mn-lt"/>
          <a:ea typeface="+mn-ea"/>
          <a:cs typeface="+mn-cs"/>
        </a:defRPr>
      </a:lvl7pPr>
      <a:lvl8pPr marL="3198608" algn="l" defTabSz="456948" rtl="0" eaLnBrk="1" latinLnBrk="0" hangingPunct="1">
        <a:defRPr sz="1800" kern="1200">
          <a:solidFill>
            <a:schemeClr val="tx1"/>
          </a:solidFill>
          <a:latin typeface="+mn-lt"/>
          <a:ea typeface="+mn-ea"/>
          <a:cs typeface="+mn-cs"/>
        </a:defRPr>
      </a:lvl8pPr>
      <a:lvl9pPr marL="3655550" algn="l" defTabSz="45694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3619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89850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spcBef>
                <a:spcPct val="0"/>
              </a:spcBef>
              <a:defRPr/>
            </a:pPr>
            <a:endParaRPr lang="en-US">
              <a:solidFill>
                <a:srgbClr val="FFFFFF"/>
              </a:solidFill>
              <a:latin typeface="Times New Roman"/>
              <a:ea typeface="+mn-ea"/>
              <a:cs typeface="+mn-cs"/>
            </a:endParaRPr>
          </a:p>
        </p:txBody>
      </p:sp>
      <p:sp>
        <p:nvSpPr>
          <p:cNvPr id="189850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spcBef>
                <a:spcPct val="0"/>
              </a:spcBef>
              <a:defRPr/>
            </a:pPr>
            <a:endParaRPr lang="en-US">
              <a:solidFill>
                <a:srgbClr val="FFFFFF"/>
              </a:solidFill>
              <a:latin typeface="Times New Roman"/>
              <a:ea typeface="+mn-ea"/>
              <a:cs typeface="+mn-cs"/>
            </a:endParaRPr>
          </a:p>
        </p:txBody>
      </p:sp>
      <p:sp>
        <p:nvSpPr>
          <p:cNvPr id="189850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spcBef>
                <a:spcPct val="0"/>
              </a:spcBef>
              <a:defRPr/>
            </a:pPr>
            <a:fld id="{19923DEA-455B-8C4D-A9FD-475D24ED2B71}" type="slidenum">
              <a:rPr lang="en-US">
                <a:solidFill>
                  <a:srgbClr val="FFFFFF"/>
                </a:solidFill>
                <a:latin typeface="Times New Roman"/>
                <a:ea typeface="+mn-ea"/>
                <a:cs typeface="+mn-cs"/>
              </a:rPr>
              <a:pPr>
                <a:spcBef>
                  <a:spcPct val="0"/>
                </a:spcBef>
                <a:defRPr/>
              </a:pPr>
              <a:t>‹Nr.›</a:t>
            </a:fld>
            <a:endParaRPr lang="en-US">
              <a:solidFill>
                <a:srgbClr val="FFFFFF"/>
              </a:solidFill>
              <a:latin typeface="Times New Roman"/>
              <a:ea typeface="+mn-ea"/>
              <a:cs typeface="+mn-cs"/>
            </a:endParaRPr>
          </a:p>
        </p:txBody>
      </p:sp>
    </p:spTree>
    <p:extLst>
      <p:ext uri="{BB962C8B-B14F-4D97-AF65-F5344CB8AC3E}">
        <p14:creationId xmlns:p14="http://schemas.microsoft.com/office/powerpoint/2010/main" val="58229679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spcBef>
                <a:spcPct val="0"/>
              </a:spcBef>
              <a:defRPr/>
            </a:pPr>
            <a:endParaRPr lang="en-US">
              <a:solidFill>
                <a:srgbClr val="FFFFFF"/>
              </a:solidFill>
              <a:latin typeface="Times New Roman"/>
              <a:ea typeface="+mn-ea"/>
              <a:cs typeface="+mn-cs"/>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spcBef>
                <a:spcPct val="0"/>
              </a:spcBef>
              <a:defRPr/>
            </a:pPr>
            <a:endParaRPr lang="en-US">
              <a:solidFill>
                <a:srgbClr val="FFFFFF"/>
              </a:solidFill>
              <a:latin typeface="Times New Roman"/>
              <a:ea typeface="+mn-ea"/>
              <a:cs typeface="+mn-cs"/>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spcBef>
                <a:spcPct val="0"/>
              </a:spcBef>
              <a:defRPr/>
            </a:pPr>
            <a:fld id="{46257578-9F61-F444-ACAB-4F7868C0BB7A}" type="slidenum">
              <a:rPr lang="en-US">
                <a:solidFill>
                  <a:srgbClr val="FFFFFF"/>
                </a:solidFill>
                <a:latin typeface="Times New Roman"/>
                <a:ea typeface="+mn-ea"/>
                <a:cs typeface="+mn-cs"/>
              </a:rPr>
              <a:pPr>
                <a:spcBef>
                  <a:spcPct val="0"/>
                </a:spcBef>
                <a:defRPr/>
              </a:pPr>
              <a:t>‹Nr.›</a:t>
            </a:fld>
            <a:endParaRPr lang="en-US">
              <a:solidFill>
                <a:srgbClr val="FFFFFF"/>
              </a:solidFill>
              <a:latin typeface="Times New Roman"/>
              <a:ea typeface="+mn-ea"/>
              <a:cs typeface="+mn-cs"/>
            </a:endParaRPr>
          </a:p>
        </p:txBody>
      </p:sp>
    </p:spTree>
    <p:extLst>
      <p:ext uri="{BB962C8B-B14F-4D97-AF65-F5344CB8AC3E}">
        <p14:creationId xmlns:p14="http://schemas.microsoft.com/office/powerpoint/2010/main" val="213476213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b">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622381" y="6308758"/>
            <a:ext cx="2400300" cy="365125"/>
          </a:xfrm>
          <a:prstGeom prst="rect">
            <a:avLst/>
          </a:prstGeom>
        </p:spPr>
        <p:txBody>
          <a:bodyPr vert="horz" lIns="91440" tIns="45720" rIns="91440" bIns="45720" rtlCol="0" anchor="b"/>
          <a:lstStyle>
            <a:lvl1pPr algn="r">
              <a:defRPr sz="1200">
                <a:solidFill>
                  <a:schemeClr val="bg1"/>
                </a:solidFill>
              </a:defRPr>
            </a:lvl1pPr>
          </a:lstStyle>
          <a:p>
            <a:pPr defTabSz="457200" eaLnBrk="1" fontAlgn="auto" hangingPunct="1">
              <a:spcBef>
                <a:spcPts val="0"/>
              </a:spcBef>
              <a:spcAft>
                <a:spcPts val="0"/>
              </a:spcAft>
            </a:pPr>
            <a:fld id="{A18F4AE9-F82D-4A49-AA38-E8D7B955C24C}" type="slidenum">
              <a:rPr lang="en-US" smtClean="0">
                <a:solidFill>
                  <a:srgbClr val="00003C"/>
                </a:solidFill>
                <a:latin typeface="Arial"/>
                <a:ea typeface="+mn-ea"/>
                <a:cs typeface="+mn-cs"/>
              </a:rPr>
              <a:pPr defTabSz="457200" eaLnBrk="1" fontAlgn="auto" hangingPunct="1">
                <a:spcBef>
                  <a:spcPts val="0"/>
                </a:spcBef>
                <a:spcAft>
                  <a:spcPts val="0"/>
                </a:spcAft>
              </a:pPr>
              <a:t>‹Nr.›</a:t>
            </a:fld>
            <a:endParaRPr lang="en-US" dirty="0">
              <a:solidFill>
                <a:srgbClr val="00003C"/>
              </a:solidFill>
              <a:latin typeface="Arial"/>
              <a:ea typeface="+mn-ea"/>
              <a:cs typeface="+mn-cs"/>
            </a:endParaRPr>
          </a:p>
        </p:txBody>
      </p:sp>
    </p:spTree>
    <p:extLst>
      <p:ext uri="{BB962C8B-B14F-4D97-AF65-F5344CB8AC3E}">
        <p14:creationId xmlns:p14="http://schemas.microsoft.com/office/powerpoint/2010/main" val="255803373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iming>
    <p:tnLst>
      <p:par>
        <p:cTn id="1" dur="indefinite" restart="never" nodeType="tmRoot"/>
      </p:par>
    </p:tnLst>
  </p:timing>
  <p:txStyles>
    <p:titleStyle>
      <a:lvl1pPr algn="ctr" defTabSz="457200" rtl="0" eaLnBrk="1" latinLnBrk="0" hangingPunct="1">
        <a:lnSpc>
          <a:spcPct val="85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ts val="0"/>
        </a:spcBef>
        <a:spcAft>
          <a:spcPts val="200"/>
        </a:spcAft>
        <a:buClr>
          <a:schemeClr val="accent1"/>
        </a:buClr>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ts val="0"/>
        </a:spcBef>
        <a:spcAft>
          <a:spcPts val="200"/>
        </a:spcAft>
        <a:buClr>
          <a:schemeClr val="accent1"/>
        </a:buClr>
        <a:buFont typeface="Arial"/>
        <a:buChar char="–"/>
        <a:defRPr sz="2400" b="1" kern="1200">
          <a:solidFill>
            <a:schemeClr val="tx1"/>
          </a:solidFill>
          <a:latin typeface="+mn-lt"/>
          <a:ea typeface="+mn-ea"/>
          <a:cs typeface="+mn-cs"/>
        </a:defRPr>
      </a:lvl2pPr>
      <a:lvl3pPr marL="1143000" indent="-228600" algn="l" defTabSz="457200" rtl="0" eaLnBrk="1" latinLnBrk="0" hangingPunct="1">
        <a:spcBef>
          <a:spcPts val="0"/>
        </a:spcBef>
        <a:spcAft>
          <a:spcPts val="200"/>
        </a:spcAft>
        <a:buClr>
          <a:schemeClr val="accent1"/>
        </a:buClr>
        <a:buFont typeface="Arial"/>
        <a:buChar char="•"/>
        <a:defRPr sz="2200" b="1" kern="1200">
          <a:solidFill>
            <a:schemeClr val="tx1"/>
          </a:solidFill>
          <a:latin typeface="+mn-lt"/>
          <a:ea typeface="+mn-ea"/>
          <a:cs typeface="+mn-cs"/>
        </a:defRPr>
      </a:lvl3pPr>
      <a:lvl4pPr marL="1600200" indent="-228600" algn="l" defTabSz="457200" rtl="0" eaLnBrk="1" latinLnBrk="0" hangingPunct="1">
        <a:spcBef>
          <a:spcPts val="0"/>
        </a:spcBef>
        <a:spcAft>
          <a:spcPts val="200"/>
        </a:spcAft>
        <a:buClr>
          <a:schemeClr val="accent1"/>
        </a:buClr>
        <a:buFont typeface="Arial"/>
        <a:buChar char="–"/>
        <a:defRPr sz="2000" b="1" kern="1200">
          <a:solidFill>
            <a:schemeClr val="tx1"/>
          </a:solidFill>
          <a:latin typeface="+mn-lt"/>
          <a:ea typeface="+mn-ea"/>
          <a:cs typeface="+mn-cs"/>
        </a:defRPr>
      </a:lvl4pPr>
      <a:lvl5pPr marL="2057400" indent="-228600" algn="l" defTabSz="457200" rtl="0" eaLnBrk="1" latinLnBrk="0" hangingPunct="1">
        <a:spcBef>
          <a:spcPts val="0"/>
        </a:spcBef>
        <a:spcAft>
          <a:spcPts val="200"/>
        </a:spcAft>
        <a:buClr>
          <a:schemeClr val="accent1"/>
        </a:buClr>
        <a:buFont typeface="Arial"/>
        <a:buChar char="»"/>
        <a:defRPr sz="2000" b="1"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modificar el estilo de título del patrón</a:t>
            </a:r>
          </a:p>
        </p:txBody>
      </p:sp>
      <p:sp>
        <p:nvSpPr>
          <p:cNvPr id="1331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478660"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spcBef>
                <a:spcPct val="0"/>
              </a:spcBef>
              <a:defRPr/>
            </a:pPr>
            <a:endParaRPr lang="en-US">
              <a:solidFill>
                <a:srgbClr val="FFFFFF"/>
              </a:solidFill>
              <a:latin typeface="Times New Roman"/>
              <a:ea typeface="+mn-ea"/>
              <a:cs typeface="+mn-cs"/>
            </a:endParaRPr>
          </a:p>
        </p:txBody>
      </p:sp>
      <p:sp>
        <p:nvSpPr>
          <p:cNvPr id="1478661"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spcBef>
                <a:spcPct val="0"/>
              </a:spcBef>
              <a:defRPr/>
            </a:pPr>
            <a:endParaRPr lang="en-US">
              <a:solidFill>
                <a:srgbClr val="FFFFFF"/>
              </a:solidFill>
              <a:latin typeface="Times New Roman"/>
              <a:ea typeface="+mn-ea"/>
              <a:cs typeface="+mn-cs"/>
            </a:endParaRPr>
          </a:p>
        </p:txBody>
      </p:sp>
      <p:sp>
        <p:nvSpPr>
          <p:cNvPr id="1478662"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spcBef>
                <a:spcPct val="0"/>
              </a:spcBef>
              <a:defRPr/>
            </a:pPr>
            <a:fld id="{DE71D92E-4BD0-E249-B0FF-03FA5EFC13A9}" type="slidenum">
              <a:rPr lang="en-US">
                <a:solidFill>
                  <a:srgbClr val="FFFFFF"/>
                </a:solidFill>
                <a:latin typeface="Times New Roman"/>
                <a:ea typeface="+mn-ea"/>
                <a:cs typeface="+mn-cs"/>
              </a:rPr>
              <a:pPr>
                <a:spcBef>
                  <a:spcPct val="0"/>
                </a:spcBef>
                <a:defRPr/>
              </a:pPr>
              <a:t>‹Nr.›</a:t>
            </a:fld>
            <a:endParaRPr lang="en-US">
              <a:solidFill>
                <a:srgbClr val="FFFFFF"/>
              </a:solidFill>
              <a:latin typeface="Times New Roman"/>
              <a:ea typeface="+mn-ea"/>
              <a:cs typeface="+mn-cs"/>
            </a:endParaRPr>
          </a:p>
        </p:txBody>
      </p:sp>
      <p:sp>
        <p:nvSpPr>
          <p:cNvPr id="1478663" name="Rectangle 7"/>
          <p:cNvSpPr>
            <a:spLocks noChangeArrowheads="1"/>
          </p:cNvSpPr>
          <p:nvPr/>
        </p:nvSpPr>
        <p:spPr bwMode="auto">
          <a:xfrm>
            <a:off x="0" y="0"/>
            <a:ext cx="10287000" cy="1989138"/>
          </a:xfrm>
          <a:prstGeom prst="rect">
            <a:avLst/>
          </a:prstGeom>
          <a:gradFill rotWithShape="1">
            <a:gsLst>
              <a:gs pos="0">
                <a:srgbClr val="35394D"/>
              </a:gs>
              <a:gs pos="100000">
                <a:srgbClr val="000000"/>
              </a:gs>
            </a:gsLst>
            <a:lin ang="5400000" scaled="1"/>
          </a:gradFill>
          <a:ln w="9525">
            <a:noFill/>
            <a:miter lim="800000"/>
            <a:headEnd/>
            <a:tailEnd/>
          </a:ln>
          <a:effectLst/>
        </p:spPr>
        <p:txBody>
          <a:bodyPr wrap="none" anchor="ctr">
            <a:prstTxWarp prst="textNoShape">
              <a:avLst/>
            </a:prstTxWarp>
          </a:bodyPr>
          <a:lstStyle/>
          <a:p>
            <a:pPr>
              <a:spcBef>
                <a:spcPct val="0"/>
              </a:spcBef>
              <a:defRPr/>
            </a:pPr>
            <a:endParaRPr lang="es-ES_tradnl" sz="1000">
              <a:solidFill>
                <a:srgbClr val="FFFFFF"/>
              </a:solidFill>
              <a:ea typeface="+mn-ea"/>
              <a:cs typeface="+mn-cs"/>
            </a:endParaRPr>
          </a:p>
        </p:txBody>
      </p:sp>
    </p:spTree>
    <p:extLst>
      <p:ext uri="{BB962C8B-B14F-4D97-AF65-F5344CB8AC3E}">
        <p14:creationId xmlns:p14="http://schemas.microsoft.com/office/powerpoint/2010/main" val="150154801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p:split dir="in"/>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hyperlink" Target="http://content.nejm.org/content/vol356/issue25/images/large/06f2.jpeg"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wmf"/><Relationship Id="rId3" Type="http://schemas.openxmlformats.org/officeDocument/2006/relationships/image" Target="../media/image33.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4.bin"/><Relationship Id="rId5" Type="http://schemas.openxmlformats.org/officeDocument/2006/relationships/image" Target="../media/image3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5.bin"/><Relationship Id="rId5" Type="http://schemas.openxmlformats.org/officeDocument/2006/relationships/image" Target="../media/image3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gif"/><Relationship Id="rId6" Type="http://schemas.openxmlformats.org/officeDocument/2006/relationships/image" Target="../media/image24.jpeg"/><Relationship Id="rId7"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emf"/></Relationships>
</file>

<file path=ppt/slides/_rels/slide21.xml.rels><?xml version="1.0" encoding="UTF-8" standalone="yes"?>
<Relationships xmlns="http://schemas.openxmlformats.org/package/2006/relationships"><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53.png"/><Relationship Id="rId18" Type="http://schemas.openxmlformats.org/officeDocument/2006/relationships/image" Target="../media/image54.png"/><Relationship Id="rId19" Type="http://schemas.openxmlformats.org/officeDocument/2006/relationships/image" Target="../media/image55.png"/><Relationship Id="rId63" Type="http://schemas.openxmlformats.org/officeDocument/2006/relationships/image" Target="../media/image99.png"/><Relationship Id="rId64" Type="http://schemas.openxmlformats.org/officeDocument/2006/relationships/image" Target="../media/image100.png"/><Relationship Id="rId65" Type="http://schemas.openxmlformats.org/officeDocument/2006/relationships/image" Target="../media/image101.png"/><Relationship Id="rId66" Type="http://schemas.openxmlformats.org/officeDocument/2006/relationships/image" Target="../media/image102.png"/><Relationship Id="rId67" Type="http://schemas.openxmlformats.org/officeDocument/2006/relationships/image" Target="../media/image103.png"/><Relationship Id="rId68" Type="http://schemas.openxmlformats.org/officeDocument/2006/relationships/image" Target="../media/image104.png"/><Relationship Id="rId69" Type="http://schemas.openxmlformats.org/officeDocument/2006/relationships/image" Target="../media/image105.png"/><Relationship Id="rId50" Type="http://schemas.openxmlformats.org/officeDocument/2006/relationships/image" Target="../media/image86.png"/><Relationship Id="rId51" Type="http://schemas.openxmlformats.org/officeDocument/2006/relationships/image" Target="../media/image87.png"/><Relationship Id="rId52" Type="http://schemas.openxmlformats.org/officeDocument/2006/relationships/image" Target="../media/image88.png"/><Relationship Id="rId53" Type="http://schemas.openxmlformats.org/officeDocument/2006/relationships/image" Target="../media/image89.png"/><Relationship Id="rId54" Type="http://schemas.openxmlformats.org/officeDocument/2006/relationships/image" Target="../media/image90.png"/><Relationship Id="rId55" Type="http://schemas.openxmlformats.org/officeDocument/2006/relationships/image" Target="../media/image91.png"/><Relationship Id="rId56" Type="http://schemas.openxmlformats.org/officeDocument/2006/relationships/image" Target="../media/image92.png"/><Relationship Id="rId57" Type="http://schemas.openxmlformats.org/officeDocument/2006/relationships/image" Target="../media/image93.png"/><Relationship Id="rId58" Type="http://schemas.openxmlformats.org/officeDocument/2006/relationships/image" Target="../media/image94.png"/><Relationship Id="rId59" Type="http://schemas.openxmlformats.org/officeDocument/2006/relationships/image" Target="../media/image95.png"/><Relationship Id="rId40" Type="http://schemas.openxmlformats.org/officeDocument/2006/relationships/image" Target="../media/image76.png"/><Relationship Id="rId41" Type="http://schemas.openxmlformats.org/officeDocument/2006/relationships/image" Target="../media/image77.png"/><Relationship Id="rId42" Type="http://schemas.openxmlformats.org/officeDocument/2006/relationships/image" Target="../media/image78.png"/><Relationship Id="rId43" Type="http://schemas.openxmlformats.org/officeDocument/2006/relationships/image" Target="../media/image79.png"/><Relationship Id="rId44" Type="http://schemas.openxmlformats.org/officeDocument/2006/relationships/image" Target="../media/image80.png"/><Relationship Id="rId45" Type="http://schemas.openxmlformats.org/officeDocument/2006/relationships/image" Target="../media/image81.png"/><Relationship Id="rId46" Type="http://schemas.openxmlformats.org/officeDocument/2006/relationships/image" Target="../media/image82.png"/><Relationship Id="rId47" Type="http://schemas.openxmlformats.org/officeDocument/2006/relationships/image" Target="../media/image83.png"/><Relationship Id="rId48" Type="http://schemas.openxmlformats.org/officeDocument/2006/relationships/image" Target="../media/image84.png"/><Relationship Id="rId49" Type="http://schemas.openxmlformats.org/officeDocument/2006/relationships/image" Target="../media/image85.png"/><Relationship Id="rId1" Type="http://schemas.openxmlformats.org/officeDocument/2006/relationships/slideLayout" Target="../slideLayouts/slideLayout172.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30" Type="http://schemas.openxmlformats.org/officeDocument/2006/relationships/image" Target="../media/image66.png"/><Relationship Id="rId31" Type="http://schemas.openxmlformats.org/officeDocument/2006/relationships/image" Target="../media/image67.png"/><Relationship Id="rId32" Type="http://schemas.openxmlformats.org/officeDocument/2006/relationships/image" Target="../media/image68.png"/><Relationship Id="rId33" Type="http://schemas.openxmlformats.org/officeDocument/2006/relationships/image" Target="../media/image69.png"/><Relationship Id="rId34" Type="http://schemas.openxmlformats.org/officeDocument/2006/relationships/image" Target="../media/image70.png"/><Relationship Id="rId35" Type="http://schemas.openxmlformats.org/officeDocument/2006/relationships/image" Target="../media/image71.png"/><Relationship Id="rId36" Type="http://schemas.openxmlformats.org/officeDocument/2006/relationships/image" Target="../media/image72.png"/><Relationship Id="rId37" Type="http://schemas.openxmlformats.org/officeDocument/2006/relationships/image" Target="../media/image73.png"/><Relationship Id="rId38" Type="http://schemas.openxmlformats.org/officeDocument/2006/relationships/image" Target="../media/image74.png"/><Relationship Id="rId39" Type="http://schemas.openxmlformats.org/officeDocument/2006/relationships/image" Target="../media/image75.png"/><Relationship Id="rId70" Type="http://schemas.openxmlformats.org/officeDocument/2006/relationships/image" Target="../media/image106.png"/><Relationship Id="rId71" Type="http://schemas.openxmlformats.org/officeDocument/2006/relationships/image" Target="../media/image107.png"/><Relationship Id="rId72" Type="http://schemas.openxmlformats.org/officeDocument/2006/relationships/image" Target="../media/image108.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 Id="rId25" Type="http://schemas.openxmlformats.org/officeDocument/2006/relationships/image" Target="../media/image61.png"/><Relationship Id="rId26" Type="http://schemas.openxmlformats.org/officeDocument/2006/relationships/image" Target="../media/image62.png"/><Relationship Id="rId27" Type="http://schemas.openxmlformats.org/officeDocument/2006/relationships/image" Target="../media/image63.png"/><Relationship Id="rId28" Type="http://schemas.openxmlformats.org/officeDocument/2006/relationships/image" Target="../media/image64.png"/><Relationship Id="rId29" Type="http://schemas.openxmlformats.org/officeDocument/2006/relationships/image" Target="../media/image65.png"/><Relationship Id="rId73" Type="http://schemas.openxmlformats.org/officeDocument/2006/relationships/image" Target="../media/image109.png"/><Relationship Id="rId74" Type="http://schemas.openxmlformats.org/officeDocument/2006/relationships/image" Target="../media/image110.png"/><Relationship Id="rId75" Type="http://schemas.openxmlformats.org/officeDocument/2006/relationships/image" Target="../media/image111.png"/><Relationship Id="rId76" Type="http://schemas.openxmlformats.org/officeDocument/2006/relationships/image" Target="../media/image112.png"/><Relationship Id="rId77" Type="http://schemas.openxmlformats.org/officeDocument/2006/relationships/image" Target="../media/image113.png"/><Relationship Id="rId60" Type="http://schemas.openxmlformats.org/officeDocument/2006/relationships/image" Target="../media/image96.png"/><Relationship Id="rId61" Type="http://schemas.openxmlformats.org/officeDocument/2006/relationships/image" Target="../media/image97.png"/><Relationship Id="rId62" Type="http://schemas.openxmlformats.org/officeDocument/2006/relationships/image" Target="../media/image98.png"/><Relationship Id="rId10" Type="http://schemas.openxmlformats.org/officeDocument/2006/relationships/image" Target="../media/image46.png"/><Relationship Id="rId11" Type="http://schemas.openxmlformats.org/officeDocument/2006/relationships/image" Target="../media/image47.png"/><Relationship Id="rId12"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6.bin"/><Relationship Id="rId5" Type="http://schemas.openxmlformats.org/officeDocument/2006/relationships/image" Target="../media/image114.png"/><Relationship Id="rId6" Type="http://schemas.openxmlformats.org/officeDocument/2006/relationships/oleObject" Target="../embeddings/oleObject7.bin"/><Relationship Id="rId7" Type="http://schemas.openxmlformats.org/officeDocument/2006/relationships/image" Target="../media/image115.png"/><Relationship Id="rId1" Type="http://schemas.openxmlformats.org/officeDocument/2006/relationships/vmlDrawing" Target="../drawings/vmlDrawing5.vml"/><Relationship Id="rId2" Type="http://schemas.openxmlformats.org/officeDocument/2006/relationships/slideLayout" Target="../slideLayouts/slideLayout44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3.gif"/><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110.xml"/><Relationship Id="rId2" Type="http://schemas.openxmlformats.org/officeDocument/2006/relationships/image" Target="../media/image1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3.gif"/><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27.xml"/><Relationship Id="rId3" Type="http://schemas.openxmlformats.org/officeDocument/2006/relationships/chart" Target="../charts/char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1" Type="http://schemas.openxmlformats.org/officeDocument/2006/relationships/slideLayout" Target="../slideLayouts/slideLayout207.xml"/><Relationship Id="rId2" Type="http://schemas.openxmlformats.org/officeDocument/2006/relationships/image" Target="../media/image1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7.xml"/><Relationship Id="rId2" Type="http://schemas.openxmlformats.org/officeDocument/2006/relationships/notesSlide" Target="../notesSlides/notesSlide32.xml"/><Relationship Id="rId3"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140.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8.bin"/><Relationship Id="rId5" Type="http://schemas.openxmlformats.org/officeDocument/2006/relationships/image" Target="../media/image128.wmf"/><Relationship Id="rId1" Type="http://schemas.openxmlformats.org/officeDocument/2006/relationships/vmlDrawing" Target="../drawings/vmlDrawing6.vml"/><Relationship Id="rId2" Type="http://schemas.openxmlformats.org/officeDocument/2006/relationships/slideLayout" Target="../slideLayouts/slideLayout1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129.png"/><Relationship Id="rId3" Type="http://schemas.microsoft.com/office/2007/relationships/hdphoto" Target="../media/hdphoto1.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40.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4" Type="http://schemas.microsoft.com/office/2007/relationships/hdphoto" Target="../media/hdphoto2.wdp"/><Relationship Id="rId5" Type="http://schemas.openxmlformats.org/officeDocument/2006/relationships/image" Target="../media/image131.png"/><Relationship Id="rId6" Type="http://schemas.microsoft.com/office/2007/relationships/hdphoto" Target="../media/hdphoto3.wdp"/><Relationship Id="rId7" Type="http://schemas.openxmlformats.org/officeDocument/2006/relationships/image" Target="../media/image132.png"/><Relationship Id="rId8" Type="http://schemas.openxmlformats.org/officeDocument/2006/relationships/image" Target="../media/image133.png"/><Relationship Id="rId9" Type="http://schemas.openxmlformats.org/officeDocument/2006/relationships/image" Target="../media/image134.emf"/><Relationship Id="rId1" Type="http://schemas.openxmlformats.org/officeDocument/2006/relationships/slideLayout" Target="../slideLayouts/slideLayout255.xml"/><Relationship Id="rId2" Type="http://schemas.openxmlformats.org/officeDocument/2006/relationships/notesSlide" Target="../notesSlides/notesSlide4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notesSlide" Target="../notesSlides/notesSlide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notesSlide" Target="../notesSlides/notesSlide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2.xml"/><Relationship Id="rId2" Type="http://schemas.openxmlformats.org/officeDocument/2006/relationships/notesSlide" Target="../notesSlides/notesSlide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8.xml"/><Relationship Id="rId2" Type="http://schemas.openxmlformats.org/officeDocument/2006/relationships/notesSlide" Target="../notesSlides/notesSlide4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8.xml"/><Relationship Id="rId2" Type="http://schemas.openxmlformats.org/officeDocument/2006/relationships/notesSlide" Target="../notesSlides/notesSlide4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4.xml"/><Relationship Id="rId2" Type="http://schemas.openxmlformats.org/officeDocument/2006/relationships/notesSlide" Target="../notesSlides/notesSlide4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6.xml"/><Relationship Id="rId2" Type="http://schemas.openxmlformats.org/officeDocument/2006/relationships/notesSlide" Target="../notesSlides/notesSlide48.xml"/><Relationship Id="rId3" Type="http://schemas.openxmlformats.org/officeDocument/2006/relationships/image" Target="../media/image13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7.xml"/><Relationship Id="rId2" Type="http://schemas.openxmlformats.org/officeDocument/2006/relationships/notesSlide" Target="../notesSlides/notesSlide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9.bin"/><Relationship Id="rId5" Type="http://schemas.openxmlformats.org/officeDocument/2006/relationships/image" Target="../media/image136.wmf"/><Relationship Id="rId6" Type="http://schemas.openxmlformats.org/officeDocument/2006/relationships/oleObject" Target="../embeddings/oleObject10.bin"/><Relationship Id="rId7" Type="http://schemas.openxmlformats.org/officeDocument/2006/relationships/image" Target="../media/image137.wmf"/><Relationship Id="rId8" Type="http://schemas.openxmlformats.org/officeDocument/2006/relationships/oleObject" Target="../embeddings/oleObject11.bin"/><Relationship Id="rId9" Type="http://schemas.openxmlformats.org/officeDocument/2006/relationships/image" Target="../media/image138.wmf"/><Relationship Id="rId1" Type="http://schemas.openxmlformats.org/officeDocument/2006/relationships/vmlDrawing" Target="../drawings/vmlDrawing7.vml"/><Relationship Id="rId2" Type="http://schemas.openxmlformats.org/officeDocument/2006/relationships/slideLayout" Target="../slideLayouts/slideLayout3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94.xml"/><Relationship Id="rId2" Type="http://schemas.openxmlformats.org/officeDocument/2006/relationships/image" Target="../media/image139.png"/><Relationship Id="rId3" Type="http://schemas.openxmlformats.org/officeDocument/2006/relationships/image" Target="../media/image14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29.emf"/><Relationship Id="rId6" Type="http://schemas.openxmlformats.org/officeDocument/2006/relationships/oleObject" Target="../embeddings/oleObject3.bin"/><Relationship Id="rId7" Type="http://schemas.openxmlformats.org/officeDocument/2006/relationships/image" Target="../media/image3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5.xml"/><Relationship Id="rId2" Type="http://schemas.openxmlformats.org/officeDocument/2006/relationships/notesSlide" Target="../notesSlides/notesSlide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94.xml"/><Relationship Id="rId2" Type="http://schemas.openxmlformats.org/officeDocument/2006/relationships/image" Target="../media/image139.png"/><Relationship Id="rId3" Type="http://schemas.openxmlformats.org/officeDocument/2006/relationships/image" Target="../media/image14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7.xml"/><Relationship Id="rId2" Type="http://schemas.openxmlformats.org/officeDocument/2006/relationships/notesSlide" Target="../notesSlides/notesSlide5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7.xml"/><Relationship Id="rId2" Type="http://schemas.openxmlformats.org/officeDocument/2006/relationships/notesSlide" Target="../notesSlides/notesSlide53.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4" Type="http://schemas.microsoft.com/office/2007/relationships/hdphoto" Target="../media/hdphoto2.wdp"/><Relationship Id="rId5" Type="http://schemas.openxmlformats.org/officeDocument/2006/relationships/image" Target="../media/image131.png"/><Relationship Id="rId6" Type="http://schemas.microsoft.com/office/2007/relationships/hdphoto" Target="../media/hdphoto3.wdp"/><Relationship Id="rId7" Type="http://schemas.openxmlformats.org/officeDocument/2006/relationships/image" Target="../media/image132.png"/><Relationship Id="rId8" Type="http://schemas.openxmlformats.org/officeDocument/2006/relationships/image" Target="../media/image133.png"/><Relationship Id="rId9" Type="http://schemas.openxmlformats.org/officeDocument/2006/relationships/image" Target="../media/image134.emf"/><Relationship Id="rId1" Type="http://schemas.openxmlformats.org/officeDocument/2006/relationships/slideLayout" Target="../slideLayouts/slideLayout407.xml"/><Relationship Id="rId2" Type="http://schemas.openxmlformats.org/officeDocument/2006/relationships/notesSlide" Target="../notesSlides/notesSlide5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notesSlide" Target="../notesSlides/notesSlide55.xml"/><Relationship Id="rId3" Type="http://schemas.openxmlformats.org/officeDocument/2006/relationships/image" Target="../media/image14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7"/>
          <p:cNvGrpSpPr>
            <a:grpSpLocks/>
          </p:cNvGrpSpPr>
          <p:nvPr/>
        </p:nvGrpSpPr>
        <p:grpSpPr bwMode="auto">
          <a:xfrm>
            <a:off x="69850" y="2295128"/>
            <a:ext cx="10112375" cy="2286000"/>
            <a:chOff x="35" y="0"/>
            <a:chExt cx="6370" cy="618"/>
          </a:xfrm>
        </p:grpSpPr>
        <p:sp>
          <p:nvSpPr>
            <p:cNvPr id="19461" name="Rectangle 15"/>
            <p:cNvSpPr>
              <a:spLocks noChangeArrowheads="1"/>
            </p:cNvSpPr>
            <p:nvPr/>
          </p:nvSpPr>
          <p:spPr bwMode="auto">
            <a:xfrm>
              <a:off x="65" y="0"/>
              <a:ext cx="6324" cy="618"/>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9462" name="Line 16"/>
            <p:cNvSpPr>
              <a:spLocks noChangeShapeType="1"/>
            </p:cNvSpPr>
            <p:nvPr/>
          </p:nvSpPr>
          <p:spPr bwMode="auto">
            <a:xfrm>
              <a:off x="35" y="618"/>
              <a:ext cx="637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s-ES"/>
            </a:p>
          </p:txBody>
        </p:sp>
      </p:grpSp>
      <p:sp>
        <p:nvSpPr>
          <p:cNvPr id="19459" name="Título 1"/>
          <p:cNvSpPr>
            <a:spLocks noGrp="1"/>
          </p:cNvSpPr>
          <p:nvPr>
            <p:ph type="ctrTitle"/>
          </p:nvPr>
        </p:nvSpPr>
        <p:spPr>
          <a:xfrm>
            <a:off x="102940" y="2828530"/>
            <a:ext cx="10009112" cy="1470025"/>
          </a:xfrm>
        </p:spPr>
        <p:txBody>
          <a:bodyPr>
            <a:normAutofit/>
          </a:bodyPr>
          <a:lstStyle/>
          <a:p>
            <a:r>
              <a:rPr lang="es-ES_tradnl" b="1" dirty="0" err="1" smtClean="0">
                <a:latin typeface="Arial" charset="0"/>
                <a:ea typeface="ＭＳ Ｐゴシック" charset="0"/>
                <a:cs typeface="Arial" charset="0"/>
              </a:rPr>
              <a:t>Multiple</a:t>
            </a:r>
            <a:r>
              <a:rPr lang="es-ES_tradnl" b="1" dirty="0" smtClean="0">
                <a:latin typeface="Arial" charset="0"/>
                <a:ea typeface="ＭＳ Ｐゴシック" charset="0"/>
                <a:cs typeface="Arial" charset="0"/>
              </a:rPr>
              <a:t> </a:t>
            </a:r>
            <a:r>
              <a:rPr lang="es-ES_tradnl" b="1" dirty="0" err="1" smtClean="0">
                <a:latin typeface="Arial" charset="0"/>
                <a:ea typeface="ＭＳ Ｐゴシック" charset="0"/>
                <a:cs typeface="Arial" charset="0"/>
              </a:rPr>
              <a:t>Myeloma</a:t>
            </a:r>
            <a:endParaRPr lang="es-ES_tradnl" b="1" dirty="0">
              <a:latin typeface="Arial" charset="0"/>
              <a:ea typeface="ＭＳ Ｐゴシック" charset="0"/>
              <a:cs typeface="Arial" charset="0"/>
            </a:endParaRPr>
          </a:p>
        </p:txBody>
      </p:sp>
      <p:sp>
        <p:nvSpPr>
          <p:cNvPr id="19460" name="Subtítulo 2"/>
          <p:cNvSpPr>
            <a:spLocks noGrp="1"/>
          </p:cNvSpPr>
          <p:nvPr>
            <p:ph type="subTitle" idx="1"/>
          </p:nvPr>
        </p:nvSpPr>
        <p:spPr>
          <a:xfrm>
            <a:off x="1543050" y="5204792"/>
            <a:ext cx="7200900" cy="1752600"/>
          </a:xfrm>
        </p:spPr>
        <p:txBody>
          <a:bodyPr/>
          <a:lstStyle/>
          <a:p>
            <a:r>
              <a:rPr lang="es-ES_tradnl" sz="2400" b="1" dirty="0">
                <a:latin typeface="Arial" charset="0"/>
                <a:ea typeface="ＭＳ Ｐゴシック" charset="0"/>
                <a:cs typeface="Arial" charset="0"/>
              </a:rPr>
              <a:t>María-Victoria Mateos</a:t>
            </a:r>
          </a:p>
          <a:p>
            <a:r>
              <a:rPr lang="es-ES_tradnl" sz="2400" b="1" dirty="0" err="1">
                <a:latin typeface="Arial" charset="0"/>
                <a:ea typeface="ＭＳ Ｐゴシック" charset="0"/>
                <a:cs typeface="Arial" charset="0"/>
              </a:rPr>
              <a:t>University</a:t>
            </a:r>
            <a:r>
              <a:rPr lang="es-ES_tradnl" sz="2400" b="1" dirty="0">
                <a:latin typeface="Arial" charset="0"/>
                <a:ea typeface="ＭＳ Ｐゴシック" charset="0"/>
                <a:cs typeface="Arial" charset="0"/>
              </a:rPr>
              <a:t> Hospital of </a:t>
            </a:r>
            <a:r>
              <a:rPr lang="es-ES_tradnl" sz="2400" b="1" dirty="0" smtClean="0">
                <a:latin typeface="Arial" charset="0"/>
                <a:ea typeface="ＭＳ Ｐゴシック" charset="0"/>
                <a:cs typeface="Arial" charset="0"/>
              </a:rPr>
              <a:t>Salamanca- IBSAL</a:t>
            </a:r>
            <a:endParaRPr lang="es-ES_tradnl" sz="2400" b="1" dirty="0">
              <a:latin typeface="Arial" charset="0"/>
              <a:ea typeface="ＭＳ Ｐゴシック" charset="0"/>
              <a:cs typeface="Arial" charset="0"/>
            </a:endParaRPr>
          </a:p>
          <a:p>
            <a:r>
              <a:rPr lang="es-ES_tradnl" sz="2400" b="1" dirty="0">
                <a:latin typeface="Arial" charset="0"/>
                <a:ea typeface="ＭＳ Ｐゴシック" charset="0"/>
                <a:cs typeface="Arial" charset="0"/>
              </a:rPr>
              <a:t>Salamanca. </a:t>
            </a:r>
            <a:r>
              <a:rPr lang="es-ES_tradnl" sz="2400" b="1" dirty="0" err="1">
                <a:latin typeface="Arial" charset="0"/>
                <a:ea typeface="ＭＳ Ｐゴシック" charset="0"/>
                <a:cs typeface="Arial" charset="0"/>
              </a:rPr>
              <a:t>Spain</a:t>
            </a:r>
            <a:endParaRPr lang="es-ES_tradnl" sz="2400" b="1" dirty="0">
              <a:latin typeface="Arial" charset="0"/>
              <a:ea typeface="ＭＳ Ｐゴシック" charset="0"/>
              <a:cs typeface="Arial" charset="0"/>
            </a:endParaRPr>
          </a:p>
        </p:txBody>
      </p:sp>
      <p:grpSp>
        <p:nvGrpSpPr>
          <p:cNvPr id="12" name="Group 14"/>
          <p:cNvGrpSpPr>
            <a:grpSpLocks/>
          </p:cNvGrpSpPr>
          <p:nvPr/>
        </p:nvGrpSpPr>
        <p:grpSpPr bwMode="auto">
          <a:xfrm>
            <a:off x="7430839" y="74808"/>
            <a:ext cx="2972706" cy="1845732"/>
            <a:chOff x="2458" y="164"/>
            <a:chExt cx="1769" cy="872"/>
          </a:xfrm>
        </p:grpSpPr>
        <p:pic>
          <p:nvPicPr>
            <p:cNvPr id="13" name="Picture 11" descr="escudo universidad"/>
            <p:cNvPicPr>
              <a:picLocks noChangeAspect="1" noChangeArrowheads="1"/>
            </p:cNvPicPr>
            <p:nvPr/>
          </p:nvPicPr>
          <p:blipFill>
            <a:blip r:embed="rId2">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2786" y="164"/>
              <a:ext cx="889" cy="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12"/>
            <p:cNvSpPr txBox="1">
              <a:spLocks noChangeArrowheads="1"/>
            </p:cNvSpPr>
            <p:nvPr/>
          </p:nvSpPr>
          <p:spPr bwMode="auto">
            <a:xfrm>
              <a:off x="2458" y="1007"/>
              <a:ext cx="1769" cy="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38138" indent="-338138">
                <a:defRPr sz="2800" b="1">
                  <a:solidFill>
                    <a:schemeClr val="tx1"/>
                  </a:solidFill>
                  <a:latin typeface="Arial" charset="0"/>
                  <a:ea typeface="ＭＳ Ｐゴシック" charset="0"/>
                  <a:cs typeface="ＭＳ Ｐゴシック" charset="0"/>
                </a:defRPr>
              </a:lvl1pPr>
              <a:lvl2pPr marL="37931725" indent="-37474525">
                <a:defRPr sz="2800" b="1">
                  <a:solidFill>
                    <a:schemeClr val="tx1"/>
                  </a:solidFill>
                  <a:latin typeface="Arial" charset="0"/>
                  <a:ea typeface="ＭＳ Ｐゴシック" charset="0"/>
                </a:defRPr>
              </a:lvl2pPr>
              <a:lvl3pPr>
                <a:defRPr sz="2800" b="1">
                  <a:solidFill>
                    <a:schemeClr val="tx1"/>
                  </a:solidFill>
                  <a:latin typeface="Arial" charset="0"/>
                  <a:ea typeface="ＭＳ Ｐゴシック" charset="0"/>
                </a:defRPr>
              </a:lvl3pPr>
              <a:lvl4pPr>
                <a:defRPr sz="2800" b="1">
                  <a:solidFill>
                    <a:schemeClr val="tx1"/>
                  </a:solidFill>
                  <a:latin typeface="Arial" charset="0"/>
                  <a:ea typeface="ＭＳ Ｐゴシック" charset="0"/>
                </a:defRPr>
              </a:lvl4pPr>
              <a:lvl5pPr>
                <a:defRPr sz="2800" b="1">
                  <a:solidFill>
                    <a:schemeClr val="tx1"/>
                  </a:solidFill>
                  <a:latin typeface="Arial" charset="0"/>
                  <a:ea typeface="ＭＳ Ｐゴシック" charset="0"/>
                </a:defRPr>
              </a:lvl5pPr>
              <a:lvl6pPr marL="457200" eaLnBrk="0" fontAlgn="base" hangingPunct="0">
                <a:spcBef>
                  <a:spcPct val="20000"/>
                </a:spcBef>
                <a:spcAft>
                  <a:spcPct val="0"/>
                </a:spcAft>
                <a:defRPr sz="2800" b="1">
                  <a:solidFill>
                    <a:schemeClr val="tx1"/>
                  </a:solidFill>
                  <a:latin typeface="Arial" charset="0"/>
                  <a:ea typeface="ＭＳ Ｐゴシック" charset="0"/>
                </a:defRPr>
              </a:lvl6pPr>
              <a:lvl7pPr marL="914400" eaLnBrk="0" fontAlgn="base" hangingPunct="0">
                <a:spcBef>
                  <a:spcPct val="20000"/>
                </a:spcBef>
                <a:spcAft>
                  <a:spcPct val="0"/>
                </a:spcAft>
                <a:defRPr sz="2800" b="1">
                  <a:solidFill>
                    <a:schemeClr val="tx1"/>
                  </a:solidFill>
                  <a:latin typeface="Arial" charset="0"/>
                  <a:ea typeface="ＭＳ Ｐゴシック" charset="0"/>
                </a:defRPr>
              </a:lvl7pPr>
              <a:lvl8pPr marL="1371600" eaLnBrk="0" fontAlgn="base" hangingPunct="0">
                <a:spcBef>
                  <a:spcPct val="20000"/>
                </a:spcBef>
                <a:spcAft>
                  <a:spcPct val="0"/>
                </a:spcAft>
                <a:defRPr sz="2800" b="1">
                  <a:solidFill>
                    <a:schemeClr val="tx1"/>
                  </a:solidFill>
                  <a:latin typeface="Arial" charset="0"/>
                  <a:ea typeface="ＭＳ Ｐゴシック" charset="0"/>
                </a:defRPr>
              </a:lvl8pPr>
              <a:lvl9pPr marL="1828800" eaLnBrk="0" fontAlgn="base" hangingPunct="0">
                <a:spcBef>
                  <a:spcPct val="20000"/>
                </a:spcBef>
                <a:spcAft>
                  <a:spcPct val="0"/>
                </a:spcAft>
                <a:defRPr sz="2800" b="1">
                  <a:solidFill>
                    <a:schemeClr val="tx1"/>
                  </a:solidFill>
                  <a:latin typeface="Arial" charset="0"/>
                  <a:ea typeface="ＭＳ Ｐゴシック" charset="0"/>
                </a:defRPr>
              </a:lvl9pPr>
            </a:lstStyle>
            <a:p>
              <a:pPr marL="405766" marR="0" lvl="0" indent="-405766" defTabSz="1097280" eaLnBrk="1" fontAlgn="auto" latinLnBrk="0" hangingPunct="1">
                <a:lnSpc>
                  <a:spcPct val="90000"/>
                </a:lnSpc>
                <a:spcBef>
                  <a:spcPct val="70000"/>
                </a:spcBef>
                <a:spcAft>
                  <a:spcPts val="0"/>
                </a:spcAft>
                <a:buClr>
                  <a:srgbClr val="66FFFF"/>
                </a:buClr>
                <a:buSzTx/>
                <a:buFontTx/>
                <a:buNone/>
                <a:tabLst/>
                <a:defRPr/>
              </a:pPr>
              <a:r>
                <a:rPr kumimoji="0" lang="es-ES_tradnl" sz="1700" b="1" i="0"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University</a:t>
              </a:r>
              <a:r>
                <a:rPr kumimoji="0" lang="es-ES_tradnl" sz="17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of Salamanca</a:t>
              </a:r>
            </a:p>
          </p:txBody>
        </p:sp>
      </p:grpSp>
      <p:pic>
        <p:nvPicPr>
          <p:cNvPr id="15"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0509" y="72475"/>
            <a:ext cx="2025225" cy="1602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9" descr="HUS"/>
          <p:cNvPicPr>
            <a:picLocks noChangeAspect="1" noChangeArrowheads="1"/>
          </p:cNvPicPr>
          <p:nvPr/>
        </p:nvPicPr>
        <p:blipFill>
          <a:blip r:embed="rId4">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21453" y="196315"/>
            <a:ext cx="3134321" cy="1267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20"/>
          <p:cNvGrpSpPr>
            <a:grpSpLocks/>
          </p:cNvGrpSpPr>
          <p:nvPr/>
        </p:nvGrpSpPr>
        <p:grpSpPr bwMode="auto">
          <a:xfrm>
            <a:off x="2625586" y="1081089"/>
            <a:ext cx="2892739" cy="4460854"/>
            <a:chOff x="2625579" y="1081088"/>
            <a:chExt cx="2892740" cy="4460824"/>
          </a:xfrm>
        </p:grpSpPr>
        <p:sp>
          <p:nvSpPr>
            <p:cNvPr id="31764" name="Text Box 5"/>
            <p:cNvSpPr txBox="1">
              <a:spLocks noChangeArrowheads="1"/>
            </p:cNvSpPr>
            <p:nvPr/>
          </p:nvSpPr>
          <p:spPr bwMode="auto">
            <a:xfrm>
              <a:off x="3128960" y="2459038"/>
              <a:ext cx="1997313" cy="3082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lnSpc>
                  <a:spcPct val="90000"/>
                </a:lnSpc>
              </a:pPr>
              <a:r>
                <a:rPr lang="en-US" b="1">
                  <a:solidFill>
                    <a:schemeClr val="bg1"/>
                  </a:solidFill>
                </a:rPr>
                <a:t>&lt; 3 g/dL serum</a:t>
              </a:r>
            </a:p>
            <a:p>
              <a:pPr algn="ctr">
                <a:lnSpc>
                  <a:spcPct val="90000"/>
                </a:lnSpc>
              </a:pPr>
              <a:endParaRPr lang="en-US" b="1">
                <a:solidFill>
                  <a:schemeClr val="bg1"/>
                </a:solidFill>
              </a:endParaRPr>
            </a:p>
            <a:p>
              <a:pPr algn="ctr">
                <a:lnSpc>
                  <a:spcPct val="90000"/>
                </a:lnSpc>
              </a:pPr>
              <a:r>
                <a:rPr lang="en-US" b="1">
                  <a:solidFill>
                    <a:schemeClr val="hlink"/>
                  </a:solidFill>
                </a:rPr>
                <a:t>AND</a:t>
              </a:r>
            </a:p>
            <a:p>
              <a:pPr algn="ctr">
                <a:lnSpc>
                  <a:spcPct val="90000"/>
                </a:lnSpc>
              </a:pPr>
              <a:endParaRPr lang="en-US" b="1">
                <a:solidFill>
                  <a:schemeClr val="hlink"/>
                </a:solidFill>
              </a:endParaRPr>
            </a:p>
            <a:p>
              <a:pPr algn="ctr">
                <a:lnSpc>
                  <a:spcPct val="90000"/>
                </a:lnSpc>
              </a:pPr>
              <a:r>
                <a:rPr lang="en-US" b="1">
                  <a:solidFill>
                    <a:schemeClr val="bg1"/>
                  </a:solidFill>
                </a:rPr>
                <a:t>&lt; 10%</a:t>
              </a:r>
            </a:p>
            <a:p>
              <a:pPr algn="ctr">
                <a:lnSpc>
                  <a:spcPct val="90000"/>
                </a:lnSpc>
              </a:pPr>
              <a:endParaRPr lang="en-US" b="1">
                <a:solidFill>
                  <a:schemeClr val="bg1"/>
                </a:solidFill>
              </a:endParaRPr>
            </a:p>
            <a:p>
              <a:pPr algn="ctr">
                <a:lnSpc>
                  <a:spcPct val="90000"/>
                </a:lnSpc>
              </a:pPr>
              <a:r>
                <a:rPr lang="en-US" b="1">
                  <a:solidFill>
                    <a:schemeClr val="hlink"/>
                  </a:solidFill>
                </a:rPr>
                <a:t>AND</a:t>
              </a:r>
            </a:p>
            <a:p>
              <a:pPr algn="ctr">
                <a:lnSpc>
                  <a:spcPct val="90000"/>
                </a:lnSpc>
              </a:pPr>
              <a:endParaRPr lang="en-US" b="1">
                <a:solidFill>
                  <a:schemeClr val="hlink"/>
                </a:solidFill>
              </a:endParaRPr>
            </a:p>
            <a:p>
              <a:pPr algn="ctr">
                <a:lnSpc>
                  <a:spcPct val="90000"/>
                </a:lnSpc>
              </a:pPr>
              <a:r>
                <a:rPr lang="en-US" b="1">
                  <a:solidFill>
                    <a:schemeClr val="bg1"/>
                  </a:solidFill>
                </a:rPr>
                <a:t>Absent</a:t>
              </a:r>
            </a:p>
          </p:txBody>
        </p:sp>
        <p:sp>
          <p:nvSpPr>
            <p:cNvPr id="31765" name="Text Box 8"/>
            <p:cNvSpPr txBox="1">
              <a:spLocks noChangeArrowheads="1"/>
            </p:cNvSpPr>
            <p:nvPr/>
          </p:nvSpPr>
          <p:spPr bwMode="auto">
            <a:xfrm>
              <a:off x="2625579" y="1081088"/>
              <a:ext cx="2892740" cy="1390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lnSpc>
                  <a:spcPct val="90000"/>
                </a:lnSpc>
              </a:pPr>
              <a:r>
                <a:rPr lang="en-US" b="1" dirty="0">
                  <a:solidFill>
                    <a:srgbClr val="FFFF00"/>
                  </a:solidFill>
                </a:rPr>
                <a:t>Monoclonal</a:t>
              </a:r>
            </a:p>
            <a:p>
              <a:pPr algn="ctr">
                <a:lnSpc>
                  <a:spcPct val="90000"/>
                </a:lnSpc>
              </a:pPr>
              <a:r>
                <a:rPr lang="en-US" b="1" dirty="0" err="1">
                  <a:solidFill>
                    <a:srgbClr val="FFFF00"/>
                  </a:solidFill>
                </a:rPr>
                <a:t>Gammopathy</a:t>
              </a:r>
              <a:r>
                <a:rPr lang="en-US" b="1" dirty="0">
                  <a:solidFill>
                    <a:srgbClr val="FFFF00"/>
                  </a:solidFill>
                </a:rPr>
                <a:t> of </a:t>
              </a:r>
            </a:p>
            <a:p>
              <a:pPr algn="ctr">
                <a:lnSpc>
                  <a:spcPct val="90000"/>
                </a:lnSpc>
              </a:pPr>
              <a:r>
                <a:rPr lang="en-US" b="1" dirty="0">
                  <a:solidFill>
                    <a:srgbClr val="FFFF00"/>
                  </a:solidFill>
                </a:rPr>
                <a:t>uncertain significance</a:t>
              </a:r>
            </a:p>
            <a:p>
              <a:pPr algn="ctr">
                <a:lnSpc>
                  <a:spcPct val="90000"/>
                </a:lnSpc>
              </a:pPr>
              <a:r>
                <a:rPr lang="en-US" b="1" dirty="0">
                  <a:solidFill>
                    <a:srgbClr val="FFFF00"/>
                  </a:solidFill>
                </a:rPr>
                <a:t>(MGUS)</a:t>
              </a:r>
            </a:p>
          </p:txBody>
        </p:sp>
        <p:sp>
          <p:nvSpPr>
            <p:cNvPr id="31766" name="Rectangle 15"/>
            <p:cNvSpPr>
              <a:spLocks noChangeArrowheads="1"/>
            </p:cNvSpPr>
            <p:nvPr/>
          </p:nvSpPr>
          <p:spPr bwMode="auto">
            <a:xfrm>
              <a:off x="3198813" y="2452688"/>
              <a:ext cx="2187575" cy="2592387"/>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_tradnl"/>
            </a:p>
          </p:txBody>
        </p:sp>
      </p:grpSp>
      <p:grpSp>
        <p:nvGrpSpPr>
          <p:cNvPr id="3" name="Agrupar 24"/>
          <p:cNvGrpSpPr>
            <a:grpSpLocks/>
          </p:cNvGrpSpPr>
          <p:nvPr/>
        </p:nvGrpSpPr>
        <p:grpSpPr bwMode="auto">
          <a:xfrm>
            <a:off x="8064818" y="1219201"/>
            <a:ext cx="1955461" cy="4259590"/>
            <a:chOff x="8048963" y="1217613"/>
            <a:chExt cx="1955462" cy="4259589"/>
          </a:xfrm>
        </p:grpSpPr>
        <p:sp>
          <p:nvSpPr>
            <p:cNvPr id="31759" name="Rectangle 3"/>
            <p:cNvSpPr>
              <a:spLocks noChangeArrowheads="1"/>
            </p:cNvSpPr>
            <p:nvPr/>
          </p:nvSpPr>
          <p:spPr bwMode="auto">
            <a:xfrm>
              <a:off x="8221663" y="5111750"/>
              <a:ext cx="1701800" cy="288925"/>
            </a:xfrm>
            <a:prstGeom prst="rect">
              <a:avLst/>
            </a:prstGeom>
            <a:solidFill>
              <a:srgbClr val="A50021"/>
            </a:solidFill>
            <a:ln w="9525">
              <a:solidFill>
                <a:srgbClr val="FFFFFF"/>
              </a:solidFill>
              <a:miter lim="800000"/>
              <a:headEnd/>
              <a:tailEnd/>
            </a:ln>
          </p:spPr>
          <p:txBody>
            <a:bodyPr wrap="none" anchor="ctr"/>
            <a:lstStyle/>
            <a:p>
              <a:endParaRPr lang="es-ES_tradnl"/>
            </a:p>
          </p:txBody>
        </p:sp>
        <p:grpSp>
          <p:nvGrpSpPr>
            <p:cNvPr id="31760" name="Agrupar 21"/>
            <p:cNvGrpSpPr>
              <a:grpSpLocks/>
            </p:cNvGrpSpPr>
            <p:nvPr/>
          </p:nvGrpSpPr>
          <p:grpSpPr bwMode="auto">
            <a:xfrm>
              <a:off x="8048963" y="1217613"/>
              <a:ext cx="1955462" cy="4259589"/>
              <a:chOff x="8048963" y="1217613"/>
              <a:chExt cx="1955462" cy="4259589"/>
            </a:xfrm>
          </p:grpSpPr>
          <p:sp>
            <p:nvSpPr>
              <p:cNvPr id="31761" name="Text Box 7"/>
              <p:cNvSpPr txBox="1">
                <a:spLocks noChangeArrowheads="1"/>
              </p:cNvSpPr>
              <p:nvPr/>
            </p:nvSpPr>
            <p:spPr bwMode="auto">
              <a:xfrm>
                <a:off x="8048963" y="2455863"/>
                <a:ext cx="1872577" cy="3021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lnSpc>
                    <a:spcPct val="90000"/>
                  </a:lnSpc>
                </a:pPr>
                <a:r>
                  <a:rPr lang="en-US" b="1">
                    <a:solidFill>
                      <a:schemeClr val="bg1"/>
                    </a:solidFill>
                  </a:rPr>
                  <a:t>Present</a:t>
                </a:r>
                <a:br>
                  <a:rPr lang="en-US" b="1">
                    <a:solidFill>
                      <a:schemeClr val="bg1"/>
                    </a:solidFill>
                  </a:rPr>
                </a:br>
                <a:r>
                  <a:rPr lang="en-US" b="1">
                    <a:solidFill>
                      <a:schemeClr val="bg1"/>
                    </a:solidFill>
                  </a:rPr>
                  <a:t>(</a:t>
                </a:r>
                <a:r>
                  <a:rPr lang="en-US" b="1" i="1">
                    <a:solidFill>
                      <a:schemeClr val="bg1"/>
                    </a:solidFill>
                  </a:rPr>
                  <a:t>serum/urine)</a:t>
                </a:r>
              </a:p>
              <a:p>
                <a:pPr algn="ctr">
                  <a:lnSpc>
                    <a:spcPct val="90000"/>
                  </a:lnSpc>
                </a:pPr>
                <a:r>
                  <a:rPr lang="en-US" b="1">
                    <a:solidFill>
                      <a:schemeClr val="hlink"/>
                    </a:solidFill>
                  </a:rPr>
                  <a:t>AND</a:t>
                </a:r>
              </a:p>
              <a:p>
                <a:pPr algn="ctr">
                  <a:lnSpc>
                    <a:spcPct val="90000"/>
                  </a:lnSpc>
                </a:pPr>
                <a:endParaRPr lang="en-US" b="1">
                  <a:solidFill>
                    <a:schemeClr val="hlink"/>
                  </a:solidFill>
                </a:endParaRPr>
              </a:p>
              <a:p>
                <a:pPr algn="ctr">
                  <a:lnSpc>
                    <a:spcPct val="90000"/>
                  </a:lnSpc>
                </a:pPr>
                <a:r>
                  <a:rPr lang="en-US" b="1">
                    <a:solidFill>
                      <a:schemeClr val="bg1"/>
                    </a:solidFill>
                  </a:rPr>
                  <a:t>&gt; 10%</a:t>
                </a:r>
                <a:r>
                  <a:rPr lang="en-US" b="1" baseline="30000">
                    <a:solidFill>
                      <a:schemeClr val="bg1"/>
                    </a:solidFill>
                  </a:rPr>
                  <a:t>b</a:t>
                </a:r>
                <a:endParaRPr lang="en-US" b="1">
                  <a:solidFill>
                    <a:schemeClr val="bg1"/>
                  </a:solidFill>
                </a:endParaRPr>
              </a:p>
              <a:p>
                <a:pPr algn="ctr">
                  <a:lnSpc>
                    <a:spcPct val="90000"/>
                  </a:lnSpc>
                </a:pPr>
                <a:endParaRPr lang="en-US" b="1">
                  <a:solidFill>
                    <a:schemeClr val="bg1"/>
                  </a:solidFill>
                </a:endParaRPr>
              </a:p>
              <a:p>
                <a:pPr algn="ctr">
                  <a:lnSpc>
                    <a:spcPct val="90000"/>
                  </a:lnSpc>
                </a:pPr>
                <a:r>
                  <a:rPr lang="en-US" b="1">
                    <a:solidFill>
                      <a:schemeClr val="bg1"/>
                    </a:solidFill>
                  </a:rPr>
                  <a:t>AND</a:t>
                </a:r>
              </a:p>
              <a:p>
                <a:pPr algn="ctr">
                  <a:lnSpc>
                    <a:spcPct val="90000"/>
                  </a:lnSpc>
                </a:pPr>
                <a:endParaRPr lang="en-US" b="1">
                  <a:solidFill>
                    <a:schemeClr val="bg1"/>
                  </a:solidFill>
                </a:endParaRPr>
              </a:p>
              <a:p>
                <a:pPr algn="ctr">
                  <a:lnSpc>
                    <a:spcPct val="90000"/>
                  </a:lnSpc>
                </a:pPr>
                <a:r>
                  <a:rPr lang="en-US" b="1">
                    <a:solidFill>
                      <a:schemeClr val="bg1"/>
                    </a:solidFill>
                  </a:rPr>
                  <a:t>Present</a:t>
                </a:r>
              </a:p>
            </p:txBody>
          </p:sp>
          <p:sp>
            <p:nvSpPr>
              <p:cNvPr id="31762" name="Text Box 10"/>
              <p:cNvSpPr txBox="1">
                <a:spLocks noChangeArrowheads="1"/>
              </p:cNvSpPr>
              <p:nvPr/>
            </p:nvSpPr>
            <p:spPr bwMode="auto">
              <a:xfrm>
                <a:off x="8402080" y="1217613"/>
                <a:ext cx="1282223" cy="713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lnSpc>
                    <a:spcPct val="90000"/>
                  </a:lnSpc>
                </a:pPr>
                <a:r>
                  <a:rPr lang="en-US" b="1" dirty="0" smtClean="0">
                    <a:solidFill>
                      <a:srgbClr val="FFFF00"/>
                    </a:solidFill>
                  </a:rPr>
                  <a:t>Multiple</a:t>
                </a:r>
                <a:endParaRPr lang="en-US" b="1" dirty="0">
                  <a:solidFill>
                    <a:srgbClr val="FFFF00"/>
                  </a:solidFill>
                </a:endParaRPr>
              </a:p>
              <a:p>
                <a:pPr algn="ctr">
                  <a:lnSpc>
                    <a:spcPct val="90000"/>
                  </a:lnSpc>
                </a:pPr>
                <a:r>
                  <a:rPr lang="en-US" b="1" dirty="0">
                    <a:solidFill>
                      <a:srgbClr val="FFFF00"/>
                    </a:solidFill>
                  </a:rPr>
                  <a:t>Myeloma</a:t>
                </a:r>
              </a:p>
            </p:txBody>
          </p:sp>
          <p:sp>
            <p:nvSpPr>
              <p:cNvPr id="31763" name="Rectangle 17"/>
              <p:cNvSpPr>
                <a:spLocks noChangeArrowheads="1"/>
              </p:cNvSpPr>
              <p:nvPr/>
            </p:nvSpPr>
            <p:spPr bwMode="auto">
              <a:xfrm>
                <a:off x="8059738" y="2452688"/>
                <a:ext cx="1944687" cy="2592387"/>
              </a:xfrm>
              <a:prstGeom prst="rect">
                <a:avLst/>
              </a:prstGeom>
              <a:noFill/>
              <a:ln w="3810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_tradnl"/>
              </a:p>
            </p:txBody>
          </p:sp>
        </p:grpSp>
      </p:grpSp>
      <p:grpSp>
        <p:nvGrpSpPr>
          <p:cNvPr id="5" name="Agrupar 24"/>
          <p:cNvGrpSpPr>
            <a:grpSpLocks/>
          </p:cNvGrpSpPr>
          <p:nvPr/>
        </p:nvGrpSpPr>
        <p:grpSpPr bwMode="auto">
          <a:xfrm>
            <a:off x="9" y="3"/>
            <a:ext cx="10287001" cy="5562570"/>
            <a:chOff x="0" y="0"/>
            <a:chExt cx="10287001" cy="5562570"/>
          </a:xfrm>
        </p:grpSpPr>
        <p:sp>
          <p:nvSpPr>
            <p:cNvPr id="31749" name="Text Box 6"/>
            <p:cNvSpPr txBox="1">
              <a:spLocks noChangeArrowheads="1"/>
            </p:cNvSpPr>
            <p:nvPr/>
          </p:nvSpPr>
          <p:spPr bwMode="auto">
            <a:xfrm>
              <a:off x="5815004" y="2452688"/>
              <a:ext cx="1917036" cy="308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lnSpc>
                  <a:spcPct val="90000"/>
                </a:lnSpc>
                <a:buFont typeface="Wingdings" charset="0"/>
                <a:buNone/>
              </a:pPr>
              <a:r>
                <a:rPr lang="en-US" b="1" dirty="0">
                  <a:solidFill>
                    <a:schemeClr val="bg1"/>
                  </a:solidFill>
                  <a:sym typeface="Symbol" charset="0"/>
                </a:rPr>
                <a:t>3</a:t>
              </a:r>
              <a:r>
                <a:rPr lang="en-US" b="1" dirty="0">
                  <a:solidFill>
                    <a:schemeClr val="bg1"/>
                  </a:solidFill>
                </a:rPr>
                <a:t> g/</a:t>
              </a:r>
              <a:r>
                <a:rPr lang="en-US" b="1" dirty="0" err="1">
                  <a:solidFill>
                    <a:schemeClr val="bg1"/>
                  </a:solidFill>
                </a:rPr>
                <a:t>dL</a:t>
              </a:r>
              <a:r>
                <a:rPr lang="en-US" b="1" dirty="0">
                  <a:solidFill>
                    <a:schemeClr val="bg1"/>
                  </a:solidFill>
                </a:rPr>
                <a:t> serum</a:t>
              </a:r>
            </a:p>
            <a:p>
              <a:pPr algn="ctr">
                <a:lnSpc>
                  <a:spcPct val="90000"/>
                </a:lnSpc>
                <a:buFont typeface="Wingdings" charset="0"/>
                <a:buChar char="Ø"/>
              </a:pPr>
              <a:endParaRPr lang="en-US" b="1" dirty="0">
                <a:solidFill>
                  <a:schemeClr val="bg1"/>
                </a:solidFill>
              </a:endParaRPr>
            </a:p>
            <a:p>
              <a:pPr algn="ctr">
                <a:lnSpc>
                  <a:spcPct val="90000"/>
                </a:lnSpc>
              </a:pPr>
              <a:r>
                <a:rPr lang="en-US" b="1" dirty="0">
                  <a:solidFill>
                    <a:schemeClr val="hlink"/>
                  </a:solidFill>
                </a:rPr>
                <a:t>AND/OR</a:t>
              </a:r>
            </a:p>
            <a:p>
              <a:pPr algn="ctr">
                <a:lnSpc>
                  <a:spcPct val="90000"/>
                </a:lnSpc>
              </a:pPr>
              <a:endParaRPr lang="en-US" b="1" dirty="0">
                <a:solidFill>
                  <a:schemeClr val="hlink"/>
                </a:solidFill>
              </a:endParaRPr>
            </a:p>
            <a:p>
              <a:pPr algn="ctr">
                <a:lnSpc>
                  <a:spcPct val="90000"/>
                </a:lnSpc>
              </a:pPr>
              <a:r>
                <a:rPr lang="en-US" b="1" dirty="0" smtClean="0">
                  <a:solidFill>
                    <a:schemeClr val="bg1"/>
                  </a:solidFill>
                  <a:sym typeface="Symbol" charset="0"/>
                </a:rPr>
                <a:t></a:t>
              </a:r>
              <a:r>
                <a:rPr lang="en-US" b="1" dirty="0" smtClean="0">
                  <a:solidFill>
                    <a:schemeClr val="bg1"/>
                  </a:solidFill>
                </a:rPr>
                <a:t>10-60%</a:t>
              </a:r>
              <a:endParaRPr lang="en-US" b="1" dirty="0">
                <a:solidFill>
                  <a:schemeClr val="bg1"/>
                </a:solidFill>
              </a:endParaRPr>
            </a:p>
            <a:p>
              <a:pPr algn="ctr">
                <a:lnSpc>
                  <a:spcPct val="90000"/>
                </a:lnSpc>
              </a:pPr>
              <a:endParaRPr lang="en-US" b="1" dirty="0">
                <a:solidFill>
                  <a:schemeClr val="bg1"/>
                </a:solidFill>
              </a:endParaRPr>
            </a:p>
            <a:p>
              <a:pPr algn="ctr">
                <a:lnSpc>
                  <a:spcPct val="90000"/>
                </a:lnSpc>
              </a:pPr>
              <a:r>
                <a:rPr lang="en-US" b="1" dirty="0">
                  <a:solidFill>
                    <a:schemeClr val="hlink"/>
                  </a:solidFill>
                </a:rPr>
                <a:t>AND</a:t>
              </a:r>
            </a:p>
            <a:p>
              <a:pPr algn="ctr">
                <a:lnSpc>
                  <a:spcPct val="90000"/>
                </a:lnSpc>
              </a:pPr>
              <a:endParaRPr lang="en-US" b="1" dirty="0">
                <a:solidFill>
                  <a:schemeClr val="hlink"/>
                </a:solidFill>
              </a:endParaRPr>
            </a:p>
            <a:p>
              <a:pPr algn="ctr">
                <a:lnSpc>
                  <a:spcPct val="90000"/>
                </a:lnSpc>
              </a:pPr>
              <a:r>
                <a:rPr lang="en-US" b="1" dirty="0">
                  <a:solidFill>
                    <a:schemeClr val="bg1"/>
                  </a:solidFill>
                </a:rPr>
                <a:t>Absent</a:t>
              </a:r>
            </a:p>
          </p:txBody>
        </p:sp>
        <p:sp>
          <p:nvSpPr>
            <p:cNvPr id="31750" name="Text Box 9"/>
            <p:cNvSpPr txBox="1">
              <a:spLocks noChangeArrowheads="1"/>
            </p:cNvSpPr>
            <p:nvPr/>
          </p:nvSpPr>
          <p:spPr bwMode="auto">
            <a:xfrm>
              <a:off x="5727947" y="1081088"/>
              <a:ext cx="1752102" cy="1390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lnSpc>
                  <a:spcPct val="90000"/>
                </a:lnSpc>
              </a:pPr>
              <a:r>
                <a:rPr lang="en-US" b="1">
                  <a:solidFill>
                    <a:srgbClr val="FFFF00"/>
                  </a:solidFill>
                </a:rPr>
                <a:t>Smouldering </a:t>
              </a:r>
            </a:p>
            <a:p>
              <a:pPr algn="ctr">
                <a:lnSpc>
                  <a:spcPct val="90000"/>
                </a:lnSpc>
              </a:pPr>
              <a:r>
                <a:rPr lang="en-US" b="1">
                  <a:solidFill>
                    <a:srgbClr val="FFFF00"/>
                  </a:solidFill>
                </a:rPr>
                <a:t>Multiple</a:t>
              </a:r>
            </a:p>
            <a:p>
              <a:pPr algn="ctr">
                <a:lnSpc>
                  <a:spcPct val="90000"/>
                </a:lnSpc>
              </a:pPr>
              <a:r>
                <a:rPr lang="en-US" b="1">
                  <a:solidFill>
                    <a:srgbClr val="FFFF00"/>
                  </a:solidFill>
                </a:rPr>
                <a:t>Myeloma </a:t>
              </a:r>
            </a:p>
            <a:p>
              <a:pPr algn="ctr">
                <a:lnSpc>
                  <a:spcPct val="90000"/>
                </a:lnSpc>
              </a:pPr>
              <a:r>
                <a:rPr lang="en-US" b="1">
                  <a:solidFill>
                    <a:srgbClr val="FFFF00"/>
                  </a:solidFill>
                </a:rPr>
                <a:t>(SMM)</a:t>
              </a:r>
            </a:p>
          </p:txBody>
        </p:sp>
        <p:sp>
          <p:nvSpPr>
            <p:cNvPr id="31751" name="Line 11"/>
            <p:cNvSpPr>
              <a:spLocks noChangeShapeType="1"/>
            </p:cNvSpPr>
            <p:nvPr/>
          </p:nvSpPr>
          <p:spPr bwMode="auto">
            <a:xfrm>
              <a:off x="249238" y="2452688"/>
              <a:ext cx="9858375"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wrap="none" anchor="ctr"/>
            <a:lstStyle/>
            <a:p>
              <a:endParaRPr lang="es-ES"/>
            </a:p>
          </p:txBody>
        </p:sp>
        <p:sp>
          <p:nvSpPr>
            <p:cNvPr id="31753" name="Rectangle 16"/>
            <p:cNvSpPr>
              <a:spLocks noChangeArrowheads="1"/>
            </p:cNvSpPr>
            <p:nvPr/>
          </p:nvSpPr>
          <p:spPr bwMode="auto">
            <a:xfrm>
              <a:off x="5468938" y="2452688"/>
              <a:ext cx="2511425" cy="2592387"/>
            </a:xfrm>
            <a:prstGeom prst="rect">
              <a:avLst/>
            </a:prstGeom>
            <a:noFill/>
            <a:ln w="28575">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_tradnl"/>
            </a:p>
          </p:txBody>
        </p:sp>
        <p:sp>
          <p:nvSpPr>
            <p:cNvPr id="31754" name="Text Box 4"/>
            <p:cNvSpPr txBox="1">
              <a:spLocks noChangeArrowheads="1"/>
            </p:cNvSpPr>
            <p:nvPr/>
          </p:nvSpPr>
          <p:spPr bwMode="auto">
            <a:xfrm>
              <a:off x="341313" y="2479675"/>
              <a:ext cx="3201233" cy="308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nSpc>
                  <a:spcPct val="90000"/>
                </a:lnSpc>
              </a:pPr>
              <a:r>
                <a:rPr lang="en-US" b="1" dirty="0">
                  <a:solidFill>
                    <a:srgbClr val="00FFFF"/>
                  </a:solidFill>
                </a:rPr>
                <a:t>Monoclonal </a:t>
              </a:r>
            </a:p>
            <a:p>
              <a:pPr>
                <a:lnSpc>
                  <a:spcPct val="90000"/>
                </a:lnSpc>
              </a:pPr>
              <a:r>
                <a:rPr lang="en-US" b="1" dirty="0">
                  <a:solidFill>
                    <a:srgbClr val="00FFFF"/>
                  </a:solidFill>
                </a:rPr>
                <a:t>component</a:t>
              </a:r>
            </a:p>
            <a:p>
              <a:pPr>
                <a:lnSpc>
                  <a:spcPct val="90000"/>
                </a:lnSpc>
              </a:pPr>
              <a:endParaRPr lang="en-US" b="1" dirty="0">
                <a:solidFill>
                  <a:srgbClr val="00FFFF"/>
                </a:solidFill>
              </a:endParaRPr>
            </a:p>
            <a:p>
              <a:pPr>
                <a:lnSpc>
                  <a:spcPct val="90000"/>
                </a:lnSpc>
              </a:pPr>
              <a:endParaRPr lang="en-US" b="1" dirty="0">
                <a:solidFill>
                  <a:srgbClr val="00FFFF"/>
                </a:solidFill>
              </a:endParaRPr>
            </a:p>
            <a:p>
              <a:pPr>
                <a:lnSpc>
                  <a:spcPct val="90000"/>
                </a:lnSpc>
              </a:pPr>
              <a:r>
                <a:rPr lang="en-US" b="1" dirty="0">
                  <a:solidFill>
                    <a:srgbClr val="00FFFF"/>
                  </a:solidFill>
                </a:rPr>
                <a:t>Bone Marrow</a:t>
              </a:r>
            </a:p>
            <a:p>
              <a:pPr>
                <a:lnSpc>
                  <a:spcPct val="90000"/>
                </a:lnSpc>
              </a:pPr>
              <a:r>
                <a:rPr lang="en-US" b="1" dirty="0">
                  <a:solidFill>
                    <a:srgbClr val="00FFFF"/>
                  </a:solidFill>
                </a:rPr>
                <a:t>Plasma Cells (%)</a:t>
              </a:r>
            </a:p>
            <a:p>
              <a:pPr>
                <a:lnSpc>
                  <a:spcPct val="90000"/>
                </a:lnSpc>
              </a:pPr>
              <a:endParaRPr lang="en-US" b="1" dirty="0">
                <a:solidFill>
                  <a:srgbClr val="00FFFF"/>
                </a:solidFill>
              </a:endParaRPr>
            </a:p>
            <a:p>
              <a:pPr>
                <a:lnSpc>
                  <a:spcPct val="90000"/>
                </a:lnSpc>
              </a:pPr>
              <a:endParaRPr lang="en-US" b="1" dirty="0">
                <a:solidFill>
                  <a:srgbClr val="00FFFF"/>
                </a:solidFill>
              </a:endParaRPr>
            </a:p>
            <a:p>
              <a:pPr>
                <a:lnSpc>
                  <a:spcPct val="90000"/>
                </a:lnSpc>
              </a:pPr>
              <a:r>
                <a:rPr lang="es-ES_tradnl" b="1" dirty="0" err="1" smtClean="0">
                  <a:solidFill>
                    <a:srgbClr val="00FFFF"/>
                  </a:solidFill>
                </a:rPr>
                <a:t>Myeloma-defining</a:t>
              </a:r>
              <a:r>
                <a:rPr lang="es-ES_tradnl" b="1" dirty="0" smtClean="0">
                  <a:solidFill>
                    <a:srgbClr val="00FFFF"/>
                  </a:solidFill>
                </a:rPr>
                <a:t> </a:t>
              </a:r>
              <a:r>
                <a:rPr lang="es-ES_tradnl" b="1" dirty="0" err="1" smtClean="0">
                  <a:solidFill>
                    <a:srgbClr val="00FFFF"/>
                  </a:solidFill>
                </a:rPr>
                <a:t>event</a:t>
              </a:r>
              <a:r>
                <a:rPr lang="en-US" b="1" baseline="30000" dirty="0" smtClean="0">
                  <a:solidFill>
                    <a:srgbClr val="00FFFF"/>
                  </a:solidFill>
                </a:rPr>
                <a:t>a</a:t>
              </a:r>
              <a:endParaRPr lang="en-US" b="1" dirty="0">
                <a:solidFill>
                  <a:srgbClr val="00FFFF"/>
                </a:solidFill>
              </a:endParaRPr>
            </a:p>
          </p:txBody>
        </p:sp>
        <p:grpSp>
          <p:nvGrpSpPr>
            <p:cNvPr id="31755" name="Group 17"/>
            <p:cNvGrpSpPr>
              <a:grpSpLocks/>
            </p:cNvGrpSpPr>
            <p:nvPr/>
          </p:nvGrpSpPr>
          <p:grpSpPr bwMode="auto">
            <a:xfrm>
              <a:off x="0" y="0"/>
              <a:ext cx="10287001" cy="1052513"/>
              <a:chOff x="-30" y="0"/>
              <a:chExt cx="6480" cy="618"/>
            </a:xfrm>
          </p:grpSpPr>
          <p:sp>
            <p:nvSpPr>
              <p:cNvPr id="31757" name="Rectangle 15"/>
              <p:cNvSpPr>
                <a:spLocks noChangeArrowheads="1"/>
              </p:cNvSpPr>
              <p:nvPr/>
            </p:nvSpPr>
            <p:spPr bwMode="auto">
              <a:xfrm>
                <a:off x="-30" y="0"/>
                <a:ext cx="6480" cy="618"/>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s-ES_tradnl" sz="1800">
                  <a:solidFill>
                    <a:srgbClr val="000000"/>
                  </a:solidFill>
                </a:endParaRPr>
              </a:p>
            </p:txBody>
          </p:sp>
          <p:sp>
            <p:nvSpPr>
              <p:cNvPr id="24" name="Line 16"/>
              <p:cNvSpPr>
                <a:spLocks noChangeShapeType="1"/>
              </p:cNvSpPr>
              <p:nvPr/>
            </p:nvSpPr>
            <p:spPr bwMode="auto">
              <a:xfrm>
                <a:off x="35" y="618"/>
                <a:ext cx="6370" cy="0"/>
              </a:xfrm>
              <a:prstGeom prst="line">
                <a:avLst/>
              </a:prstGeom>
              <a:noFill/>
              <a:ln w="9525">
                <a:solidFill>
                  <a:srgbClr val="FFFFFF"/>
                </a:solidFill>
                <a:round/>
                <a:headEnd/>
                <a:tailEnd/>
              </a:ln>
            </p:spPr>
            <p:txBody>
              <a:bodyPr/>
              <a:lstStyle/>
              <a:p>
                <a:pPr eaLnBrk="1" fontAlgn="auto" hangingPunct="1">
                  <a:spcBef>
                    <a:spcPts val="0"/>
                  </a:spcBef>
                  <a:spcAft>
                    <a:spcPts val="0"/>
                  </a:spcAft>
                  <a:defRPr/>
                </a:pPr>
                <a:endParaRPr lang="es-ES_tradnl" sz="1800" kern="0">
                  <a:solidFill>
                    <a:sysClr val="windowText" lastClr="000000"/>
                  </a:solidFill>
                  <a:ea typeface="ＭＳ Ｐゴシック" charset="-128"/>
                  <a:cs typeface="ＭＳ Ｐゴシック" charset="-128"/>
                </a:endParaRPr>
              </a:p>
            </p:txBody>
          </p:sp>
        </p:grpSp>
        <p:sp>
          <p:nvSpPr>
            <p:cNvPr id="31756" name="Text Box 8"/>
            <p:cNvSpPr txBox="1">
              <a:spLocks noChangeArrowheads="1"/>
            </p:cNvSpPr>
            <p:nvPr/>
          </p:nvSpPr>
          <p:spPr bwMode="auto">
            <a:xfrm>
              <a:off x="462975" y="188637"/>
              <a:ext cx="934560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eaLnBrk="1" hangingPunct="1">
                <a:spcBef>
                  <a:spcPct val="0"/>
                </a:spcBef>
              </a:pPr>
              <a:r>
                <a:rPr lang="es-ES" sz="3600" b="1" dirty="0" smtClean="0">
                  <a:solidFill>
                    <a:srgbClr val="FFFF00"/>
                  </a:solidFill>
                </a:rPr>
                <a:t>Plasma </a:t>
              </a:r>
              <a:r>
                <a:rPr lang="es-ES" sz="3600" b="1" dirty="0" err="1" smtClean="0">
                  <a:solidFill>
                    <a:srgbClr val="FFFF00"/>
                  </a:solidFill>
                </a:rPr>
                <a:t>cell</a:t>
              </a:r>
              <a:r>
                <a:rPr lang="es-ES" sz="3600" b="1" dirty="0" smtClean="0">
                  <a:solidFill>
                    <a:srgbClr val="FFFF00"/>
                  </a:solidFill>
                </a:rPr>
                <a:t> discrasias: </a:t>
              </a:r>
              <a:r>
                <a:rPr lang="es-ES" sz="3600" b="1" dirty="0" err="1">
                  <a:solidFill>
                    <a:srgbClr val="FFFF00"/>
                  </a:solidFill>
                </a:rPr>
                <a:t>diagnostic</a:t>
              </a:r>
              <a:r>
                <a:rPr lang="es-ES" sz="3600" b="1" dirty="0">
                  <a:solidFill>
                    <a:srgbClr val="FFFF00"/>
                  </a:solidFill>
                </a:rPr>
                <a:t> </a:t>
              </a:r>
              <a:r>
                <a:rPr lang="es-ES" sz="3600" b="1" dirty="0" err="1">
                  <a:solidFill>
                    <a:srgbClr val="FFFF00"/>
                  </a:solidFill>
                </a:rPr>
                <a:t>criteria</a:t>
              </a:r>
              <a:endParaRPr lang="es-ES" sz="3600" b="1" dirty="0">
                <a:solidFill>
                  <a:srgbClr val="FFFF00"/>
                </a:solidFill>
              </a:endParaRPr>
            </a:p>
          </p:txBody>
        </p:sp>
      </p:gr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17"/>
          <p:cNvGrpSpPr>
            <a:grpSpLocks/>
          </p:cNvGrpSpPr>
          <p:nvPr/>
        </p:nvGrpSpPr>
        <p:grpSpPr bwMode="auto">
          <a:xfrm>
            <a:off x="103193" y="14"/>
            <a:ext cx="10112375" cy="1052513"/>
            <a:chOff x="35" y="0"/>
            <a:chExt cx="6370" cy="618"/>
          </a:xfrm>
        </p:grpSpPr>
        <p:sp>
          <p:nvSpPr>
            <p:cNvPr id="37903" name="Rectangle 15"/>
            <p:cNvSpPr>
              <a:spLocks noChangeArrowheads="1"/>
            </p:cNvSpPr>
            <p:nvPr/>
          </p:nvSpPr>
          <p:spPr bwMode="auto">
            <a:xfrm>
              <a:off x="65" y="0"/>
              <a:ext cx="6324" cy="618"/>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s-ES_tradnl"/>
            </a:p>
          </p:txBody>
        </p:sp>
        <p:sp>
          <p:nvSpPr>
            <p:cNvPr id="37904" name="Line 16"/>
            <p:cNvSpPr>
              <a:spLocks noChangeShapeType="1"/>
            </p:cNvSpPr>
            <p:nvPr/>
          </p:nvSpPr>
          <p:spPr bwMode="auto">
            <a:xfrm>
              <a:off x="35" y="618"/>
              <a:ext cx="637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grpSp>
      <p:sp>
        <p:nvSpPr>
          <p:cNvPr id="37891" name="Text Box 8"/>
          <p:cNvSpPr txBox="1">
            <a:spLocks noChangeArrowheads="1"/>
          </p:cNvSpPr>
          <p:nvPr/>
        </p:nvSpPr>
        <p:spPr bwMode="auto">
          <a:xfrm>
            <a:off x="419101" y="14"/>
            <a:ext cx="9745664"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eaLnBrk="1" hangingPunct="1">
              <a:spcBef>
                <a:spcPct val="0"/>
              </a:spcBef>
            </a:pPr>
            <a:r>
              <a:rPr lang="es-ES" sz="3200" b="1" dirty="0" smtClean="0">
                <a:solidFill>
                  <a:schemeClr val="tx2"/>
                </a:solidFill>
              </a:rPr>
              <a:t>MGUS/</a:t>
            </a:r>
            <a:r>
              <a:rPr lang="es-ES" sz="3200" b="1" dirty="0" err="1" smtClean="0">
                <a:solidFill>
                  <a:schemeClr val="tx2"/>
                </a:solidFill>
              </a:rPr>
              <a:t>Smoldering</a:t>
            </a:r>
            <a:r>
              <a:rPr lang="es-ES" sz="3200" b="1" dirty="0" smtClean="0">
                <a:solidFill>
                  <a:schemeClr val="tx2"/>
                </a:solidFill>
              </a:rPr>
              <a:t> </a:t>
            </a:r>
            <a:r>
              <a:rPr lang="es-ES" sz="3200" b="1" dirty="0" err="1">
                <a:solidFill>
                  <a:schemeClr val="tx2"/>
                </a:solidFill>
              </a:rPr>
              <a:t>Multiple</a:t>
            </a:r>
            <a:r>
              <a:rPr lang="es-ES" sz="3200" b="1" dirty="0">
                <a:solidFill>
                  <a:schemeClr val="tx2"/>
                </a:solidFill>
              </a:rPr>
              <a:t> </a:t>
            </a:r>
            <a:r>
              <a:rPr lang="es-ES" sz="3200" b="1" dirty="0" err="1">
                <a:solidFill>
                  <a:schemeClr val="tx2"/>
                </a:solidFill>
              </a:rPr>
              <a:t>Myeloma</a:t>
            </a:r>
            <a:r>
              <a:rPr lang="es-ES" sz="3200" b="1" dirty="0">
                <a:solidFill>
                  <a:schemeClr val="tx2"/>
                </a:solidFill>
              </a:rPr>
              <a:t>: </a:t>
            </a:r>
          </a:p>
          <a:p>
            <a:pPr algn="ctr" eaLnBrk="1" hangingPunct="1">
              <a:spcBef>
                <a:spcPct val="0"/>
              </a:spcBef>
            </a:pPr>
            <a:r>
              <a:rPr lang="es-ES_tradnl" sz="3200" b="1" dirty="0">
                <a:solidFill>
                  <a:schemeClr val="tx2"/>
                </a:solidFill>
              </a:rPr>
              <a:t>R</a:t>
            </a:r>
            <a:r>
              <a:rPr lang="es-ES" sz="3200" b="1" dirty="0" err="1">
                <a:solidFill>
                  <a:schemeClr val="tx2"/>
                </a:solidFill>
              </a:rPr>
              <a:t>isk</a:t>
            </a:r>
            <a:r>
              <a:rPr lang="es-ES" sz="3200" b="1" dirty="0">
                <a:solidFill>
                  <a:schemeClr val="tx2"/>
                </a:solidFill>
              </a:rPr>
              <a:t> of </a:t>
            </a:r>
            <a:r>
              <a:rPr lang="es-ES" sz="3200" b="1" dirty="0" err="1">
                <a:solidFill>
                  <a:schemeClr val="tx2"/>
                </a:solidFill>
              </a:rPr>
              <a:t>progression</a:t>
            </a:r>
            <a:r>
              <a:rPr lang="es-ES" sz="3200" b="1" dirty="0">
                <a:solidFill>
                  <a:schemeClr val="tx2"/>
                </a:solidFill>
              </a:rPr>
              <a:t> </a:t>
            </a:r>
            <a:r>
              <a:rPr lang="es-ES" sz="3200" b="1" dirty="0" err="1">
                <a:solidFill>
                  <a:schemeClr val="tx2"/>
                </a:solidFill>
              </a:rPr>
              <a:t>to</a:t>
            </a:r>
            <a:r>
              <a:rPr lang="es-ES" sz="3200" b="1" dirty="0">
                <a:solidFill>
                  <a:schemeClr val="tx2"/>
                </a:solidFill>
              </a:rPr>
              <a:t> active </a:t>
            </a:r>
            <a:r>
              <a:rPr lang="es-ES" sz="3200" b="1" dirty="0" err="1">
                <a:solidFill>
                  <a:schemeClr val="tx2"/>
                </a:solidFill>
              </a:rPr>
              <a:t>disease</a:t>
            </a:r>
            <a:endParaRPr lang="es-ES" sz="3200" b="1" dirty="0">
              <a:solidFill>
                <a:schemeClr val="tx2"/>
              </a:solidFill>
            </a:endParaRPr>
          </a:p>
        </p:txBody>
      </p:sp>
      <p:sp>
        <p:nvSpPr>
          <p:cNvPr id="37892" name="Text Box 10"/>
          <p:cNvSpPr txBox="1">
            <a:spLocks noChangeArrowheads="1"/>
          </p:cNvSpPr>
          <p:nvPr/>
        </p:nvSpPr>
        <p:spPr bwMode="auto">
          <a:xfrm>
            <a:off x="7538105" y="6596390"/>
            <a:ext cx="274889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r>
              <a:rPr lang="es-ES" sz="1100" dirty="0" err="1"/>
              <a:t>Kyle</a:t>
            </a:r>
            <a:r>
              <a:rPr lang="es-ES" sz="1100" dirty="0"/>
              <a:t> R. N </a:t>
            </a:r>
            <a:r>
              <a:rPr lang="es-ES" sz="1100" dirty="0" err="1"/>
              <a:t>Engl</a:t>
            </a:r>
            <a:r>
              <a:rPr lang="es-ES" sz="1100" dirty="0"/>
              <a:t> J </a:t>
            </a:r>
            <a:r>
              <a:rPr lang="es-ES" sz="1100" dirty="0" err="1"/>
              <a:t>Med</a:t>
            </a:r>
            <a:r>
              <a:rPr lang="es-ES" sz="1100" dirty="0"/>
              <a:t> 2007; 356:2582-90</a:t>
            </a:r>
          </a:p>
        </p:txBody>
      </p:sp>
      <p:grpSp>
        <p:nvGrpSpPr>
          <p:cNvPr id="37893" name="Group 29"/>
          <p:cNvGrpSpPr>
            <a:grpSpLocks/>
          </p:cNvGrpSpPr>
          <p:nvPr/>
        </p:nvGrpSpPr>
        <p:grpSpPr bwMode="auto">
          <a:xfrm>
            <a:off x="876300" y="1261194"/>
            <a:ext cx="8610600" cy="4725987"/>
            <a:chOff x="1471" y="1661"/>
            <a:chExt cx="3538" cy="2449"/>
          </a:xfrm>
        </p:grpSpPr>
        <p:sp>
          <p:nvSpPr>
            <p:cNvPr id="37895" name="AutoShape 18"/>
            <p:cNvSpPr>
              <a:spLocks noChangeArrowheads="1"/>
            </p:cNvSpPr>
            <p:nvPr/>
          </p:nvSpPr>
          <p:spPr bwMode="auto">
            <a:xfrm rot="8799480">
              <a:off x="2474" y="2573"/>
              <a:ext cx="2272" cy="1355"/>
            </a:xfrm>
            <a:prstGeom prst="rtTriangle">
              <a:avLst/>
            </a:prstGeom>
            <a:solidFill>
              <a:schemeClr val="bg1"/>
            </a:solidFill>
            <a:ln>
              <a:noFill/>
            </a:ln>
            <a:extLst>
              <a:ext uri="{91240B29-F687-4f45-9708-019B960494DF}">
                <a14:hiddenLine xmlns:a14="http://schemas.microsoft.com/office/drawing/2010/main" xmlns="" w="7">
                  <a:solidFill>
                    <a:srgbClr val="000000"/>
                  </a:solidFill>
                  <a:miter lim="800000"/>
                  <a:headEnd/>
                  <a:tailEnd/>
                </a14:hiddenLine>
              </a:ext>
            </a:extLst>
          </p:spPr>
          <p:txBody>
            <a:bodyPr wrap="none" anchor="ctr"/>
            <a:lstStyle/>
            <a:p>
              <a:endParaRPr lang="es-ES_tradnl"/>
            </a:p>
          </p:txBody>
        </p:sp>
        <p:pic>
          <p:nvPicPr>
            <p:cNvPr id="37896" name="Picture 19" descr="Fig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 y="1661"/>
              <a:ext cx="3538" cy="2449"/>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7897" name="Oval 20"/>
            <p:cNvSpPr>
              <a:spLocks noChangeArrowheads="1"/>
            </p:cNvSpPr>
            <p:nvPr/>
          </p:nvSpPr>
          <p:spPr bwMode="auto">
            <a:xfrm>
              <a:off x="2106" y="2347"/>
              <a:ext cx="453" cy="312"/>
            </a:xfrm>
            <a:prstGeom prst="ellipse">
              <a:avLst/>
            </a:prstGeom>
            <a:noFill/>
            <a:ln w="7">
              <a:solidFill>
                <a:srgbClr val="00339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spcBef>
                  <a:spcPct val="0"/>
                </a:spcBef>
              </a:pPr>
              <a:r>
                <a:rPr lang="es-ES" sz="1600" b="1">
                  <a:solidFill>
                    <a:srgbClr val="336699"/>
                  </a:solidFill>
                  <a:cs typeface="Arial" charset="0"/>
                </a:rPr>
                <a:t>10%</a:t>
              </a:r>
            </a:p>
          </p:txBody>
        </p:sp>
        <p:sp>
          <p:nvSpPr>
            <p:cNvPr id="37898" name="Rectangle 23"/>
            <p:cNvSpPr>
              <a:spLocks noChangeArrowheads="1"/>
            </p:cNvSpPr>
            <p:nvPr/>
          </p:nvSpPr>
          <p:spPr bwMode="auto">
            <a:xfrm>
              <a:off x="2061" y="2676"/>
              <a:ext cx="544" cy="936"/>
            </a:xfrm>
            <a:prstGeom prst="rect">
              <a:avLst/>
            </a:prstGeom>
            <a:noFill/>
            <a:ln w="38100">
              <a:solidFill>
                <a:srgbClr val="003399"/>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s-ES_tradnl"/>
            </a:p>
          </p:txBody>
        </p:sp>
        <p:sp>
          <p:nvSpPr>
            <p:cNvPr id="37899" name="Rectangle 24"/>
            <p:cNvSpPr>
              <a:spLocks noChangeArrowheads="1"/>
            </p:cNvSpPr>
            <p:nvPr/>
          </p:nvSpPr>
          <p:spPr bwMode="auto">
            <a:xfrm>
              <a:off x="2605" y="2365"/>
              <a:ext cx="499" cy="1247"/>
            </a:xfrm>
            <a:prstGeom prst="rect">
              <a:avLst/>
            </a:prstGeom>
            <a:noFill/>
            <a:ln w="38100">
              <a:solidFill>
                <a:srgbClr val="FF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s-ES_tradnl"/>
            </a:p>
          </p:txBody>
        </p:sp>
        <p:sp>
          <p:nvSpPr>
            <p:cNvPr id="37900" name="Rectangle 25"/>
            <p:cNvSpPr>
              <a:spLocks noChangeArrowheads="1"/>
            </p:cNvSpPr>
            <p:nvPr/>
          </p:nvSpPr>
          <p:spPr bwMode="auto">
            <a:xfrm>
              <a:off x="3104" y="2271"/>
              <a:ext cx="1089" cy="1341"/>
            </a:xfrm>
            <a:prstGeom prst="rect">
              <a:avLst/>
            </a:prstGeom>
            <a:noFill/>
            <a:ln w="38100">
              <a:solidFill>
                <a:srgbClr val="33CC33"/>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lnSpc>
                  <a:spcPct val="70000"/>
                </a:lnSpc>
                <a:spcBef>
                  <a:spcPct val="0"/>
                </a:spcBef>
              </a:pPr>
              <a:endParaRPr lang="es-ES" b="1">
                <a:solidFill>
                  <a:srgbClr val="66CCFF"/>
                </a:solidFill>
                <a:cs typeface="Arial" charset="0"/>
              </a:endParaRPr>
            </a:p>
          </p:txBody>
        </p:sp>
        <p:sp>
          <p:nvSpPr>
            <p:cNvPr id="37901" name="Oval 27"/>
            <p:cNvSpPr>
              <a:spLocks noChangeArrowheads="1"/>
            </p:cNvSpPr>
            <p:nvPr/>
          </p:nvSpPr>
          <p:spPr bwMode="auto">
            <a:xfrm>
              <a:off x="2650" y="2035"/>
              <a:ext cx="409" cy="312"/>
            </a:xfrm>
            <a:prstGeom prst="ellipse">
              <a:avLst/>
            </a:prstGeom>
            <a:noFill/>
            <a:ln w="7">
              <a:solidFill>
                <a:srgbClr val="FF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spcBef>
                  <a:spcPct val="0"/>
                </a:spcBef>
              </a:pPr>
              <a:r>
                <a:rPr lang="es-ES" sz="1600" b="1">
                  <a:solidFill>
                    <a:srgbClr val="FF0066"/>
                  </a:solidFill>
                  <a:cs typeface="Arial" charset="0"/>
                </a:rPr>
                <a:t>3%</a:t>
              </a:r>
            </a:p>
          </p:txBody>
        </p:sp>
        <p:sp>
          <p:nvSpPr>
            <p:cNvPr id="37902" name="Oval 28"/>
            <p:cNvSpPr>
              <a:spLocks noChangeArrowheads="1"/>
            </p:cNvSpPr>
            <p:nvPr/>
          </p:nvSpPr>
          <p:spPr bwMode="auto">
            <a:xfrm>
              <a:off x="3148" y="1939"/>
              <a:ext cx="410" cy="312"/>
            </a:xfrm>
            <a:prstGeom prst="ellipse">
              <a:avLst/>
            </a:prstGeom>
            <a:noFill/>
            <a:ln w="7">
              <a:solidFill>
                <a:srgbClr val="33CC3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spcBef>
                  <a:spcPct val="0"/>
                </a:spcBef>
              </a:pPr>
              <a:r>
                <a:rPr lang="es-ES" sz="1600" b="1">
                  <a:solidFill>
                    <a:srgbClr val="33CC33"/>
                  </a:solidFill>
                  <a:cs typeface="Arial" charset="0"/>
                </a:rPr>
                <a:t>1%</a:t>
              </a:r>
              <a:r>
                <a:rPr lang="es-ES" sz="1600" b="1">
                  <a:solidFill>
                    <a:srgbClr val="66FFCC"/>
                  </a:solidFill>
                  <a:cs typeface="Arial" charset="0"/>
                </a:rPr>
                <a:t> </a:t>
              </a:r>
            </a:p>
          </p:txBody>
        </p:sp>
      </p:grpSp>
      <p:sp>
        <p:nvSpPr>
          <p:cNvPr id="37894" name="CuadroTexto 15"/>
          <p:cNvSpPr txBox="1">
            <a:spLocks noChangeArrowheads="1"/>
          </p:cNvSpPr>
          <p:nvPr/>
        </p:nvSpPr>
        <p:spPr bwMode="auto">
          <a:xfrm>
            <a:off x="647701" y="6063395"/>
            <a:ext cx="92814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r>
              <a:rPr lang="es-ES_tradnl" sz="2400" dirty="0"/>
              <a:t>Are </a:t>
            </a:r>
            <a:r>
              <a:rPr lang="es-ES_tradnl" sz="2400" dirty="0" err="1"/>
              <a:t>there</a:t>
            </a:r>
            <a:r>
              <a:rPr lang="es-ES_tradnl" sz="2400" dirty="0"/>
              <a:t> </a:t>
            </a:r>
            <a:r>
              <a:rPr lang="es-ES_tradnl" sz="2400" dirty="0" err="1"/>
              <a:t>any</a:t>
            </a:r>
            <a:r>
              <a:rPr lang="es-ES_tradnl" sz="2400" dirty="0"/>
              <a:t> </a:t>
            </a:r>
            <a:r>
              <a:rPr lang="es-ES_tradnl" sz="2400" dirty="0" err="1"/>
              <a:t>risk</a:t>
            </a:r>
            <a:r>
              <a:rPr lang="es-ES_tradnl" sz="2400" dirty="0"/>
              <a:t> </a:t>
            </a:r>
            <a:r>
              <a:rPr lang="es-ES_tradnl" sz="2400" dirty="0" err="1"/>
              <a:t>factors</a:t>
            </a:r>
            <a:r>
              <a:rPr lang="es-ES_tradnl" sz="2400" dirty="0"/>
              <a:t> </a:t>
            </a:r>
            <a:r>
              <a:rPr lang="es-ES_tradnl" sz="2400" dirty="0" err="1"/>
              <a:t>predicting</a:t>
            </a:r>
            <a:r>
              <a:rPr lang="es-ES_tradnl" sz="2400" dirty="0"/>
              <a:t> </a:t>
            </a:r>
            <a:r>
              <a:rPr lang="es-ES_tradnl" sz="2400" dirty="0" err="1"/>
              <a:t>progression</a:t>
            </a:r>
            <a:r>
              <a:rPr lang="es-ES_tradnl" sz="2400" dirty="0"/>
              <a:t> </a:t>
            </a:r>
            <a:r>
              <a:rPr lang="es-ES_tradnl" sz="2400" dirty="0" err="1"/>
              <a:t>to</a:t>
            </a:r>
            <a:r>
              <a:rPr lang="es-ES_tradnl" sz="2400" dirty="0"/>
              <a:t> active </a:t>
            </a:r>
            <a:r>
              <a:rPr lang="es-ES_tradnl" sz="2400" dirty="0" err="1"/>
              <a:t>disease</a:t>
            </a:r>
            <a:r>
              <a:rPr lang="es-ES_tradnl" sz="2400" dirty="0"/>
              <a:t>?</a:t>
            </a:r>
          </a:p>
        </p:txBody>
      </p:sp>
    </p:spTree>
    <p:extLst>
      <p:ext uri="{BB962C8B-B14F-4D97-AF65-F5344CB8AC3E}">
        <p14:creationId xmlns:p14="http://schemas.microsoft.com/office/powerpoint/2010/main" val="698142059"/>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3"/>
          <p:cNvSpPr>
            <a:spLocks noChangeArrowheads="1"/>
          </p:cNvSpPr>
          <p:nvPr/>
        </p:nvSpPr>
        <p:spPr bwMode="auto">
          <a:xfrm>
            <a:off x="0" y="574"/>
            <a:ext cx="10326189" cy="990600"/>
          </a:xfrm>
          <a:prstGeom prst="rect">
            <a:avLst/>
          </a:prstGeom>
          <a:gradFill rotWithShape="1">
            <a:gsLst>
              <a:gs pos="0">
                <a:srgbClr val="424850"/>
              </a:gs>
              <a:gs pos="50000">
                <a:srgbClr val="1F2125"/>
              </a:gs>
              <a:gs pos="100000">
                <a:srgbClr val="424850"/>
              </a:gs>
            </a:gsLst>
            <a:lin ang="5400000" scaled="1"/>
          </a:gradFill>
          <a:ln w="9525">
            <a:noFill/>
            <a:miter lim="800000"/>
            <a:headEnd/>
            <a:tailEnd/>
          </a:ln>
          <a:extLst/>
        </p:spPr>
        <p:txBody>
          <a:bodyPr wrap="none" anchor="ctr"/>
          <a:lstStyle/>
          <a:p>
            <a:endParaRPr lang="es-ES_tradnl">
              <a:solidFill>
                <a:srgbClr val="000000"/>
              </a:solidFill>
              <a:ea typeface="MS PGothic" charset="0"/>
              <a:cs typeface="MS PGothic" charset="0"/>
            </a:endParaRPr>
          </a:p>
        </p:txBody>
      </p:sp>
      <p:sp>
        <p:nvSpPr>
          <p:cNvPr id="2" name="Título 1"/>
          <p:cNvSpPr>
            <a:spLocks noGrp="1"/>
          </p:cNvSpPr>
          <p:nvPr>
            <p:ph type="title"/>
          </p:nvPr>
        </p:nvSpPr>
        <p:spPr>
          <a:xfrm>
            <a:off x="30932" y="-99392"/>
            <a:ext cx="10256068" cy="1143000"/>
          </a:xfrm>
        </p:spPr>
        <p:txBody>
          <a:bodyPr/>
          <a:lstStyle/>
          <a:p>
            <a:r>
              <a:rPr lang="es-ES" sz="2800" b="1" dirty="0" err="1" smtClean="0">
                <a:latin typeface="Arial"/>
                <a:cs typeface="Arial"/>
              </a:rPr>
              <a:t>Curative</a:t>
            </a:r>
            <a:r>
              <a:rPr lang="es-ES" sz="2800" b="1" dirty="0" smtClean="0">
                <a:latin typeface="Arial"/>
                <a:cs typeface="Arial"/>
              </a:rPr>
              <a:t> Estrategia </a:t>
            </a:r>
            <a:r>
              <a:rPr lang="es-ES" sz="2800" b="1" dirty="0" err="1" smtClean="0">
                <a:latin typeface="Arial"/>
                <a:cs typeface="Arial"/>
              </a:rPr>
              <a:t>Smoldering</a:t>
            </a:r>
            <a:r>
              <a:rPr lang="es-ES" sz="2800" b="1" dirty="0" smtClean="0">
                <a:latin typeface="Arial"/>
                <a:cs typeface="Arial"/>
              </a:rPr>
              <a:t> Alto Riesgo (CESAR trial)</a:t>
            </a:r>
            <a:r>
              <a:rPr lang="es-ES" sz="3600" b="1" dirty="0" smtClean="0">
                <a:latin typeface="Arial"/>
                <a:cs typeface="Arial"/>
              </a:rPr>
              <a:t> </a:t>
            </a:r>
            <a:r>
              <a:rPr lang="es-ES" sz="2400" b="1" dirty="0" smtClean="0">
                <a:latin typeface="Arial"/>
                <a:cs typeface="Arial"/>
              </a:rPr>
              <a:t>(n:90)</a:t>
            </a:r>
            <a:endParaRPr lang="es-ES" sz="2400" b="1" dirty="0">
              <a:latin typeface="Arial"/>
              <a:cs typeface="Arial"/>
            </a:endParaRPr>
          </a:p>
        </p:txBody>
      </p:sp>
      <p:sp>
        <p:nvSpPr>
          <p:cNvPr id="4" name="Text Box 5"/>
          <p:cNvSpPr txBox="1">
            <a:spLocks noChangeArrowheads="1"/>
          </p:cNvSpPr>
          <p:nvPr/>
        </p:nvSpPr>
        <p:spPr bwMode="auto">
          <a:xfrm>
            <a:off x="2767236" y="1143000"/>
            <a:ext cx="4437032" cy="584776"/>
          </a:xfrm>
          <a:prstGeom prst="rect">
            <a:avLst/>
          </a:prstGeom>
          <a:noFill/>
          <a:ln w="9525">
            <a:noFill/>
            <a:miter lim="800000"/>
            <a:headEnd/>
            <a:tailEnd/>
          </a:ln>
        </p:spPr>
        <p:txBody>
          <a:bodyPr wrap="none">
            <a:prstTxWarp prst="textNoShape">
              <a:avLst/>
            </a:prstTxWarp>
            <a:spAutoFit/>
          </a:bodyPr>
          <a:lstStyle/>
          <a:p>
            <a:pPr algn="ctr" defTabSz="457200" eaLnBrk="1" fontAlgn="auto" hangingPunct="1">
              <a:spcAft>
                <a:spcPts val="0"/>
              </a:spcAft>
            </a:pPr>
            <a:r>
              <a:rPr lang="es-ES" sz="3200" b="1" dirty="0" err="1">
                <a:solidFill>
                  <a:srgbClr val="FFFF00"/>
                </a:solidFill>
                <a:latin typeface="Arial"/>
                <a:ea typeface="MS PGothic" charset="0"/>
                <a:cs typeface="MS PGothic" charset="0"/>
              </a:rPr>
              <a:t>Induction</a:t>
            </a:r>
            <a:r>
              <a:rPr lang="es-ES" sz="3200" b="1" dirty="0">
                <a:solidFill>
                  <a:srgbClr val="FFFF00"/>
                </a:solidFill>
                <a:latin typeface="Arial"/>
                <a:ea typeface="MS PGothic" charset="0"/>
                <a:cs typeface="MS PGothic" charset="0"/>
              </a:rPr>
              <a:t> </a:t>
            </a:r>
            <a:r>
              <a:rPr lang="es-ES" sz="2400" b="1" dirty="0" smtClean="0">
                <a:solidFill>
                  <a:srgbClr val="FFFFFF"/>
                </a:solidFill>
                <a:latin typeface="Arial"/>
                <a:ea typeface="MS PGothic" charset="0"/>
                <a:cs typeface="MS PGothic" charset="0"/>
              </a:rPr>
              <a:t>6 </a:t>
            </a:r>
            <a:r>
              <a:rPr lang="es-ES" sz="2400" b="1" dirty="0" err="1" smtClean="0">
                <a:solidFill>
                  <a:srgbClr val="FFFFFF"/>
                </a:solidFill>
                <a:latin typeface="Arial"/>
                <a:ea typeface="MS PGothic" charset="0"/>
                <a:cs typeface="MS PGothic" charset="0"/>
              </a:rPr>
              <a:t>cycles</a:t>
            </a:r>
            <a:r>
              <a:rPr lang="es-ES" sz="2400" b="1" dirty="0" smtClean="0">
                <a:solidFill>
                  <a:srgbClr val="FFFFFF"/>
                </a:solidFill>
                <a:latin typeface="Arial"/>
                <a:ea typeface="MS PGothic" charset="0"/>
                <a:cs typeface="MS PGothic" charset="0"/>
              </a:rPr>
              <a:t> of </a:t>
            </a:r>
            <a:r>
              <a:rPr lang="es-ES" sz="2400" b="1" dirty="0" err="1">
                <a:solidFill>
                  <a:srgbClr val="FFFFFF"/>
                </a:solidFill>
                <a:latin typeface="Arial"/>
                <a:ea typeface="MS PGothic" charset="0"/>
                <a:cs typeface="MS PGothic" charset="0"/>
              </a:rPr>
              <a:t>K</a:t>
            </a:r>
            <a:r>
              <a:rPr lang="es-ES" sz="2400" b="1" dirty="0" err="1" smtClean="0">
                <a:solidFill>
                  <a:srgbClr val="FFFFFF"/>
                </a:solidFill>
                <a:latin typeface="Arial"/>
                <a:ea typeface="MS PGothic" charset="0"/>
                <a:cs typeface="MS PGothic" charset="0"/>
              </a:rPr>
              <a:t>Rd</a:t>
            </a:r>
            <a:endParaRPr lang="es-ES" sz="2400" b="1" dirty="0">
              <a:solidFill>
                <a:srgbClr val="FFFFFF"/>
              </a:solidFill>
              <a:latin typeface="Arial"/>
              <a:ea typeface="MS PGothic" charset="0"/>
              <a:cs typeface="MS PGothic" charset="0"/>
            </a:endParaRPr>
          </a:p>
        </p:txBody>
      </p:sp>
      <p:sp>
        <p:nvSpPr>
          <p:cNvPr id="6" name="Rectangle 7"/>
          <p:cNvSpPr>
            <a:spLocks noChangeArrowheads="1"/>
          </p:cNvSpPr>
          <p:nvPr/>
        </p:nvSpPr>
        <p:spPr bwMode="auto">
          <a:xfrm>
            <a:off x="3238816" y="2209800"/>
            <a:ext cx="3741980" cy="584776"/>
          </a:xfrm>
          <a:prstGeom prst="rect">
            <a:avLst/>
          </a:prstGeom>
          <a:noFill/>
          <a:ln w="9525">
            <a:noFill/>
            <a:miter lim="800000"/>
            <a:headEnd/>
            <a:tailEnd/>
          </a:ln>
        </p:spPr>
        <p:txBody>
          <a:bodyPr wrap="none">
            <a:prstTxWarp prst="textNoShape">
              <a:avLst/>
            </a:prstTxWarp>
            <a:spAutoFit/>
          </a:bodyPr>
          <a:lstStyle/>
          <a:p>
            <a:pPr algn="ctr" defTabSz="457200" eaLnBrk="1" fontAlgn="auto" hangingPunct="1">
              <a:spcAft>
                <a:spcPts val="0"/>
              </a:spcAft>
            </a:pPr>
            <a:r>
              <a:rPr lang="es-ES" sz="3200" b="1" dirty="0" smtClean="0">
                <a:solidFill>
                  <a:srgbClr val="FFFF00"/>
                </a:solidFill>
                <a:latin typeface="Arial"/>
                <a:ea typeface="MS PGothic" charset="0"/>
                <a:cs typeface="MS PGothic" charset="0"/>
              </a:rPr>
              <a:t>ASCT</a:t>
            </a:r>
            <a:r>
              <a:rPr lang="es-ES" sz="3200" b="1" dirty="0">
                <a:solidFill>
                  <a:srgbClr val="FF9966"/>
                </a:solidFill>
                <a:latin typeface="Arial"/>
                <a:ea typeface="MS PGothic" charset="0"/>
                <a:cs typeface="MS PGothic" charset="0"/>
              </a:rPr>
              <a:t> </a:t>
            </a:r>
            <a:r>
              <a:rPr lang="es-ES" sz="2400" b="1" dirty="0" smtClean="0">
                <a:solidFill>
                  <a:srgbClr val="FFFFFF"/>
                </a:solidFill>
                <a:latin typeface="Arial"/>
                <a:ea typeface="MS PGothic" charset="0"/>
                <a:cs typeface="MS PGothic" charset="0"/>
              </a:rPr>
              <a:t>(</a:t>
            </a:r>
            <a:r>
              <a:rPr lang="es-ES" sz="2400" b="1" dirty="0" err="1" smtClean="0">
                <a:solidFill>
                  <a:srgbClr val="FFFFFF"/>
                </a:solidFill>
                <a:latin typeface="Arial"/>
                <a:ea typeface="MS PGothic" charset="0"/>
                <a:cs typeface="MS PGothic" charset="0"/>
              </a:rPr>
              <a:t>melphalan</a:t>
            </a:r>
            <a:r>
              <a:rPr lang="es-ES" sz="2400" b="1" dirty="0" smtClean="0">
                <a:solidFill>
                  <a:srgbClr val="FFFFFF"/>
                </a:solidFill>
                <a:latin typeface="Arial"/>
                <a:ea typeface="MS PGothic" charset="0"/>
                <a:cs typeface="MS PGothic" charset="0"/>
              </a:rPr>
              <a:t> </a:t>
            </a:r>
            <a:r>
              <a:rPr lang="es-ES" sz="2400" b="1" dirty="0">
                <a:solidFill>
                  <a:srgbClr val="FFFFFF"/>
                </a:solidFill>
                <a:latin typeface="Arial"/>
                <a:ea typeface="MS PGothic" charset="0"/>
                <a:cs typeface="MS PGothic" charset="0"/>
              </a:rPr>
              <a:t>200)</a:t>
            </a:r>
          </a:p>
        </p:txBody>
      </p:sp>
      <p:sp>
        <p:nvSpPr>
          <p:cNvPr id="7" name="Rectangle 8"/>
          <p:cNvSpPr>
            <a:spLocks noChangeArrowheads="1"/>
          </p:cNvSpPr>
          <p:nvPr/>
        </p:nvSpPr>
        <p:spPr bwMode="auto">
          <a:xfrm>
            <a:off x="2361366" y="4520624"/>
            <a:ext cx="5497919" cy="584776"/>
          </a:xfrm>
          <a:prstGeom prst="rect">
            <a:avLst/>
          </a:prstGeom>
          <a:noFill/>
          <a:ln w="9525">
            <a:noFill/>
            <a:miter lim="800000"/>
            <a:headEnd/>
            <a:tailEnd/>
          </a:ln>
        </p:spPr>
        <p:txBody>
          <a:bodyPr wrap="none">
            <a:prstTxWarp prst="textNoShape">
              <a:avLst/>
            </a:prstTxWarp>
            <a:spAutoFit/>
          </a:bodyPr>
          <a:lstStyle/>
          <a:p>
            <a:pPr algn="ctr" defTabSz="457200" eaLnBrk="1" fontAlgn="auto" hangingPunct="1">
              <a:spcAft>
                <a:spcPts val="0"/>
              </a:spcAft>
            </a:pPr>
            <a:r>
              <a:rPr lang="es-ES" sz="3200" b="1" dirty="0">
                <a:solidFill>
                  <a:srgbClr val="FF9966"/>
                </a:solidFill>
                <a:latin typeface="Arial"/>
                <a:ea typeface="MS PGothic" charset="0"/>
                <a:cs typeface="MS PGothic" charset="0"/>
              </a:rPr>
              <a:t> </a:t>
            </a:r>
            <a:r>
              <a:rPr lang="es-ES" sz="3200" b="1" dirty="0" err="1" smtClean="0">
                <a:solidFill>
                  <a:srgbClr val="FFFF00"/>
                </a:solidFill>
                <a:latin typeface="Arial"/>
                <a:ea typeface="MS PGothic" charset="0"/>
                <a:cs typeface="MS PGothic" charset="0"/>
              </a:rPr>
              <a:t>Maintenance</a:t>
            </a:r>
            <a:r>
              <a:rPr lang="es-ES" sz="3200" b="1" dirty="0" smtClean="0">
                <a:solidFill>
                  <a:srgbClr val="FF9966"/>
                </a:solidFill>
                <a:latin typeface="Arial"/>
                <a:ea typeface="MS PGothic" charset="0"/>
                <a:cs typeface="MS PGothic" charset="0"/>
              </a:rPr>
              <a:t> </a:t>
            </a:r>
            <a:r>
              <a:rPr lang="es-ES" sz="2400" b="1" dirty="0" smtClean="0">
                <a:solidFill>
                  <a:srgbClr val="FFFFFF"/>
                </a:solidFill>
                <a:latin typeface="Arial"/>
                <a:ea typeface="MS PGothic" charset="0"/>
                <a:cs typeface="MS PGothic" charset="0"/>
              </a:rPr>
              <a:t>(</a:t>
            </a:r>
            <a:r>
              <a:rPr lang="es-ES" sz="2400" b="1" dirty="0" err="1" smtClean="0">
                <a:solidFill>
                  <a:srgbClr val="FFFFFF"/>
                </a:solidFill>
                <a:latin typeface="Arial"/>
                <a:ea typeface="MS PGothic" charset="0"/>
                <a:cs typeface="MS PGothic" charset="0"/>
              </a:rPr>
              <a:t>Len-dex</a:t>
            </a:r>
            <a:r>
              <a:rPr lang="es-ES" sz="2400" b="1" dirty="0" smtClean="0">
                <a:solidFill>
                  <a:srgbClr val="FFFFFF"/>
                </a:solidFill>
                <a:latin typeface="Arial"/>
                <a:ea typeface="MS PGothic" charset="0"/>
                <a:cs typeface="MS PGothic" charset="0"/>
              </a:rPr>
              <a:t> </a:t>
            </a:r>
            <a:r>
              <a:rPr lang="es-ES" sz="2400" b="1" dirty="0" err="1" smtClean="0">
                <a:solidFill>
                  <a:srgbClr val="FFFFFF"/>
                </a:solidFill>
                <a:latin typeface="Arial"/>
                <a:ea typeface="MS PGothic" charset="0"/>
                <a:cs typeface="MS PGothic" charset="0"/>
              </a:rPr>
              <a:t>for</a:t>
            </a:r>
            <a:r>
              <a:rPr lang="es-ES" sz="2400" b="1" dirty="0" smtClean="0">
                <a:solidFill>
                  <a:srgbClr val="FFFFFF"/>
                </a:solidFill>
                <a:latin typeface="Arial"/>
                <a:ea typeface="MS PGothic" charset="0"/>
                <a:cs typeface="MS PGothic" charset="0"/>
              </a:rPr>
              <a:t> 2yrs) </a:t>
            </a:r>
            <a:endParaRPr lang="es-ES" sz="3200" b="1" dirty="0">
              <a:solidFill>
                <a:srgbClr val="FFFFFF"/>
              </a:solidFill>
              <a:latin typeface="Arial"/>
              <a:ea typeface="MS PGothic" charset="0"/>
              <a:cs typeface="MS PGothic" charset="0"/>
            </a:endParaRPr>
          </a:p>
        </p:txBody>
      </p:sp>
      <p:sp>
        <p:nvSpPr>
          <p:cNvPr id="11" name="Rectangle 8"/>
          <p:cNvSpPr>
            <a:spLocks noChangeArrowheads="1"/>
          </p:cNvSpPr>
          <p:nvPr/>
        </p:nvSpPr>
        <p:spPr bwMode="auto">
          <a:xfrm>
            <a:off x="2324107" y="3429000"/>
            <a:ext cx="5645296" cy="584776"/>
          </a:xfrm>
          <a:prstGeom prst="rect">
            <a:avLst/>
          </a:prstGeom>
          <a:noFill/>
          <a:ln w="9525">
            <a:noFill/>
            <a:miter lim="800000"/>
            <a:headEnd/>
            <a:tailEnd/>
          </a:ln>
        </p:spPr>
        <p:txBody>
          <a:bodyPr wrap="none">
            <a:prstTxWarp prst="textNoShape">
              <a:avLst/>
            </a:prstTxWarp>
            <a:spAutoFit/>
          </a:bodyPr>
          <a:lstStyle/>
          <a:p>
            <a:pPr algn="ctr" defTabSz="457200" eaLnBrk="1" fontAlgn="auto" hangingPunct="1">
              <a:spcAft>
                <a:spcPts val="0"/>
              </a:spcAft>
            </a:pPr>
            <a:r>
              <a:rPr lang="es-ES" sz="3200" b="1" dirty="0">
                <a:solidFill>
                  <a:srgbClr val="FF9966"/>
                </a:solidFill>
                <a:latin typeface="Arial"/>
                <a:ea typeface="MS PGothic" charset="0"/>
                <a:cs typeface="MS PGothic" charset="0"/>
              </a:rPr>
              <a:t> </a:t>
            </a:r>
            <a:r>
              <a:rPr lang="es-ES" sz="3200" b="1" dirty="0" err="1" smtClean="0">
                <a:solidFill>
                  <a:srgbClr val="FFFF00"/>
                </a:solidFill>
                <a:latin typeface="Arial"/>
                <a:ea typeface="MS PGothic" charset="0"/>
                <a:cs typeface="MS PGothic" charset="0"/>
              </a:rPr>
              <a:t>Consolidation</a:t>
            </a:r>
            <a:r>
              <a:rPr lang="es-ES" sz="3200" b="1" dirty="0" smtClean="0">
                <a:solidFill>
                  <a:srgbClr val="FFFF00"/>
                </a:solidFill>
                <a:latin typeface="Arial"/>
                <a:ea typeface="MS PGothic" charset="0"/>
                <a:cs typeface="MS PGothic" charset="0"/>
              </a:rPr>
              <a:t> </a:t>
            </a:r>
            <a:r>
              <a:rPr lang="es-ES" sz="2400" b="1" dirty="0" smtClean="0">
                <a:solidFill>
                  <a:srgbClr val="FFFFFF"/>
                </a:solidFill>
                <a:latin typeface="Arial"/>
                <a:ea typeface="MS PGothic" charset="0"/>
                <a:cs typeface="MS PGothic" charset="0"/>
              </a:rPr>
              <a:t>(2 </a:t>
            </a:r>
            <a:r>
              <a:rPr lang="es-ES" sz="2400" b="1" dirty="0" err="1" smtClean="0">
                <a:solidFill>
                  <a:srgbClr val="FFFFFF"/>
                </a:solidFill>
                <a:latin typeface="Arial"/>
                <a:ea typeface="MS PGothic" charset="0"/>
                <a:cs typeface="MS PGothic" charset="0"/>
              </a:rPr>
              <a:t>cycles</a:t>
            </a:r>
            <a:r>
              <a:rPr lang="es-ES" sz="2400" b="1" dirty="0" smtClean="0">
                <a:solidFill>
                  <a:srgbClr val="FFFFFF"/>
                </a:solidFill>
                <a:latin typeface="Arial"/>
                <a:ea typeface="MS PGothic" charset="0"/>
                <a:cs typeface="MS PGothic" charset="0"/>
              </a:rPr>
              <a:t> of </a:t>
            </a:r>
            <a:r>
              <a:rPr lang="es-ES" sz="2400" b="1" dirty="0" err="1">
                <a:solidFill>
                  <a:srgbClr val="FFFFFF"/>
                </a:solidFill>
                <a:latin typeface="Arial"/>
                <a:ea typeface="MS PGothic" charset="0"/>
                <a:cs typeface="MS PGothic" charset="0"/>
              </a:rPr>
              <a:t>K</a:t>
            </a:r>
            <a:r>
              <a:rPr lang="es-ES" sz="2400" b="1" dirty="0" err="1" smtClean="0">
                <a:solidFill>
                  <a:srgbClr val="FFFFFF"/>
                </a:solidFill>
                <a:latin typeface="Arial"/>
                <a:ea typeface="MS PGothic" charset="0"/>
                <a:cs typeface="MS PGothic" charset="0"/>
              </a:rPr>
              <a:t>Rd</a:t>
            </a:r>
            <a:r>
              <a:rPr lang="es-ES" sz="2400" b="1" dirty="0" smtClean="0">
                <a:solidFill>
                  <a:srgbClr val="FFFFFF"/>
                </a:solidFill>
                <a:latin typeface="Arial"/>
                <a:ea typeface="MS PGothic" charset="0"/>
                <a:cs typeface="MS PGothic" charset="0"/>
              </a:rPr>
              <a:t>)</a:t>
            </a:r>
            <a:endParaRPr lang="es-ES" sz="3200" b="1" dirty="0">
              <a:solidFill>
                <a:srgbClr val="FFFFFF"/>
              </a:solidFill>
              <a:latin typeface="Arial"/>
              <a:ea typeface="MS PGothic" charset="0"/>
              <a:cs typeface="MS PGothic" charset="0"/>
            </a:endParaRPr>
          </a:p>
        </p:txBody>
      </p:sp>
      <p:sp>
        <p:nvSpPr>
          <p:cNvPr id="13" name="Rectangle 8"/>
          <p:cNvSpPr>
            <a:spLocks noChangeArrowheads="1"/>
          </p:cNvSpPr>
          <p:nvPr/>
        </p:nvSpPr>
        <p:spPr bwMode="auto">
          <a:xfrm>
            <a:off x="102940" y="5589240"/>
            <a:ext cx="10009112" cy="1077218"/>
          </a:xfrm>
          <a:prstGeom prst="rect">
            <a:avLst/>
          </a:prstGeom>
          <a:noFill/>
          <a:ln w="9525">
            <a:noFill/>
            <a:miter lim="800000"/>
            <a:headEnd/>
            <a:tailEnd/>
          </a:ln>
        </p:spPr>
        <p:txBody>
          <a:bodyPr wrap="square">
            <a:prstTxWarp prst="textNoShape">
              <a:avLst/>
            </a:prstTxWarp>
            <a:spAutoFit/>
          </a:bodyPr>
          <a:lstStyle/>
          <a:p>
            <a:pPr algn="just" defTabSz="457200" eaLnBrk="1" fontAlgn="auto" hangingPunct="1">
              <a:spcAft>
                <a:spcPts val="0"/>
              </a:spcAft>
            </a:pPr>
            <a:r>
              <a:rPr lang="es-ES" dirty="0" err="1" smtClean="0">
                <a:solidFill>
                  <a:srgbClr val="FF9966"/>
                </a:solidFill>
                <a:latin typeface="Arial"/>
                <a:ea typeface="MS PGothic" charset="0"/>
                <a:cs typeface="MS PGothic" charset="0"/>
              </a:rPr>
              <a:t>Primary</a:t>
            </a:r>
            <a:r>
              <a:rPr lang="es-ES" dirty="0" smtClean="0">
                <a:solidFill>
                  <a:srgbClr val="FF9966"/>
                </a:solidFill>
                <a:latin typeface="Arial"/>
                <a:ea typeface="MS PGothic" charset="0"/>
                <a:cs typeface="MS PGothic" charset="0"/>
              </a:rPr>
              <a:t> </a:t>
            </a:r>
            <a:r>
              <a:rPr lang="es-ES" dirty="0" err="1" smtClean="0">
                <a:solidFill>
                  <a:srgbClr val="FF9966"/>
                </a:solidFill>
                <a:latin typeface="Arial"/>
                <a:ea typeface="MS PGothic" charset="0"/>
                <a:cs typeface="MS PGothic" charset="0"/>
              </a:rPr>
              <a:t>objective</a:t>
            </a:r>
            <a:r>
              <a:rPr lang="es-ES" dirty="0" smtClean="0">
                <a:solidFill>
                  <a:srgbClr val="FF9966"/>
                </a:solidFill>
                <a:latin typeface="Arial"/>
                <a:ea typeface="MS PGothic" charset="0"/>
                <a:cs typeface="MS PGothic" charset="0"/>
              </a:rPr>
              <a:t>: </a:t>
            </a:r>
            <a:r>
              <a:rPr lang="es-ES" dirty="0" smtClean="0">
                <a:solidFill>
                  <a:srgbClr val="FFFFFF"/>
                </a:solidFill>
                <a:latin typeface="Arial"/>
                <a:ea typeface="MS PGothic" charset="0"/>
                <a:cs typeface="MS PGothic" charset="0"/>
              </a:rPr>
              <a:t>To </a:t>
            </a:r>
            <a:r>
              <a:rPr lang="es-ES" dirty="0" err="1" smtClean="0">
                <a:solidFill>
                  <a:srgbClr val="FFFFFF"/>
                </a:solidFill>
                <a:latin typeface="Arial"/>
                <a:ea typeface="MS PGothic" charset="0"/>
                <a:cs typeface="MS PGothic" charset="0"/>
              </a:rPr>
              <a:t>evaluate</a:t>
            </a:r>
            <a:r>
              <a:rPr lang="es-ES" dirty="0" smtClean="0">
                <a:solidFill>
                  <a:srgbClr val="FFFFFF"/>
                </a:solidFill>
                <a:latin typeface="Arial"/>
                <a:ea typeface="MS PGothic" charset="0"/>
                <a:cs typeface="MS PGothic" charset="0"/>
              </a:rPr>
              <a:t> </a:t>
            </a:r>
            <a:r>
              <a:rPr lang="es-ES" dirty="0" err="1" smtClean="0">
                <a:solidFill>
                  <a:srgbClr val="FFFFFF"/>
                </a:solidFill>
                <a:latin typeface="Arial"/>
                <a:ea typeface="MS PGothic" charset="0"/>
                <a:cs typeface="MS PGothic" charset="0"/>
              </a:rPr>
              <a:t>the</a:t>
            </a:r>
            <a:r>
              <a:rPr lang="es-ES" dirty="0" smtClean="0">
                <a:solidFill>
                  <a:srgbClr val="FFFFFF"/>
                </a:solidFill>
                <a:latin typeface="Arial"/>
                <a:ea typeface="MS PGothic" charset="0"/>
                <a:cs typeface="MS PGothic" charset="0"/>
              </a:rPr>
              <a:t> </a:t>
            </a:r>
            <a:r>
              <a:rPr lang="es-ES" dirty="0" err="1" smtClean="0">
                <a:solidFill>
                  <a:srgbClr val="FFFFFF"/>
                </a:solidFill>
                <a:latin typeface="Arial"/>
                <a:ea typeface="MS PGothic" charset="0"/>
                <a:cs typeface="MS PGothic" charset="0"/>
              </a:rPr>
              <a:t>proportion</a:t>
            </a:r>
            <a:r>
              <a:rPr lang="es-ES" dirty="0" smtClean="0">
                <a:solidFill>
                  <a:srgbClr val="FFFFFF"/>
                </a:solidFill>
                <a:latin typeface="Arial"/>
                <a:ea typeface="MS PGothic" charset="0"/>
                <a:cs typeface="MS PGothic" charset="0"/>
              </a:rPr>
              <a:t> of </a:t>
            </a:r>
            <a:r>
              <a:rPr lang="es-ES" dirty="0" err="1" smtClean="0">
                <a:solidFill>
                  <a:srgbClr val="FFFFFF"/>
                </a:solidFill>
                <a:latin typeface="Arial"/>
                <a:ea typeface="MS PGothic" charset="0"/>
                <a:cs typeface="MS PGothic" charset="0"/>
              </a:rPr>
              <a:t>patients</a:t>
            </a:r>
            <a:r>
              <a:rPr lang="es-ES" dirty="0" smtClean="0">
                <a:solidFill>
                  <a:srgbClr val="FFFFFF"/>
                </a:solidFill>
                <a:latin typeface="Arial"/>
                <a:ea typeface="MS PGothic" charset="0"/>
                <a:cs typeface="MS PGothic" charset="0"/>
              </a:rPr>
              <a:t> in </a:t>
            </a:r>
            <a:r>
              <a:rPr lang="es-ES" dirty="0" err="1" smtClean="0">
                <a:solidFill>
                  <a:srgbClr val="FFFFFF"/>
                </a:solidFill>
                <a:latin typeface="Arial"/>
                <a:ea typeface="MS PGothic" charset="0"/>
                <a:cs typeface="MS PGothic" charset="0"/>
              </a:rPr>
              <a:t>sustained</a:t>
            </a:r>
            <a:r>
              <a:rPr lang="es-ES" dirty="0" smtClean="0">
                <a:solidFill>
                  <a:srgbClr val="FFFFFF"/>
                </a:solidFill>
                <a:latin typeface="Arial"/>
                <a:ea typeface="MS PGothic" charset="0"/>
                <a:cs typeface="MS PGothic" charset="0"/>
              </a:rPr>
              <a:t> 				  					</a:t>
            </a:r>
            <a:r>
              <a:rPr lang="es-ES" dirty="0">
                <a:solidFill>
                  <a:srgbClr val="FFFFFF"/>
                </a:solidFill>
                <a:latin typeface="Arial"/>
                <a:ea typeface="MS PGothic" charset="0"/>
                <a:cs typeface="MS PGothic" charset="0"/>
              </a:rPr>
              <a:t> </a:t>
            </a:r>
            <a:r>
              <a:rPr lang="es-ES" dirty="0" smtClean="0">
                <a:solidFill>
                  <a:srgbClr val="FFFFFF"/>
                </a:solidFill>
                <a:latin typeface="Arial"/>
                <a:ea typeface="MS PGothic" charset="0"/>
                <a:cs typeface="MS PGothic" charset="0"/>
              </a:rPr>
              <a:t>   </a:t>
            </a:r>
            <a:r>
              <a:rPr lang="es-ES" dirty="0" err="1" smtClean="0">
                <a:solidFill>
                  <a:srgbClr val="FFFFFF"/>
                </a:solidFill>
                <a:latin typeface="Arial"/>
                <a:ea typeface="MS PGothic" charset="0"/>
                <a:cs typeface="MS PGothic" charset="0"/>
              </a:rPr>
              <a:t>immunophenotypic</a:t>
            </a:r>
            <a:r>
              <a:rPr lang="es-ES" dirty="0" smtClean="0">
                <a:solidFill>
                  <a:srgbClr val="FFFFFF"/>
                </a:solidFill>
                <a:latin typeface="Arial"/>
                <a:ea typeface="MS PGothic" charset="0"/>
                <a:cs typeface="MS PGothic" charset="0"/>
              </a:rPr>
              <a:t>  </a:t>
            </a:r>
            <a:r>
              <a:rPr lang="es-ES" dirty="0" smtClean="0">
                <a:solidFill>
                  <a:srgbClr val="FFFFFF"/>
                </a:solidFill>
                <a:latin typeface="Arial"/>
                <a:ea typeface="MS PGothic" charset="0"/>
                <a:cs typeface="MS PGothic" charset="0"/>
              </a:rPr>
              <a:t>response at 5 </a:t>
            </a:r>
            <a:r>
              <a:rPr lang="es-ES" dirty="0" err="1" smtClean="0">
                <a:solidFill>
                  <a:srgbClr val="FFFFFF"/>
                </a:solidFill>
                <a:latin typeface="Arial"/>
                <a:ea typeface="MS PGothic" charset="0"/>
                <a:cs typeface="MS PGothic" charset="0"/>
              </a:rPr>
              <a:t>years</a:t>
            </a:r>
            <a:r>
              <a:rPr lang="es-ES" dirty="0" smtClean="0">
                <a:solidFill>
                  <a:srgbClr val="FF9966"/>
                </a:solidFill>
                <a:latin typeface="Arial"/>
                <a:ea typeface="MS PGothic" charset="0"/>
                <a:cs typeface="MS PGothic" charset="0"/>
              </a:rPr>
              <a:t> </a:t>
            </a:r>
          </a:p>
          <a:p>
            <a:pPr algn="just" defTabSz="457200" eaLnBrk="1" fontAlgn="auto" hangingPunct="1">
              <a:spcAft>
                <a:spcPts val="0"/>
              </a:spcAft>
            </a:pPr>
            <a:r>
              <a:rPr lang="es-ES" dirty="0" err="1" smtClean="0">
                <a:solidFill>
                  <a:srgbClr val="FF9966"/>
                </a:solidFill>
                <a:latin typeface="Arial"/>
                <a:ea typeface="MS PGothic" charset="0"/>
                <a:cs typeface="MS PGothic" charset="0"/>
              </a:rPr>
              <a:t>Hypothesis</a:t>
            </a:r>
            <a:r>
              <a:rPr lang="es-ES" dirty="0" smtClean="0">
                <a:solidFill>
                  <a:srgbClr val="FF9966"/>
                </a:solidFill>
                <a:latin typeface="Arial"/>
                <a:ea typeface="MS PGothic" charset="0"/>
                <a:cs typeface="MS PGothic" charset="0"/>
              </a:rPr>
              <a:t>: </a:t>
            </a:r>
            <a:r>
              <a:rPr lang="es-ES" dirty="0" smtClean="0">
                <a:solidFill>
                  <a:srgbClr val="FFFFFF"/>
                </a:solidFill>
                <a:latin typeface="Arial"/>
                <a:ea typeface="MS PGothic" charset="0"/>
                <a:cs typeface="MS PGothic" charset="0"/>
              </a:rPr>
              <a:t>At </a:t>
            </a:r>
            <a:r>
              <a:rPr lang="es-ES" dirty="0" err="1" smtClean="0">
                <a:solidFill>
                  <a:srgbClr val="FFFFFF"/>
                </a:solidFill>
                <a:latin typeface="Arial"/>
                <a:ea typeface="MS PGothic" charset="0"/>
                <a:cs typeface="MS PGothic" charset="0"/>
              </a:rPr>
              <a:t>least</a:t>
            </a:r>
            <a:r>
              <a:rPr lang="es-ES" dirty="0" smtClean="0">
                <a:solidFill>
                  <a:srgbClr val="FFFFFF"/>
                </a:solidFill>
                <a:latin typeface="Arial"/>
                <a:ea typeface="MS PGothic" charset="0"/>
                <a:cs typeface="MS PGothic" charset="0"/>
              </a:rPr>
              <a:t> 50% of </a:t>
            </a:r>
            <a:r>
              <a:rPr lang="es-ES" dirty="0" err="1" smtClean="0">
                <a:solidFill>
                  <a:srgbClr val="FFFFFF"/>
                </a:solidFill>
                <a:latin typeface="Arial"/>
                <a:ea typeface="MS PGothic" charset="0"/>
                <a:cs typeface="MS PGothic" charset="0"/>
              </a:rPr>
              <a:t>patients</a:t>
            </a:r>
            <a:r>
              <a:rPr lang="es-ES" dirty="0" smtClean="0">
                <a:solidFill>
                  <a:srgbClr val="FFFFFF"/>
                </a:solidFill>
                <a:latin typeface="Arial"/>
                <a:ea typeface="MS PGothic" charset="0"/>
                <a:cs typeface="MS PGothic" charset="0"/>
              </a:rPr>
              <a:t> </a:t>
            </a:r>
            <a:r>
              <a:rPr lang="es-ES" dirty="0" err="1" smtClean="0">
                <a:solidFill>
                  <a:srgbClr val="FFFFFF"/>
                </a:solidFill>
                <a:latin typeface="Arial"/>
                <a:ea typeface="MS PGothic" charset="0"/>
                <a:cs typeface="MS PGothic" charset="0"/>
              </a:rPr>
              <a:t>will</a:t>
            </a:r>
            <a:r>
              <a:rPr lang="es-ES" dirty="0" smtClean="0">
                <a:solidFill>
                  <a:srgbClr val="FFFFFF"/>
                </a:solidFill>
                <a:latin typeface="Arial"/>
                <a:ea typeface="MS PGothic" charset="0"/>
                <a:cs typeface="MS PGothic" charset="0"/>
              </a:rPr>
              <a:t> </a:t>
            </a:r>
            <a:r>
              <a:rPr lang="es-ES" dirty="0" err="1" smtClean="0">
                <a:solidFill>
                  <a:srgbClr val="FFFFFF"/>
                </a:solidFill>
                <a:latin typeface="Arial"/>
                <a:ea typeface="MS PGothic" charset="0"/>
                <a:cs typeface="MS PGothic" charset="0"/>
              </a:rPr>
              <a:t>achieve</a:t>
            </a:r>
            <a:r>
              <a:rPr lang="es-ES" dirty="0" smtClean="0">
                <a:solidFill>
                  <a:srgbClr val="FFFFFF"/>
                </a:solidFill>
                <a:latin typeface="Arial"/>
                <a:ea typeface="MS PGothic" charset="0"/>
                <a:cs typeface="MS PGothic" charset="0"/>
              </a:rPr>
              <a:t> </a:t>
            </a:r>
            <a:r>
              <a:rPr lang="es-ES" dirty="0" err="1" smtClean="0">
                <a:solidFill>
                  <a:srgbClr val="FFFFFF"/>
                </a:solidFill>
                <a:latin typeface="Arial"/>
                <a:ea typeface="MS PGothic" charset="0"/>
                <a:cs typeface="MS PGothic" charset="0"/>
              </a:rPr>
              <a:t>the</a:t>
            </a:r>
            <a:r>
              <a:rPr lang="es-ES" dirty="0" smtClean="0">
                <a:solidFill>
                  <a:srgbClr val="FFFFFF"/>
                </a:solidFill>
                <a:latin typeface="Arial"/>
                <a:ea typeface="MS PGothic" charset="0"/>
                <a:cs typeface="MS PGothic" charset="0"/>
              </a:rPr>
              <a:t> </a:t>
            </a:r>
            <a:r>
              <a:rPr lang="es-ES" dirty="0" err="1" smtClean="0">
                <a:solidFill>
                  <a:srgbClr val="FFFFFF"/>
                </a:solidFill>
                <a:latin typeface="Arial"/>
                <a:ea typeface="MS PGothic" charset="0"/>
                <a:cs typeface="MS PGothic" charset="0"/>
              </a:rPr>
              <a:t>objective</a:t>
            </a:r>
            <a:endParaRPr lang="es-ES" dirty="0">
              <a:solidFill>
                <a:srgbClr val="FFFFFF"/>
              </a:solidFill>
              <a:latin typeface="Arial"/>
              <a:ea typeface="MS PGothic" charset="0"/>
              <a:cs typeface="MS PGothic" charset="0"/>
            </a:endParaRPr>
          </a:p>
        </p:txBody>
      </p:sp>
      <p:sp>
        <p:nvSpPr>
          <p:cNvPr id="14" name="CuadroTexto 13"/>
          <p:cNvSpPr txBox="1"/>
          <p:nvPr/>
        </p:nvSpPr>
        <p:spPr>
          <a:xfrm>
            <a:off x="8904716" y="6454754"/>
            <a:ext cx="1382284" cy="400110"/>
          </a:xfrm>
          <a:prstGeom prst="rect">
            <a:avLst/>
          </a:prstGeom>
          <a:noFill/>
        </p:spPr>
        <p:txBody>
          <a:bodyPr wrap="none" rtlCol="0">
            <a:spAutoFit/>
          </a:bodyPr>
          <a:lstStyle/>
          <a:p>
            <a:pPr eaLnBrk="1" hangingPunct="1">
              <a:spcBef>
                <a:spcPct val="0"/>
              </a:spcBef>
            </a:pPr>
            <a:r>
              <a:rPr lang="es-ES" dirty="0" smtClean="0">
                <a:solidFill>
                  <a:srgbClr val="FFFFFF"/>
                </a:solidFill>
                <a:ea typeface="MS PGothic" charset="0"/>
                <a:cs typeface="MS PGothic" charset="0"/>
              </a:rPr>
              <a:t>20 centers</a:t>
            </a:r>
            <a:endParaRPr lang="es-ES" dirty="0">
              <a:solidFill>
                <a:srgbClr val="FFFFFF"/>
              </a:solidFill>
              <a:ea typeface="MS PGothic" charset="0"/>
              <a:cs typeface="MS PGothic" charset="0"/>
            </a:endParaRPr>
          </a:p>
        </p:txBody>
      </p:sp>
      <p:cxnSp>
        <p:nvCxnSpPr>
          <p:cNvPr id="9" name="Conector recto de flecha 8"/>
          <p:cNvCxnSpPr/>
          <p:nvPr/>
        </p:nvCxnSpPr>
        <p:spPr bwMode="auto">
          <a:xfrm>
            <a:off x="4991100" y="1828800"/>
            <a:ext cx="0" cy="457200"/>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cxnSp>
        <p:nvCxnSpPr>
          <p:cNvPr id="17" name="Conector recto de flecha 16"/>
          <p:cNvCxnSpPr/>
          <p:nvPr/>
        </p:nvCxnSpPr>
        <p:spPr bwMode="auto">
          <a:xfrm>
            <a:off x="4991100" y="2819400"/>
            <a:ext cx="0" cy="762000"/>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cxnSp>
        <p:nvCxnSpPr>
          <p:cNvPr id="19" name="Conector recto de flecha 18"/>
          <p:cNvCxnSpPr/>
          <p:nvPr/>
        </p:nvCxnSpPr>
        <p:spPr bwMode="auto">
          <a:xfrm>
            <a:off x="4991100" y="4114800"/>
            <a:ext cx="0" cy="533400"/>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sp>
        <p:nvSpPr>
          <p:cNvPr id="3" name="CuadroTexto 2"/>
          <p:cNvSpPr txBox="1"/>
          <p:nvPr/>
        </p:nvSpPr>
        <p:spPr>
          <a:xfrm>
            <a:off x="1327076" y="1844824"/>
            <a:ext cx="768760" cy="400110"/>
          </a:xfrm>
          <a:prstGeom prst="rect">
            <a:avLst/>
          </a:prstGeom>
          <a:noFill/>
          <a:ln>
            <a:solidFill>
              <a:schemeClr val="bg1"/>
            </a:solidFill>
          </a:ln>
        </p:spPr>
        <p:txBody>
          <a:bodyPr wrap="none" rtlCol="0">
            <a:spAutoFit/>
          </a:bodyPr>
          <a:lstStyle/>
          <a:p>
            <a:r>
              <a:rPr lang="es-ES" dirty="0" smtClean="0"/>
              <a:t>MRD</a:t>
            </a:r>
            <a:endParaRPr lang="es-ES" dirty="0"/>
          </a:p>
        </p:txBody>
      </p:sp>
      <p:sp>
        <p:nvSpPr>
          <p:cNvPr id="15" name="CuadroTexto 14"/>
          <p:cNvSpPr txBox="1"/>
          <p:nvPr/>
        </p:nvSpPr>
        <p:spPr>
          <a:xfrm>
            <a:off x="1327076" y="2852936"/>
            <a:ext cx="768760" cy="400110"/>
          </a:xfrm>
          <a:prstGeom prst="rect">
            <a:avLst/>
          </a:prstGeom>
          <a:noFill/>
          <a:ln>
            <a:solidFill>
              <a:schemeClr val="bg1"/>
            </a:solidFill>
          </a:ln>
        </p:spPr>
        <p:txBody>
          <a:bodyPr wrap="none" rtlCol="0">
            <a:spAutoFit/>
          </a:bodyPr>
          <a:lstStyle/>
          <a:p>
            <a:r>
              <a:rPr lang="es-ES" dirty="0" smtClean="0"/>
              <a:t>MRD</a:t>
            </a:r>
            <a:endParaRPr lang="es-ES" dirty="0"/>
          </a:p>
        </p:txBody>
      </p:sp>
      <p:sp>
        <p:nvSpPr>
          <p:cNvPr id="16" name="CuadroTexto 15"/>
          <p:cNvSpPr txBox="1"/>
          <p:nvPr/>
        </p:nvSpPr>
        <p:spPr>
          <a:xfrm>
            <a:off x="1327076" y="4037002"/>
            <a:ext cx="768760" cy="400110"/>
          </a:xfrm>
          <a:prstGeom prst="rect">
            <a:avLst/>
          </a:prstGeom>
          <a:noFill/>
          <a:ln>
            <a:solidFill>
              <a:schemeClr val="bg1"/>
            </a:solidFill>
          </a:ln>
        </p:spPr>
        <p:txBody>
          <a:bodyPr wrap="none" rtlCol="0">
            <a:spAutoFit/>
          </a:bodyPr>
          <a:lstStyle/>
          <a:p>
            <a:r>
              <a:rPr lang="es-ES" dirty="0" smtClean="0"/>
              <a:t>MRD</a:t>
            </a:r>
            <a:endParaRPr lang="es-ES" dirty="0"/>
          </a:p>
        </p:txBody>
      </p:sp>
      <p:sp>
        <p:nvSpPr>
          <p:cNvPr id="18" name="CuadroTexto 17"/>
          <p:cNvSpPr txBox="1"/>
          <p:nvPr/>
        </p:nvSpPr>
        <p:spPr>
          <a:xfrm>
            <a:off x="1327076" y="5045114"/>
            <a:ext cx="768760" cy="400110"/>
          </a:xfrm>
          <a:prstGeom prst="rect">
            <a:avLst/>
          </a:prstGeom>
          <a:noFill/>
          <a:ln>
            <a:solidFill>
              <a:schemeClr val="bg1"/>
            </a:solidFill>
          </a:ln>
        </p:spPr>
        <p:txBody>
          <a:bodyPr wrap="none" rtlCol="0">
            <a:spAutoFit/>
          </a:bodyPr>
          <a:lstStyle/>
          <a:p>
            <a:r>
              <a:rPr lang="es-ES" dirty="0" smtClean="0"/>
              <a:t>MRD</a:t>
            </a:r>
            <a:endParaRPr lang="es-ES" dirty="0"/>
          </a:p>
        </p:txBody>
      </p:sp>
      <p:sp>
        <p:nvSpPr>
          <p:cNvPr id="5" name="Flecha a la derecha con bandas 4"/>
          <p:cNvSpPr/>
          <p:nvPr/>
        </p:nvSpPr>
        <p:spPr bwMode="auto">
          <a:xfrm>
            <a:off x="2191172" y="1988840"/>
            <a:ext cx="360040" cy="144016"/>
          </a:xfrm>
          <a:prstGeom prst="stripedRightArrow">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s-ES" sz="2000" b="0" i="0" u="none" strike="noStrike" cap="none" normalizeH="0" baseline="0">
              <a:ln>
                <a:noFill/>
              </a:ln>
              <a:solidFill>
                <a:schemeClr val="tx1"/>
              </a:solidFill>
              <a:effectLst/>
              <a:latin typeface="Arial" charset="0"/>
            </a:endParaRPr>
          </a:p>
        </p:txBody>
      </p:sp>
      <p:sp>
        <p:nvSpPr>
          <p:cNvPr id="20" name="Flecha a la derecha con bandas 19"/>
          <p:cNvSpPr/>
          <p:nvPr/>
        </p:nvSpPr>
        <p:spPr bwMode="auto">
          <a:xfrm>
            <a:off x="2191172" y="2996952"/>
            <a:ext cx="360040" cy="144016"/>
          </a:xfrm>
          <a:prstGeom prst="stripedRightArrow">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s-ES" sz="2000" b="0" i="0" u="none" strike="noStrike" cap="none" normalizeH="0" baseline="0">
              <a:ln>
                <a:noFill/>
              </a:ln>
              <a:solidFill>
                <a:schemeClr val="tx1"/>
              </a:solidFill>
              <a:effectLst/>
              <a:latin typeface="Arial" charset="0"/>
            </a:endParaRPr>
          </a:p>
        </p:txBody>
      </p:sp>
      <p:sp>
        <p:nvSpPr>
          <p:cNvPr id="21" name="Flecha a la derecha con bandas 20"/>
          <p:cNvSpPr/>
          <p:nvPr/>
        </p:nvSpPr>
        <p:spPr bwMode="auto">
          <a:xfrm>
            <a:off x="2191172" y="4149080"/>
            <a:ext cx="360040" cy="144016"/>
          </a:xfrm>
          <a:prstGeom prst="stripedRightArrow">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s-ES" sz="2000" b="0" i="0" u="none" strike="noStrike" cap="none" normalizeH="0" baseline="0">
              <a:ln>
                <a:noFill/>
              </a:ln>
              <a:solidFill>
                <a:schemeClr val="tx1"/>
              </a:solidFill>
              <a:effectLst/>
              <a:latin typeface="Arial" charset="0"/>
            </a:endParaRPr>
          </a:p>
        </p:txBody>
      </p:sp>
      <p:sp>
        <p:nvSpPr>
          <p:cNvPr id="22" name="Flecha a la derecha con bandas 21"/>
          <p:cNvSpPr/>
          <p:nvPr/>
        </p:nvSpPr>
        <p:spPr bwMode="auto">
          <a:xfrm>
            <a:off x="2191172" y="5229200"/>
            <a:ext cx="360040" cy="144016"/>
          </a:xfrm>
          <a:prstGeom prst="stripedRightArrow">
            <a:avLst/>
          </a:prstGeom>
          <a:solidFill>
            <a:schemeClr val="accent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s-E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6670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1733433" y="179976"/>
            <a:ext cx="6822412" cy="584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r>
              <a:rPr lang="es-ES_tradnl" sz="3200" dirty="0" err="1">
                <a:solidFill>
                  <a:srgbClr val="FFFF00"/>
                </a:solidFill>
              </a:rPr>
              <a:t>Recommended</a:t>
            </a:r>
            <a:r>
              <a:rPr lang="es-ES_tradnl" sz="3200" dirty="0">
                <a:solidFill>
                  <a:srgbClr val="FFFF00"/>
                </a:solidFill>
              </a:rPr>
              <a:t> </a:t>
            </a:r>
            <a:r>
              <a:rPr lang="es-ES_tradnl" sz="3200" dirty="0" err="1">
                <a:solidFill>
                  <a:srgbClr val="FFFF00"/>
                </a:solidFill>
              </a:rPr>
              <a:t>work</a:t>
            </a:r>
            <a:r>
              <a:rPr lang="es-ES_tradnl" sz="3200" dirty="0">
                <a:solidFill>
                  <a:srgbClr val="FFFF00"/>
                </a:solidFill>
              </a:rPr>
              <a:t> up </a:t>
            </a:r>
            <a:r>
              <a:rPr lang="es-ES_tradnl" sz="3200" dirty="0" smtClean="0">
                <a:solidFill>
                  <a:srgbClr val="FFFF00"/>
                </a:solidFill>
              </a:rPr>
              <a:t>at diagnosis</a:t>
            </a:r>
            <a:endParaRPr lang="es-ES" sz="3200" dirty="0">
              <a:solidFill>
                <a:srgbClr val="FFFF00"/>
              </a:solidFill>
            </a:endParaRPr>
          </a:p>
        </p:txBody>
      </p:sp>
      <p:graphicFrame>
        <p:nvGraphicFramePr>
          <p:cNvPr id="9" name="Group 2"/>
          <p:cNvGraphicFramePr>
            <a:graphicFrameLocks noGrp="1"/>
          </p:cNvGraphicFramePr>
          <p:nvPr>
            <p:extLst>
              <p:ext uri="{D42A27DB-BD31-4B8C-83A1-F6EECF244321}">
                <p14:modId xmlns:p14="http://schemas.microsoft.com/office/powerpoint/2010/main" val="2891088196"/>
              </p:ext>
            </p:extLst>
          </p:nvPr>
        </p:nvGraphicFramePr>
        <p:xfrm>
          <a:off x="705098" y="908760"/>
          <a:ext cx="8830890" cy="4929059"/>
        </p:xfrm>
        <a:graphic>
          <a:graphicData uri="http://schemas.openxmlformats.org/drawingml/2006/table">
            <a:tbl>
              <a:tblPr>
                <a:tableStyleId>{2D5ABB26-0587-4C30-8999-92F81FD0307C}</a:tableStyleId>
              </a:tblPr>
              <a:tblGrid>
                <a:gridCol w="8830890"/>
              </a:tblGrid>
              <a:tr h="653967">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smtClean="0">
                          <a:ln>
                            <a:noFill/>
                          </a:ln>
                          <a:solidFill>
                            <a:srgbClr val="FF9933"/>
                          </a:solidFill>
                          <a:effectLst/>
                          <a:latin typeface="Arial"/>
                          <a:cs typeface="Arial"/>
                        </a:rPr>
                        <a:t>Medical </a:t>
                      </a:r>
                      <a:r>
                        <a:rPr kumimoji="0" lang="es-ES" sz="1800" b="1" i="0" u="none" strike="noStrike" cap="none" normalizeH="0" baseline="0" dirty="0" err="1" smtClean="0">
                          <a:ln>
                            <a:noFill/>
                          </a:ln>
                          <a:solidFill>
                            <a:srgbClr val="FF9933"/>
                          </a:solidFill>
                          <a:effectLst/>
                          <a:latin typeface="Arial"/>
                          <a:cs typeface="Arial"/>
                        </a:rPr>
                        <a:t>History</a:t>
                      </a:r>
                      <a:r>
                        <a:rPr kumimoji="0" lang="es-ES" sz="1800" b="1" i="0" u="none" strike="noStrike" cap="none" normalizeH="0" baseline="0" dirty="0" smtClean="0">
                          <a:ln>
                            <a:noFill/>
                          </a:ln>
                          <a:solidFill>
                            <a:srgbClr val="FF9933"/>
                          </a:solidFill>
                          <a:effectLst/>
                          <a:latin typeface="Arial"/>
                          <a:cs typeface="Arial"/>
                        </a:rPr>
                        <a:t> and </a:t>
                      </a:r>
                      <a:r>
                        <a:rPr kumimoji="0" lang="es-ES" sz="1800" b="1" i="0" u="none" strike="noStrike" cap="none" normalizeH="0" baseline="0" dirty="0" err="1" smtClean="0">
                          <a:ln>
                            <a:noFill/>
                          </a:ln>
                          <a:solidFill>
                            <a:srgbClr val="FF9933"/>
                          </a:solidFill>
                          <a:effectLst/>
                          <a:latin typeface="Arial"/>
                          <a:cs typeface="Arial"/>
                        </a:rPr>
                        <a:t>physical</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examination</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53967">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Hemogram</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53967">
                <a:tc>
                  <a:txBody>
                    <a:bodyPr/>
                    <a:lstStyle/>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Biochemistry</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FFFF"/>
                          </a:solidFill>
                          <a:effectLst/>
                          <a:latin typeface="Arial"/>
                          <a:cs typeface="Arial"/>
                        </a:rPr>
                        <a:t>Creatinine</a:t>
                      </a:r>
                      <a:r>
                        <a:rPr kumimoji="0" lang="es-ES" sz="1800" b="1" i="0" u="none" strike="noStrike" cap="none" normalizeH="0" baseline="0" dirty="0" smtClean="0">
                          <a:ln>
                            <a:noFill/>
                          </a:ln>
                          <a:solidFill>
                            <a:srgbClr val="FFFFFF"/>
                          </a:solidFill>
                          <a:effectLst/>
                          <a:latin typeface="Arial"/>
                          <a:cs typeface="Arial"/>
                        </a:rPr>
                        <a:t> and </a:t>
                      </a:r>
                      <a:r>
                        <a:rPr kumimoji="0" lang="es-ES" sz="1800" b="1" i="0" u="none" strike="noStrike" cap="none" normalizeH="0" baseline="0" dirty="0" err="1" smtClean="0">
                          <a:ln>
                            <a:noFill/>
                          </a:ln>
                          <a:solidFill>
                            <a:srgbClr val="FFFFFF"/>
                          </a:solidFill>
                          <a:effectLst/>
                          <a:latin typeface="Arial"/>
                          <a:cs typeface="Arial"/>
                        </a:rPr>
                        <a:t>calcium</a:t>
                      </a:r>
                      <a:r>
                        <a:rPr kumimoji="0" lang="es-ES" sz="1800" b="1" i="0" u="none" strike="noStrike" cap="none" normalizeH="0" baseline="0" dirty="0" smtClean="0">
                          <a:ln>
                            <a:noFill/>
                          </a:ln>
                          <a:solidFill>
                            <a:srgbClr val="FFFFFF"/>
                          </a:solidFill>
                          <a:effectLst/>
                          <a:latin typeface="Arial"/>
                          <a:cs typeface="Arial"/>
                        </a:rPr>
                        <a:t> </a:t>
                      </a:r>
                      <a:r>
                        <a:rPr kumimoji="0" lang="es-ES" sz="1800" b="1" i="0" u="none" strike="noStrike" cap="none" normalizeH="0" baseline="0" dirty="0" err="1" smtClean="0">
                          <a:ln>
                            <a:noFill/>
                          </a:ln>
                          <a:solidFill>
                            <a:srgbClr val="FFFFFF"/>
                          </a:solidFill>
                          <a:effectLst/>
                          <a:latin typeface="Arial"/>
                          <a:cs typeface="Arial"/>
                        </a:rPr>
                        <a:t>values</a:t>
                      </a:r>
                      <a:endParaRPr kumimoji="0" lang="es-ES" sz="1800" b="1" i="0" u="none" strike="noStrike" cap="none" normalizeH="0" baseline="0" dirty="0" smtClean="0">
                        <a:ln>
                          <a:noFill/>
                        </a:ln>
                        <a:solidFill>
                          <a:srgbClr val="FFFFFF"/>
                        </a:solidFill>
                        <a:effectLst/>
                        <a:latin typeface="Arial"/>
                        <a:cs typeface="Arial"/>
                      </a:endParaRPr>
                    </a:p>
                    <a:p>
                      <a:pPr marL="0" marR="0" lvl="0" indent="0" algn="l" defTabSz="914400" rtl="0" eaLnBrk="1" fontAlgn="base" latinLnBrk="0" hangingPunct="1">
                        <a:lnSpc>
                          <a:spcPct val="120000"/>
                        </a:lnSpc>
                        <a:spcBef>
                          <a:spcPct val="0"/>
                        </a:spcBef>
                        <a:spcAft>
                          <a:spcPct val="0"/>
                        </a:spcAft>
                        <a:buClrTx/>
                        <a:buSzTx/>
                        <a:buFont typeface="Arial"/>
                        <a:buNone/>
                        <a:tabLst/>
                      </a:pP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Albumin</a:t>
                      </a:r>
                      <a:r>
                        <a:rPr kumimoji="0" lang="es-ES" sz="1800" b="1" i="0" u="none" strike="noStrike" cap="none" normalizeH="0" baseline="0" dirty="0" smtClean="0">
                          <a:ln>
                            <a:noFill/>
                          </a:ln>
                          <a:solidFill>
                            <a:srgbClr val="FFFFFF"/>
                          </a:solidFill>
                          <a:effectLst/>
                          <a:latin typeface="Arial"/>
                          <a:ea typeface="ＭＳ Ｐゴシック" charset="0"/>
                          <a:cs typeface="Arial"/>
                        </a:rPr>
                        <a:t> and Beta2 </a:t>
                      </a:r>
                      <a:r>
                        <a:rPr kumimoji="0" lang="es-ES" sz="1800" b="1" i="0" u="none" strike="noStrike" cap="none" normalizeH="0" baseline="0" dirty="0" err="1" smtClean="0">
                          <a:ln>
                            <a:noFill/>
                          </a:ln>
                          <a:solidFill>
                            <a:srgbClr val="FFFFFF"/>
                          </a:solidFill>
                          <a:effectLst/>
                          <a:latin typeface="Arial"/>
                          <a:ea typeface="ＭＳ Ｐゴシック" charset="0"/>
                          <a:cs typeface="Arial"/>
                        </a:rPr>
                        <a:t>microglobuline</a:t>
                      </a:r>
                      <a:r>
                        <a:rPr kumimoji="0" lang="es-ES" sz="1800" b="1" i="0" u="none" strike="noStrike" cap="none" normalizeH="0" baseline="0" dirty="0" smtClean="0">
                          <a:ln>
                            <a:noFill/>
                          </a:ln>
                          <a:solidFill>
                            <a:srgbClr val="FFFFFF"/>
                          </a:solidFill>
                          <a:effectLst/>
                          <a:latin typeface="Arial"/>
                          <a:ea typeface="ＭＳ Ｐゴシック" charset="0"/>
                          <a:cs typeface="Arial"/>
                        </a:rPr>
                        <a:t>*</a:t>
                      </a:r>
                      <a:endParaRPr kumimoji="0" lang="es-ES" sz="1800" b="1" i="0" u="none" strike="noStrike" cap="none" normalizeH="0" baseline="0" dirty="0">
                        <a:ln>
                          <a:noFill/>
                        </a:ln>
                        <a:solidFill>
                          <a:srgbClr val="FFFFFF"/>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770000">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Protein</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studies</a:t>
                      </a:r>
                      <a:endParaRPr kumimoji="0" lang="es-ES" sz="1800" b="1" i="0" u="none" strike="noStrike" cap="none" normalizeH="0" baseline="0" dirty="0" smtClean="0">
                        <a:ln>
                          <a:noFill/>
                        </a:ln>
                        <a:solidFill>
                          <a:srgbClr val="FF99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endParaRPr kumimoji="0" lang="es-ES" sz="1800" b="1" i="0" u="none" strike="noStrike" cap="none" normalizeH="0" baseline="0" dirty="0" smtClean="0">
                        <a:ln>
                          <a:noFill/>
                        </a:ln>
                        <a:solidFill>
                          <a:srgbClr val="FF99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effectLst/>
                          <a:latin typeface="Arial"/>
                          <a:cs typeface="Arial"/>
                        </a:rPr>
                        <a:t>    - Total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protein</a:t>
                      </a:r>
                      <a:r>
                        <a:rPr kumimoji="0" lang="es-ES" sz="1800" b="1" i="0" u="none" strike="noStrike" cap="none" normalizeH="0" baseline="0" dirty="0" smtClean="0">
                          <a:ln>
                            <a:noFill/>
                          </a:ln>
                          <a:effectLst/>
                          <a:latin typeface="Arial"/>
                          <a:cs typeface="Arial"/>
                        </a:rPr>
                        <a:t> and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electrophoresis</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M-</a:t>
                      </a:r>
                      <a:r>
                        <a:rPr kumimoji="0" lang="es-ES" sz="1800" b="1" i="0" u="none" strike="noStrike" cap="none" normalizeH="0" baseline="0" dirty="0" err="1" smtClean="0">
                          <a:ln>
                            <a:noFill/>
                          </a:ln>
                          <a:effectLst/>
                          <a:latin typeface="Arial"/>
                          <a:cs typeface="Arial"/>
                        </a:rPr>
                        <a:t>protein</a:t>
                      </a:r>
                      <a:r>
                        <a:rPr kumimoji="0" lang="es-ES" sz="1800" b="1" i="0" u="none" strike="noStrike" cap="none" normalizeH="0" baseline="0" dirty="0" smtClean="0">
                          <a:ln>
                            <a:noFill/>
                          </a:ln>
                          <a:effectLst/>
                          <a:latin typeface="Arial"/>
                          <a:cs typeface="Arial"/>
                        </a:rPr>
                        <a:t>)</a:t>
                      </a: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solidFill>
                            <a:schemeClr val="tx2"/>
                          </a:solidFill>
                          <a:effectLst/>
                          <a:latin typeface="Arial"/>
                          <a:ea typeface="ＭＳ Ｐゴシック" charset="0"/>
                          <a:cs typeface="Arial"/>
                        </a:rPr>
                        <a:t>    </a:t>
                      </a:r>
                      <a:r>
                        <a:rPr kumimoji="0" lang="es-ES" sz="1800" b="1" i="0" u="none" strike="noStrike" cap="none" normalizeH="0" baseline="0" dirty="0" smtClean="0">
                          <a:ln>
                            <a:noFill/>
                          </a:ln>
                          <a:solidFill>
                            <a:srgbClr val="FFFFFF"/>
                          </a:solidFill>
                          <a:effectLst/>
                          <a:latin typeface="Arial"/>
                          <a:ea typeface="ＭＳ Ｐゴシック" charset="0"/>
                          <a:cs typeface="Arial"/>
                        </a:rPr>
                        <a:t>- 24-h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protein</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electrophoresis</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M-</a:t>
                      </a:r>
                      <a:r>
                        <a:rPr kumimoji="0" lang="es-ES" sz="1800" b="1" i="0" u="none" strike="noStrike" cap="none" normalizeH="0" baseline="0" dirty="0" err="1" smtClean="0">
                          <a:ln>
                            <a:noFill/>
                          </a:ln>
                          <a:solidFill>
                            <a:srgbClr val="FFFFFF"/>
                          </a:solidFill>
                          <a:effectLst/>
                          <a:latin typeface="Arial"/>
                          <a:ea typeface="ＭＳ Ｐゴシック" charset="0"/>
                          <a:cs typeface="Arial"/>
                        </a:rPr>
                        <a:t>protein</a:t>
                      </a:r>
                      <a:r>
                        <a:rPr kumimoji="0" lang="es-ES" sz="1800" b="1" i="0" u="none" strike="noStrike" cap="none" normalizeH="0" baseline="0" dirty="0" smtClean="0">
                          <a:ln>
                            <a:noFill/>
                          </a:ln>
                          <a:solidFill>
                            <a:srgbClr val="FFFFFF"/>
                          </a:solidFill>
                          <a:effectLst/>
                          <a:latin typeface="Arial"/>
                          <a:ea typeface="ＭＳ Ｐゴシック" charset="0"/>
                          <a:cs typeface="Arial"/>
                        </a:rPr>
                        <a:t>)</a:t>
                      </a: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solidFill>
                            <a:srgbClr val="FFFFFF"/>
                          </a:solidFill>
                          <a:effectLst/>
                          <a:latin typeface="Arial"/>
                          <a:ea typeface="ＭＳ Ｐゴシック" charset="0"/>
                          <a:cs typeface="Arial"/>
                        </a:rPr>
                        <a:t>    - </a:t>
                      </a:r>
                      <a:r>
                        <a:rPr kumimoji="0" lang="es-ES" sz="1800" b="1" i="0" u="none" strike="noStrike" cap="none" normalizeH="0" baseline="0" dirty="0" err="1" smtClean="0">
                          <a:ln>
                            <a:noFill/>
                          </a:ln>
                          <a:solidFill>
                            <a:srgbClr val="FFFFFF"/>
                          </a:solidFill>
                          <a:effectLst/>
                          <a:latin typeface="Arial"/>
                          <a:ea typeface="ＭＳ Ｐゴシック" charset="0"/>
                          <a:cs typeface="Arial"/>
                        </a:rPr>
                        <a:t>Serum</a:t>
                      </a:r>
                      <a:r>
                        <a:rPr kumimoji="0" lang="es-ES" sz="1800" b="1" i="0" u="none" strike="noStrike" cap="none" normalizeH="0" baseline="0" dirty="0" smtClean="0">
                          <a:ln>
                            <a:noFill/>
                          </a:ln>
                          <a:solidFill>
                            <a:srgbClr val="FFFFFF"/>
                          </a:solidFill>
                          <a:effectLst/>
                          <a:latin typeface="Arial"/>
                          <a:ea typeface="ＭＳ Ｐゴシック" charset="0"/>
                          <a:cs typeface="Arial"/>
                        </a:rPr>
                        <a:t> and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immunofixation</a:t>
                      </a:r>
                      <a:endParaRPr kumimoji="0" lang="es-ES" sz="1800" b="1" i="0" u="none" strike="noStrike" cap="none" normalizeH="0" baseline="0" dirty="0" smtClean="0">
                        <a:ln>
                          <a:noFill/>
                        </a:ln>
                        <a:solidFill>
                          <a:srgbClr val="FFFFFF"/>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endParaRPr kumimoji="0" lang="es-ES" sz="1800" b="1" i="0" u="none" strike="noStrike" cap="none" normalizeH="0" baseline="0" dirty="0">
                        <a:ln>
                          <a:noFill/>
                        </a:ln>
                        <a:solidFill>
                          <a:schemeClr val="tx2"/>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70854">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a:ln>
                            <a:noFill/>
                          </a:ln>
                          <a:solidFill>
                            <a:srgbClr val="FF9933"/>
                          </a:solidFill>
                          <a:effectLst/>
                          <a:latin typeface="Arial"/>
                          <a:cs typeface="Arial"/>
                        </a:rPr>
                        <a:t>Bone</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a:ln>
                            <a:noFill/>
                          </a:ln>
                          <a:solidFill>
                            <a:srgbClr val="FF9933"/>
                          </a:solidFill>
                          <a:effectLst/>
                          <a:latin typeface="Arial"/>
                          <a:cs typeface="Arial"/>
                        </a:rPr>
                        <a:t>Marrow</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a:ln>
                            <a:noFill/>
                          </a:ln>
                          <a:solidFill>
                            <a:srgbClr val="FF9933"/>
                          </a:solidFill>
                          <a:effectLst/>
                          <a:latin typeface="Arial"/>
                          <a:cs typeface="Arial"/>
                        </a:rPr>
                        <a:t>aspirate</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biopsy</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Morphology</a:t>
                      </a:r>
                      <a:r>
                        <a:rPr kumimoji="0" lang="es-ES" sz="1800" b="1" i="0" u="none" strike="noStrike" cap="none" normalizeH="0" baseline="0" dirty="0" smtClean="0">
                          <a:ln>
                            <a:noFill/>
                          </a:ln>
                          <a:solidFill>
                            <a:schemeClr val="tx1"/>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flow</a:t>
                      </a:r>
                      <a:r>
                        <a:rPr kumimoji="0" lang="es-ES" sz="1800" b="1" i="0" u="none" strike="noStrike" cap="none" normalizeH="0" baseline="0" dirty="0" smtClean="0">
                          <a:ln>
                            <a:noFill/>
                          </a:ln>
                          <a:solidFill>
                            <a:schemeClr val="tx1"/>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cytometry</a:t>
                      </a:r>
                      <a:r>
                        <a:rPr kumimoji="0" lang="es-ES" sz="1800" b="1" i="0" u="none" strike="noStrike" cap="none" normalizeH="0" baseline="0" dirty="0" smtClean="0">
                          <a:ln>
                            <a:noFill/>
                          </a:ln>
                          <a:solidFill>
                            <a:schemeClr val="tx1"/>
                          </a:solidFill>
                          <a:effectLst/>
                          <a:latin typeface="Arial"/>
                          <a:cs typeface="Arial"/>
                        </a:rPr>
                        <a:t>, FISH </a:t>
                      </a:r>
                      <a:r>
                        <a:rPr kumimoji="0" lang="es-ES" sz="1800" b="1" i="0" u="none" strike="noStrike" cap="none" normalizeH="0" baseline="0" dirty="0" err="1" smtClean="0">
                          <a:ln>
                            <a:noFill/>
                          </a:ln>
                          <a:solidFill>
                            <a:schemeClr val="tx1"/>
                          </a:solidFill>
                          <a:effectLst/>
                          <a:latin typeface="Arial"/>
                          <a:cs typeface="Arial"/>
                        </a:rPr>
                        <a:t>analysis</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428303">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a:ln>
                            <a:noFill/>
                          </a:ln>
                          <a:solidFill>
                            <a:srgbClr val="FF9933"/>
                          </a:solidFill>
                          <a:effectLst/>
                          <a:latin typeface="Arial"/>
                          <a:cs typeface="Arial"/>
                        </a:rPr>
                        <a:t>Skeletal</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survey</a:t>
                      </a:r>
                      <a:r>
                        <a:rPr kumimoji="0" lang="es-ES" sz="1800" b="1" i="0" u="none" strike="noStrike" cap="none" normalizeH="0" baseline="0" dirty="0" smtClean="0">
                          <a:ln>
                            <a:noFill/>
                          </a:ln>
                          <a:solidFill>
                            <a:srgbClr val="FF9933"/>
                          </a:solidFill>
                          <a:effectLst/>
                          <a:latin typeface="Arial"/>
                          <a:cs typeface="Arial"/>
                        </a:rPr>
                        <a:t>/</a:t>
                      </a:r>
                      <a:r>
                        <a:rPr kumimoji="0" lang="es-ES" sz="1800" b="1" i="0" u="none" strike="noStrike" cap="none" normalizeH="0" baseline="0" dirty="0" err="1" smtClean="0">
                          <a:ln>
                            <a:noFill/>
                          </a:ln>
                          <a:solidFill>
                            <a:srgbClr val="FF9933"/>
                          </a:solidFill>
                          <a:effectLst/>
                          <a:latin typeface="Arial"/>
                          <a:cs typeface="Arial"/>
                        </a:rPr>
                        <a:t>other</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imaging</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techniques</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
        <p:nvSpPr>
          <p:cNvPr id="12" name="Text Box 10"/>
          <p:cNvSpPr txBox="1">
            <a:spLocks noChangeArrowheads="1"/>
          </p:cNvSpPr>
          <p:nvPr/>
        </p:nvSpPr>
        <p:spPr bwMode="auto">
          <a:xfrm>
            <a:off x="6655669" y="6525344"/>
            <a:ext cx="2766100" cy="276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eaLnBrk="0" hangingPunct="0">
              <a:spcBef>
                <a:spcPct val="20000"/>
              </a:spcBef>
            </a:pPr>
            <a:r>
              <a:rPr lang="es-ES" sz="1200" i="1" dirty="0" err="1" smtClean="0">
                <a:solidFill>
                  <a:srgbClr val="FFFFFF"/>
                </a:solidFill>
              </a:rPr>
              <a:t>Dimopoulos</a:t>
            </a:r>
            <a:r>
              <a:rPr lang="es-ES" sz="1200" i="1" dirty="0" smtClean="0">
                <a:solidFill>
                  <a:srgbClr val="FFFFFF"/>
                </a:solidFill>
              </a:rPr>
              <a:t> MA. </a:t>
            </a:r>
            <a:r>
              <a:rPr lang="es-ES" sz="1200" i="1" dirty="0" err="1" smtClean="0">
                <a:solidFill>
                  <a:srgbClr val="FFFFFF"/>
                </a:solidFill>
              </a:rPr>
              <a:t>Blood</a:t>
            </a:r>
            <a:r>
              <a:rPr lang="es-ES" sz="1200" i="1" dirty="0" smtClean="0">
                <a:solidFill>
                  <a:srgbClr val="FFFFFF"/>
                </a:solidFill>
              </a:rPr>
              <a:t> 2011; 117(18)</a:t>
            </a:r>
            <a:endParaRPr lang="es-ES" sz="1200" i="1" dirty="0">
              <a:solidFill>
                <a:srgbClr val="FFFFFF"/>
              </a:solidFill>
            </a:endParaRPr>
          </a:p>
        </p:txBody>
      </p:sp>
      <p:sp>
        <p:nvSpPr>
          <p:cNvPr id="10" name="Text Box 10"/>
          <p:cNvSpPr txBox="1">
            <a:spLocks noChangeArrowheads="1"/>
          </p:cNvSpPr>
          <p:nvPr/>
        </p:nvSpPr>
        <p:spPr bwMode="auto">
          <a:xfrm>
            <a:off x="723900" y="5943640"/>
            <a:ext cx="1530296" cy="400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eaLnBrk="0" hangingPunct="0">
              <a:spcBef>
                <a:spcPct val="20000"/>
              </a:spcBef>
            </a:pPr>
            <a:r>
              <a:rPr lang="es-ES" i="1" dirty="0" smtClean="0">
                <a:solidFill>
                  <a:srgbClr val="FFFFFF"/>
                </a:solidFill>
              </a:rPr>
              <a:t>* ISS </a:t>
            </a:r>
            <a:r>
              <a:rPr lang="es-ES" i="1" dirty="0" err="1" smtClean="0">
                <a:solidFill>
                  <a:srgbClr val="FFFFFF"/>
                </a:solidFill>
              </a:rPr>
              <a:t>stage</a:t>
            </a:r>
            <a:endParaRPr lang="es-ES" i="1" dirty="0">
              <a:solidFill>
                <a:srgbClr val="FFFFFF"/>
              </a:solidFill>
            </a:endParaRPr>
          </a:p>
        </p:txBody>
      </p:sp>
      <p:sp>
        <p:nvSpPr>
          <p:cNvPr id="13" name="Line 2"/>
          <p:cNvSpPr>
            <a:spLocks noChangeShapeType="1"/>
          </p:cNvSpPr>
          <p:nvPr/>
        </p:nvSpPr>
        <p:spPr bwMode="auto">
          <a:xfrm>
            <a:off x="0" y="908720"/>
            <a:ext cx="10287000" cy="0"/>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155455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18" name="Rectangle 2"/>
          <p:cNvSpPr>
            <a:spLocks noGrp="1" noChangeArrowheads="1"/>
          </p:cNvSpPr>
          <p:nvPr>
            <p:ph type="title"/>
          </p:nvPr>
        </p:nvSpPr>
        <p:spPr>
          <a:xfrm>
            <a:off x="771525" y="266700"/>
            <a:ext cx="8743950" cy="1143000"/>
          </a:xfrm>
        </p:spPr>
        <p:txBody>
          <a:bodyPr/>
          <a:lstStyle/>
          <a:p>
            <a:r>
              <a:rPr lang="es-ES" sz="4000" b="1" dirty="0">
                <a:latin typeface="Arial"/>
                <a:cs typeface="Arial"/>
              </a:rPr>
              <a:t>International </a:t>
            </a:r>
            <a:r>
              <a:rPr lang="es-ES" sz="4000" b="1" dirty="0" err="1">
                <a:latin typeface="Arial"/>
                <a:cs typeface="Arial"/>
              </a:rPr>
              <a:t>Staging</a:t>
            </a:r>
            <a:r>
              <a:rPr lang="es-ES" sz="4000" b="1" dirty="0">
                <a:latin typeface="Arial"/>
                <a:cs typeface="Arial"/>
              </a:rPr>
              <a:t> </a:t>
            </a:r>
            <a:r>
              <a:rPr lang="es-ES" sz="4000" b="1" dirty="0" err="1">
                <a:latin typeface="Arial"/>
                <a:cs typeface="Arial"/>
              </a:rPr>
              <a:t>System</a:t>
            </a:r>
            <a:endParaRPr lang="es-ES" sz="4000" b="1" dirty="0">
              <a:latin typeface="Arial"/>
              <a:cs typeface="Arial"/>
            </a:endParaRPr>
          </a:p>
        </p:txBody>
      </p:sp>
      <p:pic>
        <p:nvPicPr>
          <p:cNvPr id="12636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739904"/>
            <a:ext cx="4830764" cy="448151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2636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1752604"/>
            <a:ext cx="4919663" cy="4456113"/>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63622" name="Text Box 6"/>
          <p:cNvSpPr txBox="1">
            <a:spLocks noChangeArrowheads="1"/>
          </p:cNvSpPr>
          <p:nvPr/>
        </p:nvSpPr>
        <p:spPr bwMode="auto">
          <a:xfrm>
            <a:off x="7896247" y="6453188"/>
            <a:ext cx="2484277"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sz="1800" i="1">
                <a:solidFill>
                  <a:srgbClr val="FFFFFF"/>
                </a:solidFill>
              </a:rPr>
              <a:t>Greipp PR. JCO 2005</a:t>
            </a:r>
          </a:p>
        </p:txBody>
      </p:sp>
    </p:spTree>
    <p:extLst>
      <p:ext uri="{BB962C8B-B14F-4D97-AF65-F5344CB8AC3E}">
        <p14:creationId xmlns:p14="http://schemas.microsoft.com/office/powerpoint/2010/main" val="279930804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1733433" y="179976"/>
            <a:ext cx="6822412" cy="584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r>
              <a:rPr lang="es-ES_tradnl" sz="3200" dirty="0" err="1">
                <a:solidFill>
                  <a:srgbClr val="FFFF00"/>
                </a:solidFill>
              </a:rPr>
              <a:t>Recommended</a:t>
            </a:r>
            <a:r>
              <a:rPr lang="es-ES_tradnl" sz="3200" dirty="0">
                <a:solidFill>
                  <a:srgbClr val="FFFF00"/>
                </a:solidFill>
              </a:rPr>
              <a:t> </a:t>
            </a:r>
            <a:r>
              <a:rPr lang="es-ES_tradnl" sz="3200" dirty="0" err="1">
                <a:solidFill>
                  <a:srgbClr val="FFFF00"/>
                </a:solidFill>
              </a:rPr>
              <a:t>work</a:t>
            </a:r>
            <a:r>
              <a:rPr lang="es-ES_tradnl" sz="3200" dirty="0">
                <a:solidFill>
                  <a:srgbClr val="FFFF00"/>
                </a:solidFill>
              </a:rPr>
              <a:t> up </a:t>
            </a:r>
            <a:r>
              <a:rPr lang="es-ES_tradnl" sz="3200" dirty="0" smtClean="0">
                <a:solidFill>
                  <a:srgbClr val="FFFF00"/>
                </a:solidFill>
              </a:rPr>
              <a:t>at diagnosis</a:t>
            </a:r>
            <a:endParaRPr lang="es-ES" sz="3200" dirty="0">
              <a:solidFill>
                <a:srgbClr val="FFFF00"/>
              </a:solidFill>
            </a:endParaRPr>
          </a:p>
        </p:txBody>
      </p:sp>
      <p:graphicFrame>
        <p:nvGraphicFramePr>
          <p:cNvPr id="9" name="Group 2"/>
          <p:cNvGraphicFramePr>
            <a:graphicFrameLocks noGrp="1"/>
          </p:cNvGraphicFramePr>
          <p:nvPr>
            <p:extLst>
              <p:ext uri="{D42A27DB-BD31-4B8C-83A1-F6EECF244321}">
                <p14:modId xmlns:p14="http://schemas.microsoft.com/office/powerpoint/2010/main" val="440874086"/>
              </p:ext>
            </p:extLst>
          </p:nvPr>
        </p:nvGraphicFramePr>
        <p:xfrm>
          <a:off x="705098" y="908760"/>
          <a:ext cx="8830890" cy="4929059"/>
        </p:xfrm>
        <a:graphic>
          <a:graphicData uri="http://schemas.openxmlformats.org/drawingml/2006/table">
            <a:tbl>
              <a:tblPr>
                <a:tableStyleId>{2D5ABB26-0587-4C30-8999-92F81FD0307C}</a:tableStyleId>
              </a:tblPr>
              <a:tblGrid>
                <a:gridCol w="8830890"/>
              </a:tblGrid>
              <a:tr h="653967">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smtClean="0">
                          <a:ln>
                            <a:noFill/>
                          </a:ln>
                          <a:solidFill>
                            <a:srgbClr val="FF9933"/>
                          </a:solidFill>
                          <a:effectLst/>
                          <a:latin typeface="Arial"/>
                          <a:cs typeface="Arial"/>
                        </a:rPr>
                        <a:t>Medical </a:t>
                      </a:r>
                      <a:r>
                        <a:rPr kumimoji="0" lang="es-ES" sz="1800" b="1" i="0" u="none" strike="noStrike" cap="none" normalizeH="0" baseline="0" dirty="0" err="1" smtClean="0">
                          <a:ln>
                            <a:noFill/>
                          </a:ln>
                          <a:solidFill>
                            <a:srgbClr val="FF9933"/>
                          </a:solidFill>
                          <a:effectLst/>
                          <a:latin typeface="Arial"/>
                          <a:cs typeface="Arial"/>
                        </a:rPr>
                        <a:t>History</a:t>
                      </a:r>
                      <a:r>
                        <a:rPr kumimoji="0" lang="es-ES" sz="1800" b="1" i="0" u="none" strike="noStrike" cap="none" normalizeH="0" baseline="0" dirty="0" smtClean="0">
                          <a:ln>
                            <a:noFill/>
                          </a:ln>
                          <a:solidFill>
                            <a:srgbClr val="FF9933"/>
                          </a:solidFill>
                          <a:effectLst/>
                          <a:latin typeface="Arial"/>
                          <a:cs typeface="Arial"/>
                        </a:rPr>
                        <a:t> and </a:t>
                      </a:r>
                      <a:r>
                        <a:rPr kumimoji="0" lang="es-ES" sz="1800" b="1" i="0" u="none" strike="noStrike" cap="none" normalizeH="0" baseline="0" dirty="0" err="1" smtClean="0">
                          <a:ln>
                            <a:noFill/>
                          </a:ln>
                          <a:solidFill>
                            <a:srgbClr val="FF9933"/>
                          </a:solidFill>
                          <a:effectLst/>
                          <a:latin typeface="Arial"/>
                          <a:cs typeface="Arial"/>
                        </a:rPr>
                        <a:t>physical</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examination</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53967">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Hemogram</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53967">
                <a:tc>
                  <a:txBody>
                    <a:bodyPr/>
                    <a:lstStyle/>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Biochemistry</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FFFF"/>
                          </a:solidFill>
                          <a:effectLst/>
                          <a:latin typeface="Arial"/>
                          <a:cs typeface="Arial"/>
                        </a:rPr>
                        <a:t>Creatinine</a:t>
                      </a:r>
                      <a:r>
                        <a:rPr kumimoji="0" lang="es-ES" sz="1800" b="1" i="0" u="none" strike="noStrike" cap="none" normalizeH="0" baseline="0" dirty="0" smtClean="0">
                          <a:ln>
                            <a:noFill/>
                          </a:ln>
                          <a:solidFill>
                            <a:srgbClr val="FFFFFF"/>
                          </a:solidFill>
                          <a:effectLst/>
                          <a:latin typeface="Arial"/>
                          <a:cs typeface="Arial"/>
                        </a:rPr>
                        <a:t> and </a:t>
                      </a:r>
                      <a:r>
                        <a:rPr kumimoji="0" lang="es-ES" sz="1800" b="1" i="0" u="none" strike="noStrike" cap="none" normalizeH="0" baseline="0" dirty="0" err="1" smtClean="0">
                          <a:ln>
                            <a:noFill/>
                          </a:ln>
                          <a:solidFill>
                            <a:srgbClr val="FFFFFF"/>
                          </a:solidFill>
                          <a:effectLst/>
                          <a:latin typeface="Arial"/>
                          <a:cs typeface="Arial"/>
                        </a:rPr>
                        <a:t>calcium</a:t>
                      </a:r>
                      <a:r>
                        <a:rPr kumimoji="0" lang="es-ES" sz="1800" b="1" i="0" u="none" strike="noStrike" cap="none" normalizeH="0" baseline="0" dirty="0" smtClean="0">
                          <a:ln>
                            <a:noFill/>
                          </a:ln>
                          <a:solidFill>
                            <a:srgbClr val="FFFFFF"/>
                          </a:solidFill>
                          <a:effectLst/>
                          <a:latin typeface="Arial"/>
                          <a:cs typeface="Arial"/>
                        </a:rPr>
                        <a:t> </a:t>
                      </a:r>
                      <a:r>
                        <a:rPr kumimoji="0" lang="es-ES" sz="1800" b="1" i="0" u="none" strike="noStrike" cap="none" normalizeH="0" baseline="0" dirty="0" err="1" smtClean="0">
                          <a:ln>
                            <a:noFill/>
                          </a:ln>
                          <a:solidFill>
                            <a:srgbClr val="FFFFFF"/>
                          </a:solidFill>
                          <a:effectLst/>
                          <a:latin typeface="Arial"/>
                          <a:cs typeface="Arial"/>
                        </a:rPr>
                        <a:t>values</a:t>
                      </a:r>
                      <a:endParaRPr kumimoji="0" lang="es-ES" sz="1800" b="1" i="0" u="none" strike="noStrike" cap="none" normalizeH="0" baseline="0" dirty="0" smtClean="0">
                        <a:ln>
                          <a:noFill/>
                        </a:ln>
                        <a:solidFill>
                          <a:srgbClr val="FFFFFF"/>
                        </a:solidFill>
                        <a:effectLst/>
                        <a:latin typeface="Arial"/>
                        <a:cs typeface="Arial"/>
                      </a:endParaRPr>
                    </a:p>
                    <a:p>
                      <a:pPr marL="0" marR="0" lvl="0" indent="0" algn="l" defTabSz="914400" rtl="0" eaLnBrk="1" fontAlgn="base" latinLnBrk="0" hangingPunct="1">
                        <a:lnSpc>
                          <a:spcPct val="120000"/>
                        </a:lnSpc>
                        <a:spcBef>
                          <a:spcPct val="0"/>
                        </a:spcBef>
                        <a:spcAft>
                          <a:spcPct val="0"/>
                        </a:spcAft>
                        <a:buClrTx/>
                        <a:buSzTx/>
                        <a:buFont typeface="Arial"/>
                        <a:buNone/>
                        <a:tabLst/>
                      </a:pP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Albumin</a:t>
                      </a:r>
                      <a:r>
                        <a:rPr kumimoji="0" lang="es-ES" sz="1800" b="1" i="0" u="none" strike="noStrike" cap="none" normalizeH="0" baseline="0" dirty="0" smtClean="0">
                          <a:ln>
                            <a:noFill/>
                          </a:ln>
                          <a:solidFill>
                            <a:srgbClr val="FFFFFF"/>
                          </a:solidFill>
                          <a:effectLst/>
                          <a:latin typeface="Arial"/>
                          <a:ea typeface="ＭＳ Ｐゴシック" charset="0"/>
                          <a:cs typeface="Arial"/>
                        </a:rPr>
                        <a:t> and Beta2 </a:t>
                      </a:r>
                      <a:r>
                        <a:rPr kumimoji="0" lang="es-ES" sz="1800" b="1" i="0" u="none" strike="noStrike" cap="none" normalizeH="0" baseline="0" dirty="0" err="1" smtClean="0">
                          <a:ln>
                            <a:noFill/>
                          </a:ln>
                          <a:solidFill>
                            <a:srgbClr val="FFFFFF"/>
                          </a:solidFill>
                          <a:effectLst/>
                          <a:latin typeface="Arial"/>
                          <a:ea typeface="ＭＳ Ｐゴシック" charset="0"/>
                          <a:cs typeface="Arial"/>
                        </a:rPr>
                        <a:t>microglobuline</a:t>
                      </a:r>
                      <a:r>
                        <a:rPr kumimoji="0" lang="es-ES" sz="1800" b="1" i="0" u="none" strike="noStrike" cap="none" normalizeH="0" baseline="0" dirty="0" smtClean="0">
                          <a:ln>
                            <a:noFill/>
                          </a:ln>
                          <a:solidFill>
                            <a:srgbClr val="FFFFFF"/>
                          </a:solidFill>
                          <a:effectLst/>
                          <a:latin typeface="Arial"/>
                          <a:ea typeface="ＭＳ Ｐゴシック" charset="0"/>
                          <a:cs typeface="Arial"/>
                        </a:rPr>
                        <a:t>*</a:t>
                      </a:r>
                      <a:endParaRPr kumimoji="0" lang="es-ES" sz="1800" b="1" i="0" u="none" strike="noStrike" cap="none" normalizeH="0" baseline="0" dirty="0">
                        <a:ln>
                          <a:noFill/>
                        </a:ln>
                        <a:solidFill>
                          <a:srgbClr val="FFFFFF"/>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770000">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Protein</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studies</a:t>
                      </a:r>
                      <a:endParaRPr kumimoji="0" lang="es-ES" sz="1800" b="1" i="0" u="none" strike="noStrike" cap="none" normalizeH="0" baseline="0" dirty="0" smtClean="0">
                        <a:ln>
                          <a:noFill/>
                        </a:ln>
                        <a:solidFill>
                          <a:srgbClr val="FF99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endParaRPr kumimoji="0" lang="es-ES" sz="1800" b="1" i="0" u="none" strike="noStrike" cap="none" normalizeH="0" baseline="0" dirty="0" smtClean="0">
                        <a:ln>
                          <a:noFill/>
                        </a:ln>
                        <a:solidFill>
                          <a:srgbClr val="FF99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effectLst/>
                          <a:latin typeface="Arial"/>
                          <a:cs typeface="Arial"/>
                        </a:rPr>
                        <a:t>    - Total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protein</a:t>
                      </a:r>
                      <a:r>
                        <a:rPr kumimoji="0" lang="es-ES" sz="1800" b="1" i="0" u="none" strike="noStrike" cap="none" normalizeH="0" baseline="0" dirty="0" smtClean="0">
                          <a:ln>
                            <a:noFill/>
                          </a:ln>
                          <a:effectLst/>
                          <a:latin typeface="Arial"/>
                          <a:cs typeface="Arial"/>
                        </a:rPr>
                        <a:t> and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electrophoresis</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M-</a:t>
                      </a:r>
                      <a:r>
                        <a:rPr kumimoji="0" lang="es-ES" sz="1800" b="1" i="0" u="none" strike="noStrike" cap="none" normalizeH="0" baseline="0" dirty="0" err="1" smtClean="0">
                          <a:ln>
                            <a:noFill/>
                          </a:ln>
                          <a:effectLst/>
                          <a:latin typeface="Arial"/>
                          <a:cs typeface="Arial"/>
                        </a:rPr>
                        <a:t>protein</a:t>
                      </a:r>
                      <a:r>
                        <a:rPr kumimoji="0" lang="es-ES" sz="1800" b="1" i="0" u="none" strike="noStrike" cap="none" normalizeH="0" baseline="0" dirty="0" smtClean="0">
                          <a:ln>
                            <a:noFill/>
                          </a:ln>
                          <a:effectLst/>
                          <a:latin typeface="Arial"/>
                          <a:cs typeface="Arial"/>
                        </a:rPr>
                        <a:t>)</a:t>
                      </a: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solidFill>
                            <a:schemeClr val="tx2"/>
                          </a:solidFill>
                          <a:effectLst/>
                          <a:latin typeface="Arial"/>
                          <a:ea typeface="ＭＳ Ｐゴシック" charset="0"/>
                          <a:cs typeface="Arial"/>
                        </a:rPr>
                        <a:t>    </a:t>
                      </a:r>
                      <a:r>
                        <a:rPr kumimoji="0" lang="es-ES" sz="1800" b="1" i="0" u="none" strike="noStrike" cap="none" normalizeH="0" baseline="0" dirty="0" smtClean="0">
                          <a:ln>
                            <a:noFill/>
                          </a:ln>
                          <a:solidFill>
                            <a:srgbClr val="FFFFFF"/>
                          </a:solidFill>
                          <a:effectLst/>
                          <a:latin typeface="Arial"/>
                          <a:ea typeface="ＭＳ Ｐゴシック" charset="0"/>
                          <a:cs typeface="Arial"/>
                        </a:rPr>
                        <a:t>- 24-h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protein</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electrophoresis</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M-</a:t>
                      </a:r>
                      <a:r>
                        <a:rPr kumimoji="0" lang="es-ES" sz="1800" b="1" i="0" u="none" strike="noStrike" cap="none" normalizeH="0" baseline="0" dirty="0" err="1" smtClean="0">
                          <a:ln>
                            <a:noFill/>
                          </a:ln>
                          <a:solidFill>
                            <a:srgbClr val="FFFFFF"/>
                          </a:solidFill>
                          <a:effectLst/>
                          <a:latin typeface="Arial"/>
                          <a:ea typeface="ＭＳ Ｐゴシック" charset="0"/>
                          <a:cs typeface="Arial"/>
                        </a:rPr>
                        <a:t>protein</a:t>
                      </a:r>
                      <a:r>
                        <a:rPr kumimoji="0" lang="es-ES" sz="1800" b="1" i="0" u="none" strike="noStrike" cap="none" normalizeH="0" baseline="0" dirty="0" smtClean="0">
                          <a:ln>
                            <a:noFill/>
                          </a:ln>
                          <a:solidFill>
                            <a:srgbClr val="FFFFFF"/>
                          </a:solidFill>
                          <a:effectLst/>
                          <a:latin typeface="Arial"/>
                          <a:ea typeface="ＭＳ Ｐゴシック" charset="0"/>
                          <a:cs typeface="Arial"/>
                        </a:rPr>
                        <a:t>)</a:t>
                      </a: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solidFill>
                            <a:srgbClr val="FFFFFF"/>
                          </a:solidFill>
                          <a:effectLst/>
                          <a:latin typeface="Arial"/>
                          <a:ea typeface="ＭＳ Ｐゴシック" charset="0"/>
                          <a:cs typeface="Arial"/>
                        </a:rPr>
                        <a:t>    - </a:t>
                      </a:r>
                      <a:r>
                        <a:rPr kumimoji="0" lang="es-ES" sz="1800" b="1" i="0" u="none" strike="noStrike" cap="none" normalizeH="0" baseline="0" dirty="0" err="1" smtClean="0">
                          <a:ln>
                            <a:noFill/>
                          </a:ln>
                          <a:solidFill>
                            <a:srgbClr val="FFFFFF"/>
                          </a:solidFill>
                          <a:effectLst/>
                          <a:latin typeface="Arial"/>
                          <a:ea typeface="ＭＳ Ｐゴシック" charset="0"/>
                          <a:cs typeface="Arial"/>
                        </a:rPr>
                        <a:t>Serum</a:t>
                      </a:r>
                      <a:r>
                        <a:rPr kumimoji="0" lang="es-ES" sz="1800" b="1" i="0" u="none" strike="noStrike" cap="none" normalizeH="0" baseline="0" dirty="0" smtClean="0">
                          <a:ln>
                            <a:noFill/>
                          </a:ln>
                          <a:solidFill>
                            <a:srgbClr val="FFFFFF"/>
                          </a:solidFill>
                          <a:effectLst/>
                          <a:latin typeface="Arial"/>
                          <a:ea typeface="ＭＳ Ｐゴシック" charset="0"/>
                          <a:cs typeface="Arial"/>
                        </a:rPr>
                        <a:t> and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immunofixation</a:t>
                      </a:r>
                      <a:endParaRPr kumimoji="0" lang="es-ES" sz="1800" b="1" i="0" u="none" strike="noStrike" cap="none" normalizeH="0" baseline="0" dirty="0" smtClean="0">
                        <a:ln>
                          <a:noFill/>
                        </a:ln>
                        <a:solidFill>
                          <a:srgbClr val="FFFFFF"/>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endParaRPr kumimoji="0" lang="es-ES" sz="1800" b="1" i="0" u="none" strike="noStrike" cap="none" normalizeH="0" baseline="0" dirty="0">
                        <a:ln>
                          <a:noFill/>
                        </a:ln>
                        <a:solidFill>
                          <a:schemeClr val="tx2"/>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70854">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a:ln>
                            <a:noFill/>
                          </a:ln>
                          <a:solidFill>
                            <a:srgbClr val="FF9933"/>
                          </a:solidFill>
                          <a:effectLst/>
                          <a:latin typeface="Arial"/>
                          <a:cs typeface="Arial"/>
                        </a:rPr>
                        <a:t>Bone</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a:ln>
                            <a:noFill/>
                          </a:ln>
                          <a:solidFill>
                            <a:srgbClr val="FF9933"/>
                          </a:solidFill>
                          <a:effectLst/>
                          <a:latin typeface="Arial"/>
                          <a:cs typeface="Arial"/>
                        </a:rPr>
                        <a:t>Marrow</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a:ln>
                            <a:noFill/>
                          </a:ln>
                          <a:solidFill>
                            <a:srgbClr val="FF9933"/>
                          </a:solidFill>
                          <a:effectLst/>
                          <a:latin typeface="Arial"/>
                          <a:cs typeface="Arial"/>
                        </a:rPr>
                        <a:t>aspirate</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biopsy</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Morphology</a:t>
                      </a:r>
                      <a:r>
                        <a:rPr kumimoji="0" lang="es-ES" sz="1800" b="1" i="0" u="none" strike="noStrike" cap="none" normalizeH="0" baseline="0" dirty="0" smtClean="0">
                          <a:ln>
                            <a:noFill/>
                          </a:ln>
                          <a:solidFill>
                            <a:schemeClr val="tx1"/>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flow</a:t>
                      </a:r>
                      <a:r>
                        <a:rPr kumimoji="0" lang="es-ES" sz="1800" b="1" i="0" u="none" strike="noStrike" cap="none" normalizeH="0" baseline="0" dirty="0" smtClean="0">
                          <a:ln>
                            <a:noFill/>
                          </a:ln>
                          <a:solidFill>
                            <a:schemeClr val="tx1"/>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cytometry</a:t>
                      </a:r>
                      <a:r>
                        <a:rPr kumimoji="0" lang="es-ES" sz="1800" b="1" i="0" u="none" strike="noStrike" cap="none" normalizeH="0" baseline="0" dirty="0" smtClean="0">
                          <a:ln>
                            <a:noFill/>
                          </a:ln>
                          <a:solidFill>
                            <a:schemeClr val="tx1"/>
                          </a:solidFill>
                          <a:effectLst/>
                          <a:latin typeface="Arial"/>
                          <a:cs typeface="Arial"/>
                        </a:rPr>
                        <a:t>, FISH </a:t>
                      </a:r>
                      <a:r>
                        <a:rPr kumimoji="0" lang="es-ES" sz="1800" b="1" i="0" u="none" strike="noStrike" cap="none" normalizeH="0" baseline="0" dirty="0" err="1" smtClean="0">
                          <a:ln>
                            <a:noFill/>
                          </a:ln>
                          <a:solidFill>
                            <a:schemeClr val="tx1"/>
                          </a:solidFill>
                          <a:effectLst/>
                          <a:latin typeface="Arial"/>
                          <a:cs typeface="Arial"/>
                        </a:rPr>
                        <a:t>analysis</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428303">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a:ln>
                            <a:noFill/>
                          </a:ln>
                          <a:solidFill>
                            <a:srgbClr val="FF9933"/>
                          </a:solidFill>
                          <a:effectLst/>
                          <a:latin typeface="Arial"/>
                          <a:cs typeface="Arial"/>
                        </a:rPr>
                        <a:t>Skeletal</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survey</a:t>
                      </a:r>
                      <a:r>
                        <a:rPr kumimoji="0" lang="es-ES" sz="1800" b="1" i="0" u="none" strike="noStrike" cap="none" normalizeH="0" baseline="0" dirty="0" smtClean="0">
                          <a:ln>
                            <a:noFill/>
                          </a:ln>
                          <a:solidFill>
                            <a:srgbClr val="FF9933"/>
                          </a:solidFill>
                          <a:effectLst/>
                          <a:latin typeface="Arial"/>
                          <a:cs typeface="Arial"/>
                        </a:rPr>
                        <a:t>/</a:t>
                      </a:r>
                      <a:r>
                        <a:rPr kumimoji="0" lang="es-ES" sz="1800" b="1" i="0" u="none" strike="noStrike" cap="none" normalizeH="0" baseline="0" dirty="0" err="1" smtClean="0">
                          <a:ln>
                            <a:noFill/>
                          </a:ln>
                          <a:solidFill>
                            <a:srgbClr val="FF9933"/>
                          </a:solidFill>
                          <a:effectLst/>
                          <a:latin typeface="Arial"/>
                          <a:cs typeface="Arial"/>
                        </a:rPr>
                        <a:t>other</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imaging</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techniques</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
        <p:nvSpPr>
          <p:cNvPr id="12" name="Text Box 10"/>
          <p:cNvSpPr txBox="1">
            <a:spLocks noChangeArrowheads="1"/>
          </p:cNvSpPr>
          <p:nvPr/>
        </p:nvSpPr>
        <p:spPr bwMode="auto">
          <a:xfrm>
            <a:off x="6655669" y="6525344"/>
            <a:ext cx="2766100" cy="276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eaLnBrk="0" hangingPunct="0">
              <a:spcBef>
                <a:spcPct val="20000"/>
              </a:spcBef>
            </a:pPr>
            <a:r>
              <a:rPr lang="es-ES" sz="1200" i="1" dirty="0" err="1" smtClean="0">
                <a:solidFill>
                  <a:srgbClr val="FFFFFF"/>
                </a:solidFill>
              </a:rPr>
              <a:t>Dimopoulos</a:t>
            </a:r>
            <a:r>
              <a:rPr lang="es-ES" sz="1200" i="1" dirty="0" smtClean="0">
                <a:solidFill>
                  <a:srgbClr val="FFFFFF"/>
                </a:solidFill>
              </a:rPr>
              <a:t> MA. </a:t>
            </a:r>
            <a:r>
              <a:rPr lang="es-ES" sz="1200" i="1" dirty="0" err="1" smtClean="0">
                <a:solidFill>
                  <a:srgbClr val="FFFFFF"/>
                </a:solidFill>
              </a:rPr>
              <a:t>Blood</a:t>
            </a:r>
            <a:r>
              <a:rPr lang="es-ES" sz="1200" i="1" dirty="0" smtClean="0">
                <a:solidFill>
                  <a:srgbClr val="FFFFFF"/>
                </a:solidFill>
              </a:rPr>
              <a:t> 2011; 117(18)</a:t>
            </a:r>
            <a:endParaRPr lang="es-ES" sz="1200" i="1" dirty="0">
              <a:solidFill>
                <a:srgbClr val="FFFFFF"/>
              </a:solidFill>
            </a:endParaRPr>
          </a:p>
        </p:txBody>
      </p:sp>
      <p:sp>
        <p:nvSpPr>
          <p:cNvPr id="10" name="Text Box 10"/>
          <p:cNvSpPr txBox="1">
            <a:spLocks noChangeArrowheads="1"/>
          </p:cNvSpPr>
          <p:nvPr/>
        </p:nvSpPr>
        <p:spPr bwMode="auto">
          <a:xfrm>
            <a:off x="723900" y="5943640"/>
            <a:ext cx="1530296" cy="400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eaLnBrk="0" hangingPunct="0">
              <a:spcBef>
                <a:spcPct val="20000"/>
              </a:spcBef>
            </a:pPr>
            <a:r>
              <a:rPr lang="es-ES" i="1" dirty="0" smtClean="0">
                <a:solidFill>
                  <a:srgbClr val="FFFFFF"/>
                </a:solidFill>
              </a:rPr>
              <a:t>* ISS </a:t>
            </a:r>
            <a:r>
              <a:rPr lang="es-ES" i="1" dirty="0" err="1" smtClean="0">
                <a:solidFill>
                  <a:srgbClr val="FFFFFF"/>
                </a:solidFill>
              </a:rPr>
              <a:t>stage</a:t>
            </a:r>
            <a:endParaRPr lang="es-ES" i="1" dirty="0">
              <a:solidFill>
                <a:srgbClr val="FFFFFF"/>
              </a:solidFill>
            </a:endParaRPr>
          </a:p>
        </p:txBody>
      </p:sp>
      <p:sp>
        <p:nvSpPr>
          <p:cNvPr id="13" name="Line 2"/>
          <p:cNvSpPr>
            <a:spLocks noChangeShapeType="1"/>
          </p:cNvSpPr>
          <p:nvPr/>
        </p:nvSpPr>
        <p:spPr bwMode="auto">
          <a:xfrm>
            <a:off x="0" y="908720"/>
            <a:ext cx="10287000" cy="0"/>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1186721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a:xfrm>
            <a:off x="708025" y="165100"/>
            <a:ext cx="8921750" cy="1143000"/>
          </a:xfrm>
        </p:spPr>
        <p:txBody>
          <a:bodyPr/>
          <a:lstStyle/>
          <a:p>
            <a:r>
              <a:rPr lang="en-US" sz="4000" b="1">
                <a:latin typeface="Arial" charset="0"/>
              </a:rPr>
              <a:t>Serum electrophoresis and immunofixation</a:t>
            </a:r>
          </a:p>
        </p:txBody>
      </p:sp>
      <p:graphicFrame>
        <p:nvGraphicFramePr>
          <p:cNvPr id="1088515" name="Object 3"/>
          <p:cNvGraphicFramePr>
            <a:graphicFrameLocks noGrp="1" noChangeAspect="1"/>
          </p:cNvGraphicFramePr>
          <p:nvPr>
            <p:ph idx="1"/>
          </p:nvPr>
        </p:nvGraphicFramePr>
        <p:xfrm>
          <a:off x="427038" y="1660525"/>
          <a:ext cx="9290050" cy="4914900"/>
        </p:xfrm>
        <a:graphic>
          <a:graphicData uri="http://schemas.openxmlformats.org/presentationml/2006/ole">
            <mc:AlternateContent xmlns:mc="http://schemas.openxmlformats.org/markup-compatibility/2006">
              <mc:Choice xmlns:v="urn:schemas-microsoft-com:vml" Requires="v">
                <p:oleObj spid="_x0000_s1072" name="Image" r:id="rId4" imgW="11517460" imgH="4342857" progId="PhotoshopElements.Image.4">
                  <p:embed/>
                </p:oleObj>
              </mc:Choice>
              <mc:Fallback>
                <p:oleObj name="Image" r:id="rId4" imgW="11517460" imgH="4342857" progId="PhotoshopElements.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1660525"/>
                        <a:ext cx="9290050" cy="4914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88516" name="Rectangle 4"/>
          <p:cNvSpPr>
            <a:spLocks noChangeArrowheads="1"/>
          </p:cNvSpPr>
          <p:nvPr/>
        </p:nvSpPr>
        <p:spPr bwMode="auto">
          <a:xfrm>
            <a:off x="7251700" y="5816600"/>
            <a:ext cx="520700" cy="381000"/>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100000"/>
              </a:lnSpc>
              <a:spcBef>
                <a:spcPct val="20000"/>
              </a:spcBef>
            </a:pPr>
            <a:r>
              <a:rPr lang="es-ES" sz="2000">
                <a:solidFill>
                  <a:schemeClr val="bg2"/>
                </a:solidFill>
                <a:latin typeface="Arial Unicode MS" charset="0"/>
              </a:rPr>
              <a:t>IgG</a:t>
            </a:r>
          </a:p>
        </p:txBody>
      </p:sp>
      <p:sp>
        <p:nvSpPr>
          <p:cNvPr id="1088517" name="Rectangle 5"/>
          <p:cNvSpPr>
            <a:spLocks noChangeArrowheads="1"/>
          </p:cNvSpPr>
          <p:nvPr/>
        </p:nvSpPr>
        <p:spPr bwMode="auto">
          <a:xfrm>
            <a:off x="5740400" y="5892800"/>
            <a:ext cx="520700" cy="381000"/>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1088518" name="Rectangle 6"/>
          <p:cNvSpPr>
            <a:spLocks noChangeArrowheads="1"/>
          </p:cNvSpPr>
          <p:nvPr/>
        </p:nvSpPr>
        <p:spPr bwMode="auto">
          <a:xfrm>
            <a:off x="5727700" y="5829300"/>
            <a:ext cx="520700" cy="381000"/>
          </a:xfrm>
          <a:prstGeom prst="rect">
            <a:avLst/>
          </a:prstGeom>
          <a:solidFill>
            <a:schemeClr val="bg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nSpc>
                <a:spcPct val="100000"/>
              </a:lnSpc>
              <a:spcBef>
                <a:spcPct val="20000"/>
              </a:spcBef>
            </a:pPr>
            <a:r>
              <a:rPr lang="es-ES" sz="2000">
                <a:solidFill>
                  <a:schemeClr val="bg2"/>
                </a:solidFill>
                <a:latin typeface="Arial Unicode MS" charset="0"/>
              </a:rPr>
              <a:t>IgM</a:t>
            </a:r>
          </a:p>
        </p:txBody>
      </p:sp>
    </p:spTree>
    <p:extLst>
      <p:ext uri="{BB962C8B-B14F-4D97-AF65-F5344CB8AC3E}">
        <p14:creationId xmlns:p14="http://schemas.microsoft.com/office/powerpoint/2010/main" val="290787942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1733433" y="179976"/>
            <a:ext cx="6822412" cy="584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r>
              <a:rPr lang="es-ES_tradnl" sz="3200" dirty="0" err="1">
                <a:solidFill>
                  <a:srgbClr val="FFFF00"/>
                </a:solidFill>
              </a:rPr>
              <a:t>Recommended</a:t>
            </a:r>
            <a:r>
              <a:rPr lang="es-ES_tradnl" sz="3200" dirty="0">
                <a:solidFill>
                  <a:srgbClr val="FFFF00"/>
                </a:solidFill>
              </a:rPr>
              <a:t> </a:t>
            </a:r>
            <a:r>
              <a:rPr lang="es-ES_tradnl" sz="3200" dirty="0" err="1">
                <a:solidFill>
                  <a:srgbClr val="FFFF00"/>
                </a:solidFill>
              </a:rPr>
              <a:t>work</a:t>
            </a:r>
            <a:r>
              <a:rPr lang="es-ES_tradnl" sz="3200" dirty="0">
                <a:solidFill>
                  <a:srgbClr val="FFFF00"/>
                </a:solidFill>
              </a:rPr>
              <a:t> up </a:t>
            </a:r>
            <a:r>
              <a:rPr lang="es-ES_tradnl" sz="3200" dirty="0" smtClean="0">
                <a:solidFill>
                  <a:srgbClr val="FFFF00"/>
                </a:solidFill>
              </a:rPr>
              <a:t>at diagnosis</a:t>
            </a:r>
            <a:endParaRPr lang="es-ES" sz="3200" dirty="0">
              <a:solidFill>
                <a:srgbClr val="FFFF00"/>
              </a:solidFill>
            </a:endParaRPr>
          </a:p>
        </p:txBody>
      </p:sp>
      <p:graphicFrame>
        <p:nvGraphicFramePr>
          <p:cNvPr id="9" name="Group 2"/>
          <p:cNvGraphicFramePr>
            <a:graphicFrameLocks noGrp="1"/>
          </p:cNvGraphicFramePr>
          <p:nvPr>
            <p:extLst>
              <p:ext uri="{D42A27DB-BD31-4B8C-83A1-F6EECF244321}">
                <p14:modId xmlns:p14="http://schemas.microsoft.com/office/powerpoint/2010/main" val="4116011687"/>
              </p:ext>
            </p:extLst>
          </p:nvPr>
        </p:nvGraphicFramePr>
        <p:xfrm>
          <a:off x="705098" y="908760"/>
          <a:ext cx="8830890" cy="4929059"/>
        </p:xfrm>
        <a:graphic>
          <a:graphicData uri="http://schemas.openxmlformats.org/drawingml/2006/table">
            <a:tbl>
              <a:tblPr>
                <a:tableStyleId>{2D5ABB26-0587-4C30-8999-92F81FD0307C}</a:tableStyleId>
              </a:tblPr>
              <a:tblGrid>
                <a:gridCol w="8830890"/>
              </a:tblGrid>
              <a:tr h="653967">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smtClean="0">
                          <a:ln>
                            <a:noFill/>
                          </a:ln>
                          <a:solidFill>
                            <a:srgbClr val="FF9933"/>
                          </a:solidFill>
                          <a:effectLst/>
                          <a:latin typeface="Arial"/>
                          <a:cs typeface="Arial"/>
                        </a:rPr>
                        <a:t>Medical </a:t>
                      </a:r>
                      <a:r>
                        <a:rPr kumimoji="0" lang="es-ES" sz="1800" b="1" i="0" u="none" strike="noStrike" cap="none" normalizeH="0" baseline="0" dirty="0" err="1" smtClean="0">
                          <a:ln>
                            <a:noFill/>
                          </a:ln>
                          <a:solidFill>
                            <a:srgbClr val="FF9933"/>
                          </a:solidFill>
                          <a:effectLst/>
                          <a:latin typeface="Arial"/>
                          <a:cs typeface="Arial"/>
                        </a:rPr>
                        <a:t>History</a:t>
                      </a:r>
                      <a:r>
                        <a:rPr kumimoji="0" lang="es-ES" sz="1800" b="1" i="0" u="none" strike="noStrike" cap="none" normalizeH="0" baseline="0" dirty="0" smtClean="0">
                          <a:ln>
                            <a:noFill/>
                          </a:ln>
                          <a:solidFill>
                            <a:srgbClr val="FF9933"/>
                          </a:solidFill>
                          <a:effectLst/>
                          <a:latin typeface="Arial"/>
                          <a:cs typeface="Arial"/>
                        </a:rPr>
                        <a:t> and </a:t>
                      </a:r>
                      <a:r>
                        <a:rPr kumimoji="0" lang="es-ES" sz="1800" b="1" i="0" u="none" strike="noStrike" cap="none" normalizeH="0" baseline="0" dirty="0" err="1" smtClean="0">
                          <a:ln>
                            <a:noFill/>
                          </a:ln>
                          <a:solidFill>
                            <a:srgbClr val="FF9933"/>
                          </a:solidFill>
                          <a:effectLst/>
                          <a:latin typeface="Arial"/>
                          <a:cs typeface="Arial"/>
                        </a:rPr>
                        <a:t>physical</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examination</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53967">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Hemogram</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53967">
                <a:tc>
                  <a:txBody>
                    <a:bodyPr/>
                    <a:lstStyle/>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Biochemistry</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FFFF"/>
                          </a:solidFill>
                          <a:effectLst/>
                          <a:latin typeface="Arial"/>
                          <a:cs typeface="Arial"/>
                        </a:rPr>
                        <a:t>Creatinine</a:t>
                      </a:r>
                      <a:r>
                        <a:rPr kumimoji="0" lang="es-ES" sz="1800" b="1" i="0" u="none" strike="noStrike" cap="none" normalizeH="0" baseline="0" dirty="0" smtClean="0">
                          <a:ln>
                            <a:noFill/>
                          </a:ln>
                          <a:solidFill>
                            <a:srgbClr val="FFFFFF"/>
                          </a:solidFill>
                          <a:effectLst/>
                          <a:latin typeface="Arial"/>
                          <a:cs typeface="Arial"/>
                        </a:rPr>
                        <a:t> and </a:t>
                      </a:r>
                      <a:r>
                        <a:rPr kumimoji="0" lang="es-ES" sz="1800" b="1" i="0" u="none" strike="noStrike" cap="none" normalizeH="0" baseline="0" dirty="0" err="1" smtClean="0">
                          <a:ln>
                            <a:noFill/>
                          </a:ln>
                          <a:solidFill>
                            <a:srgbClr val="FFFFFF"/>
                          </a:solidFill>
                          <a:effectLst/>
                          <a:latin typeface="Arial"/>
                          <a:cs typeface="Arial"/>
                        </a:rPr>
                        <a:t>calcium</a:t>
                      </a:r>
                      <a:r>
                        <a:rPr kumimoji="0" lang="es-ES" sz="1800" b="1" i="0" u="none" strike="noStrike" cap="none" normalizeH="0" baseline="0" dirty="0" smtClean="0">
                          <a:ln>
                            <a:noFill/>
                          </a:ln>
                          <a:solidFill>
                            <a:srgbClr val="FFFFFF"/>
                          </a:solidFill>
                          <a:effectLst/>
                          <a:latin typeface="Arial"/>
                          <a:cs typeface="Arial"/>
                        </a:rPr>
                        <a:t> </a:t>
                      </a:r>
                      <a:r>
                        <a:rPr kumimoji="0" lang="es-ES" sz="1800" b="1" i="0" u="none" strike="noStrike" cap="none" normalizeH="0" baseline="0" dirty="0" err="1" smtClean="0">
                          <a:ln>
                            <a:noFill/>
                          </a:ln>
                          <a:solidFill>
                            <a:srgbClr val="FFFFFF"/>
                          </a:solidFill>
                          <a:effectLst/>
                          <a:latin typeface="Arial"/>
                          <a:cs typeface="Arial"/>
                        </a:rPr>
                        <a:t>values</a:t>
                      </a:r>
                      <a:endParaRPr kumimoji="0" lang="es-ES" sz="1800" b="1" i="0" u="none" strike="noStrike" cap="none" normalizeH="0" baseline="0" dirty="0" smtClean="0">
                        <a:ln>
                          <a:noFill/>
                        </a:ln>
                        <a:solidFill>
                          <a:srgbClr val="FFFFFF"/>
                        </a:solidFill>
                        <a:effectLst/>
                        <a:latin typeface="Arial"/>
                        <a:cs typeface="Arial"/>
                      </a:endParaRPr>
                    </a:p>
                    <a:p>
                      <a:pPr marL="0" marR="0" lvl="0" indent="0" algn="l" defTabSz="914400" rtl="0" eaLnBrk="1" fontAlgn="base" latinLnBrk="0" hangingPunct="1">
                        <a:lnSpc>
                          <a:spcPct val="120000"/>
                        </a:lnSpc>
                        <a:spcBef>
                          <a:spcPct val="0"/>
                        </a:spcBef>
                        <a:spcAft>
                          <a:spcPct val="0"/>
                        </a:spcAft>
                        <a:buClrTx/>
                        <a:buSzTx/>
                        <a:buFont typeface="Arial"/>
                        <a:buNone/>
                        <a:tabLst/>
                      </a:pP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Albumin</a:t>
                      </a:r>
                      <a:r>
                        <a:rPr kumimoji="0" lang="es-ES" sz="1800" b="1" i="0" u="none" strike="noStrike" cap="none" normalizeH="0" baseline="0" dirty="0" smtClean="0">
                          <a:ln>
                            <a:noFill/>
                          </a:ln>
                          <a:solidFill>
                            <a:srgbClr val="FFFFFF"/>
                          </a:solidFill>
                          <a:effectLst/>
                          <a:latin typeface="Arial"/>
                          <a:ea typeface="ＭＳ Ｐゴシック" charset="0"/>
                          <a:cs typeface="Arial"/>
                        </a:rPr>
                        <a:t> and Beta2 </a:t>
                      </a:r>
                      <a:r>
                        <a:rPr kumimoji="0" lang="es-ES" sz="1800" b="1" i="0" u="none" strike="noStrike" cap="none" normalizeH="0" baseline="0" dirty="0" err="1" smtClean="0">
                          <a:ln>
                            <a:noFill/>
                          </a:ln>
                          <a:solidFill>
                            <a:srgbClr val="FFFFFF"/>
                          </a:solidFill>
                          <a:effectLst/>
                          <a:latin typeface="Arial"/>
                          <a:ea typeface="ＭＳ Ｐゴシック" charset="0"/>
                          <a:cs typeface="Arial"/>
                        </a:rPr>
                        <a:t>microglobuline</a:t>
                      </a:r>
                      <a:r>
                        <a:rPr kumimoji="0" lang="es-ES" sz="1800" b="1" i="0" u="none" strike="noStrike" cap="none" normalizeH="0" baseline="0" dirty="0" smtClean="0">
                          <a:ln>
                            <a:noFill/>
                          </a:ln>
                          <a:solidFill>
                            <a:srgbClr val="FFFFFF"/>
                          </a:solidFill>
                          <a:effectLst/>
                          <a:latin typeface="Arial"/>
                          <a:ea typeface="ＭＳ Ｐゴシック" charset="0"/>
                          <a:cs typeface="Arial"/>
                        </a:rPr>
                        <a:t>*</a:t>
                      </a:r>
                      <a:endParaRPr kumimoji="0" lang="es-ES" sz="1800" b="1" i="0" u="none" strike="noStrike" cap="none" normalizeH="0" baseline="0" dirty="0">
                        <a:ln>
                          <a:noFill/>
                        </a:ln>
                        <a:solidFill>
                          <a:srgbClr val="FFFFFF"/>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770000">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Protein</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studies</a:t>
                      </a:r>
                      <a:endParaRPr kumimoji="0" lang="es-ES" sz="1800" b="1" i="0" u="none" strike="noStrike" cap="none" normalizeH="0" baseline="0" dirty="0" smtClean="0">
                        <a:ln>
                          <a:noFill/>
                        </a:ln>
                        <a:solidFill>
                          <a:srgbClr val="FF99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endParaRPr kumimoji="0" lang="es-ES" sz="1800" b="1" i="0" u="none" strike="noStrike" cap="none" normalizeH="0" baseline="0" dirty="0" smtClean="0">
                        <a:ln>
                          <a:noFill/>
                        </a:ln>
                        <a:solidFill>
                          <a:srgbClr val="FF99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effectLst/>
                          <a:latin typeface="Arial"/>
                          <a:cs typeface="Arial"/>
                        </a:rPr>
                        <a:t>    - Total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protein</a:t>
                      </a:r>
                      <a:r>
                        <a:rPr kumimoji="0" lang="es-ES" sz="1800" b="1" i="0" u="none" strike="noStrike" cap="none" normalizeH="0" baseline="0" dirty="0" smtClean="0">
                          <a:ln>
                            <a:noFill/>
                          </a:ln>
                          <a:effectLst/>
                          <a:latin typeface="Arial"/>
                          <a:cs typeface="Arial"/>
                        </a:rPr>
                        <a:t> and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electrophoresis</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M-</a:t>
                      </a:r>
                      <a:r>
                        <a:rPr kumimoji="0" lang="es-ES" sz="1800" b="1" i="0" u="none" strike="noStrike" cap="none" normalizeH="0" baseline="0" dirty="0" err="1" smtClean="0">
                          <a:ln>
                            <a:noFill/>
                          </a:ln>
                          <a:effectLst/>
                          <a:latin typeface="Arial"/>
                          <a:cs typeface="Arial"/>
                        </a:rPr>
                        <a:t>protein</a:t>
                      </a:r>
                      <a:r>
                        <a:rPr kumimoji="0" lang="es-ES" sz="1800" b="1" i="0" u="none" strike="noStrike" cap="none" normalizeH="0" baseline="0" dirty="0" smtClean="0">
                          <a:ln>
                            <a:noFill/>
                          </a:ln>
                          <a:effectLst/>
                          <a:latin typeface="Arial"/>
                          <a:cs typeface="Arial"/>
                        </a:rPr>
                        <a:t>)</a:t>
                      </a: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solidFill>
                            <a:schemeClr val="tx2"/>
                          </a:solidFill>
                          <a:effectLst/>
                          <a:latin typeface="Arial"/>
                          <a:ea typeface="ＭＳ Ｐゴシック" charset="0"/>
                          <a:cs typeface="Arial"/>
                        </a:rPr>
                        <a:t>    </a:t>
                      </a:r>
                      <a:r>
                        <a:rPr kumimoji="0" lang="es-ES" sz="1800" b="1" i="0" u="none" strike="noStrike" cap="none" normalizeH="0" baseline="0" dirty="0" smtClean="0">
                          <a:ln>
                            <a:noFill/>
                          </a:ln>
                          <a:solidFill>
                            <a:srgbClr val="FFFFFF"/>
                          </a:solidFill>
                          <a:effectLst/>
                          <a:latin typeface="Arial"/>
                          <a:ea typeface="ＭＳ Ｐゴシック" charset="0"/>
                          <a:cs typeface="Arial"/>
                        </a:rPr>
                        <a:t>- 24-h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protein</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electrophoresis</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M-</a:t>
                      </a:r>
                      <a:r>
                        <a:rPr kumimoji="0" lang="es-ES" sz="1800" b="1" i="0" u="none" strike="noStrike" cap="none" normalizeH="0" baseline="0" dirty="0" err="1" smtClean="0">
                          <a:ln>
                            <a:noFill/>
                          </a:ln>
                          <a:solidFill>
                            <a:srgbClr val="FFFFFF"/>
                          </a:solidFill>
                          <a:effectLst/>
                          <a:latin typeface="Arial"/>
                          <a:ea typeface="ＭＳ Ｐゴシック" charset="0"/>
                          <a:cs typeface="Arial"/>
                        </a:rPr>
                        <a:t>protein</a:t>
                      </a:r>
                      <a:r>
                        <a:rPr kumimoji="0" lang="es-ES" sz="1800" b="1" i="0" u="none" strike="noStrike" cap="none" normalizeH="0" baseline="0" dirty="0" smtClean="0">
                          <a:ln>
                            <a:noFill/>
                          </a:ln>
                          <a:solidFill>
                            <a:srgbClr val="FFFFFF"/>
                          </a:solidFill>
                          <a:effectLst/>
                          <a:latin typeface="Arial"/>
                          <a:ea typeface="ＭＳ Ｐゴシック" charset="0"/>
                          <a:cs typeface="Arial"/>
                        </a:rPr>
                        <a:t>)</a:t>
                      </a: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solidFill>
                            <a:srgbClr val="FFFFFF"/>
                          </a:solidFill>
                          <a:effectLst/>
                          <a:latin typeface="Arial"/>
                          <a:ea typeface="ＭＳ Ｐゴシック" charset="0"/>
                          <a:cs typeface="Arial"/>
                        </a:rPr>
                        <a:t>    - </a:t>
                      </a:r>
                      <a:r>
                        <a:rPr kumimoji="0" lang="es-ES" sz="1800" b="1" i="0" u="none" strike="noStrike" cap="none" normalizeH="0" baseline="0" dirty="0" err="1" smtClean="0">
                          <a:ln>
                            <a:noFill/>
                          </a:ln>
                          <a:solidFill>
                            <a:srgbClr val="FFFFFF"/>
                          </a:solidFill>
                          <a:effectLst/>
                          <a:latin typeface="Arial"/>
                          <a:ea typeface="ＭＳ Ｐゴシック" charset="0"/>
                          <a:cs typeface="Arial"/>
                        </a:rPr>
                        <a:t>Serum</a:t>
                      </a:r>
                      <a:r>
                        <a:rPr kumimoji="0" lang="es-ES" sz="1800" b="1" i="0" u="none" strike="noStrike" cap="none" normalizeH="0" baseline="0" dirty="0" smtClean="0">
                          <a:ln>
                            <a:noFill/>
                          </a:ln>
                          <a:solidFill>
                            <a:srgbClr val="FFFFFF"/>
                          </a:solidFill>
                          <a:effectLst/>
                          <a:latin typeface="Arial"/>
                          <a:ea typeface="ＭＳ Ｐゴシック" charset="0"/>
                          <a:cs typeface="Arial"/>
                        </a:rPr>
                        <a:t> and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immunofixation</a:t>
                      </a:r>
                      <a:endParaRPr kumimoji="0" lang="es-ES" sz="1800" b="1" i="0" u="none" strike="noStrike" cap="none" normalizeH="0" baseline="0" dirty="0" smtClean="0">
                        <a:ln>
                          <a:noFill/>
                        </a:ln>
                        <a:solidFill>
                          <a:srgbClr val="FFFFFF"/>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endParaRPr kumimoji="0" lang="es-ES" sz="1800" b="1" i="0" u="none" strike="noStrike" cap="none" normalizeH="0" baseline="0" dirty="0">
                        <a:ln>
                          <a:noFill/>
                        </a:ln>
                        <a:solidFill>
                          <a:schemeClr val="tx2"/>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70854">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a:ln>
                            <a:noFill/>
                          </a:ln>
                          <a:solidFill>
                            <a:srgbClr val="FF9933"/>
                          </a:solidFill>
                          <a:effectLst/>
                          <a:latin typeface="Arial"/>
                          <a:cs typeface="Arial"/>
                        </a:rPr>
                        <a:t>Bone</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a:ln>
                            <a:noFill/>
                          </a:ln>
                          <a:solidFill>
                            <a:srgbClr val="FF9933"/>
                          </a:solidFill>
                          <a:effectLst/>
                          <a:latin typeface="Arial"/>
                          <a:cs typeface="Arial"/>
                        </a:rPr>
                        <a:t>Marrow</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a:ln>
                            <a:noFill/>
                          </a:ln>
                          <a:solidFill>
                            <a:srgbClr val="FF9933"/>
                          </a:solidFill>
                          <a:effectLst/>
                          <a:latin typeface="Arial"/>
                          <a:cs typeface="Arial"/>
                        </a:rPr>
                        <a:t>aspirate</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biopsy</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Morphology</a:t>
                      </a:r>
                      <a:r>
                        <a:rPr kumimoji="0" lang="es-ES" sz="1800" b="1" i="0" u="none" strike="noStrike" cap="none" normalizeH="0" baseline="0" dirty="0" smtClean="0">
                          <a:ln>
                            <a:noFill/>
                          </a:ln>
                          <a:solidFill>
                            <a:schemeClr val="tx1"/>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flow</a:t>
                      </a:r>
                      <a:r>
                        <a:rPr kumimoji="0" lang="es-ES" sz="1800" b="1" i="0" u="none" strike="noStrike" cap="none" normalizeH="0" baseline="0" dirty="0" smtClean="0">
                          <a:ln>
                            <a:noFill/>
                          </a:ln>
                          <a:solidFill>
                            <a:schemeClr val="tx1"/>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cytometry</a:t>
                      </a:r>
                      <a:r>
                        <a:rPr kumimoji="0" lang="es-ES" sz="1800" b="1" i="0" u="none" strike="noStrike" cap="none" normalizeH="0" baseline="0" dirty="0" smtClean="0">
                          <a:ln>
                            <a:noFill/>
                          </a:ln>
                          <a:solidFill>
                            <a:schemeClr val="tx1"/>
                          </a:solidFill>
                          <a:effectLst/>
                          <a:latin typeface="Arial"/>
                          <a:cs typeface="Arial"/>
                        </a:rPr>
                        <a:t>, FISH </a:t>
                      </a:r>
                      <a:r>
                        <a:rPr kumimoji="0" lang="es-ES" sz="1800" b="1" i="0" u="none" strike="noStrike" cap="none" normalizeH="0" baseline="0" dirty="0" err="1" smtClean="0">
                          <a:ln>
                            <a:noFill/>
                          </a:ln>
                          <a:solidFill>
                            <a:schemeClr val="tx1"/>
                          </a:solidFill>
                          <a:effectLst/>
                          <a:latin typeface="Arial"/>
                          <a:cs typeface="Arial"/>
                        </a:rPr>
                        <a:t>analysis</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428303">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a:ln>
                            <a:noFill/>
                          </a:ln>
                          <a:solidFill>
                            <a:srgbClr val="FF9933"/>
                          </a:solidFill>
                          <a:effectLst/>
                          <a:latin typeface="Arial"/>
                          <a:cs typeface="Arial"/>
                        </a:rPr>
                        <a:t>Skeletal</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survey</a:t>
                      </a:r>
                      <a:r>
                        <a:rPr kumimoji="0" lang="es-ES" sz="1800" b="1" i="0" u="none" strike="noStrike" cap="none" normalizeH="0" baseline="0" dirty="0" smtClean="0">
                          <a:ln>
                            <a:noFill/>
                          </a:ln>
                          <a:solidFill>
                            <a:srgbClr val="FF9933"/>
                          </a:solidFill>
                          <a:effectLst/>
                          <a:latin typeface="Arial"/>
                          <a:cs typeface="Arial"/>
                        </a:rPr>
                        <a:t>/</a:t>
                      </a:r>
                      <a:r>
                        <a:rPr kumimoji="0" lang="es-ES" sz="1800" b="1" i="0" u="none" strike="noStrike" cap="none" normalizeH="0" baseline="0" dirty="0" err="1" smtClean="0">
                          <a:ln>
                            <a:noFill/>
                          </a:ln>
                          <a:solidFill>
                            <a:srgbClr val="FF9933"/>
                          </a:solidFill>
                          <a:effectLst/>
                          <a:latin typeface="Arial"/>
                          <a:cs typeface="Arial"/>
                        </a:rPr>
                        <a:t>other</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imaging</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techniques</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
        <p:nvSpPr>
          <p:cNvPr id="12" name="Text Box 10"/>
          <p:cNvSpPr txBox="1">
            <a:spLocks noChangeArrowheads="1"/>
          </p:cNvSpPr>
          <p:nvPr/>
        </p:nvSpPr>
        <p:spPr bwMode="auto">
          <a:xfrm>
            <a:off x="6655669" y="6525344"/>
            <a:ext cx="2766100" cy="276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spcBef>
                <a:spcPct val="20000"/>
              </a:spcBef>
            </a:pPr>
            <a:r>
              <a:rPr lang="es-ES" sz="1200" i="1" dirty="0" err="1" smtClean="0">
                <a:solidFill>
                  <a:srgbClr val="FFFFFF"/>
                </a:solidFill>
              </a:rPr>
              <a:t>Dimopoulos</a:t>
            </a:r>
            <a:r>
              <a:rPr lang="es-ES" sz="1200" i="1" dirty="0" smtClean="0">
                <a:solidFill>
                  <a:srgbClr val="FFFFFF"/>
                </a:solidFill>
              </a:rPr>
              <a:t> MA. </a:t>
            </a:r>
            <a:r>
              <a:rPr lang="es-ES" sz="1200" i="1" dirty="0" err="1" smtClean="0">
                <a:solidFill>
                  <a:srgbClr val="FFFFFF"/>
                </a:solidFill>
              </a:rPr>
              <a:t>Blood</a:t>
            </a:r>
            <a:r>
              <a:rPr lang="es-ES" sz="1200" i="1" dirty="0" smtClean="0">
                <a:solidFill>
                  <a:srgbClr val="FFFFFF"/>
                </a:solidFill>
              </a:rPr>
              <a:t> 2011; 117(18)</a:t>
            </a:r>
            <a:endParaRPr lang="es-ES" sz="1200" i="1" dirty="0">
              <a:solidFill>
                <a:srgbClr val="FFFFFF"/>
              </a:solidFill>
            </a:endParaRPr>
          </a:p>
        </p:txBody>
      </p:sp>
      <p:sp>
        <p:nvSpPr>
          <p:cNvPr id="10" name="Text Box 10"/>
          <p:cNvSpPr txBox="1">
            <a:spLocks noChangeArrowheads="1"/>
          </p:cNvSpPr>
          <p:nvPr/>
        </p:nvSpPr>
        <p:spPr bwMode="auto">
          <a:xfrm>
            <a:off x="723900" y="5943640"/>
            <a:ext cx="1530296" cy="400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spcBef>
                <a:spcPct val="20000"/>
              </a:spcBef>
            </a:pPr>
            <a:r>
              <a:rPr lang="es-ES" i="1" dirty="0" smtClean="0">
                <a:solidFill>
                  <a:srgbClr val="FFFFFF"/>
                </a:solidFill>
              </a:rPr>
              <a:t>* ISS </a:t>
            </a:r>
            <a:r>
              <a:rPr lang="es-ES" i="1" dirty="0" err="1" smtClean="0">
                <a:solidFill>
                  <a:srgbClr val="FFFFFF"/>
                </a:solidFill>
              </a:rPr>
              <a:t>stage</a:t>
            </a:r>
            <a:endParaRPr lang="es-ES" i="1" dirty="0">
              <a:solidFill>
                <a:srgbClr val="FFFFFF"/>
              </a:solidFill>
            </a:endParaRPr>
          </a:p>
        </p:txBody>
      </p:sp>
      <p:sp>
        <p:nvSpPr>
          <p:cNvPr id="13" name="Line 2"/>
          <p:cNvSpPr>
            <a:spLocks noChangeShapeType="1"/>
          </p:cNvSpPr>
          <p:nvPr/>
        </p:nvSpPr>
        <p:spPr bwMode="auto">
          <a:xfrm>
            <a:off x="0" y="908720"/>
            <a:ext cx="10287000" cy="0"/>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s-ES">
              <a:solidFill>
                <a:srgbClr val="FFFFFF"/>
              </a:solidFill>
            </a:endParaRPr>
          </a:p>
        </p:txBody>
      </p:sp>
    </p:spTree>
    <p:extLst>
      <p:ext uri="{BB962C8B-B14F-4D97-AF65-F5344CB8AC3E}">
        <p14:creationId xmlns:p14="http://schemas.microsoft.com/office/powerpoint/2010/main" val="1514350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8389" name="Picture 5" descr="11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11289"/>
            <a:ext cx="4787900" cy="5113337"/>
          </a:xfrm>
          <a:prstGeom prst="rect">
            <a:avLst/>
          </a:prstGeom>
          <a:noFill/>
          <a:extLst>
            <a:ext uri="{909E8E84-426E-40dd-AFC4-6F175D3DCCD1}">
              <a14:hiddenFill xmlns="" xmlns:a14="http://schemas.microsoft.com/office/drawing/2010/main">
                <a:solidFill>
                  <a:srgbClr val="FFFFFF"/>
                </a:solidFill>
              </a14:hiddenFill>
            </a:ext>
          </a:extLst>
        </p:spPr>
      </p:pic>
      <p:pic>
        <p:nvPicPr>
          <p:cNvPr id="1168391" name="Picture 7" descr="86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963" y="1411289"/>
            <a:ext cx="4999037" cy="5113337"/>
          </a:xfrm>
          <a:prstGeom prst="rect">
            <a:avLst/>
          </a:prstGeom>
          <a:noFill/>
          <a:extLst>
            <a:ext uri="{909E8E84-426E-40dd-AFC4-6F175D3DCCD1}">
              <a14:hiddenFill xmlns="" xmlns:a14="http://schemas.microsoft.com/office/drawing/2010/main">
                <a:solidFill>
                  <a:srgbClr val="FFFFFF"/>
                </a:solidFill>
              </a14:hiddenFill>
            </a:ext>
          </a:extLst>
        </p:spPr>
      </p:pic>
      <p:sp>
        <p:nvSpPr>
          <p:cNvPr id="1168392" name="Text Box 8"/>
          <p:cNvSpPr txBox="1">
            <a:spLocks noChangeArrowheads="1"/>
          </p:cNvSpPr>
          <p:nvPr/>
        </p:nvSpPr>
        <p:spPr bwMode="auto">
          <a:xfrm>
            <a:off x="1055688" y="427038"/>
            <a:ext cx="2374168" cy="584776"/>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sz="3200" dirty="0" smtClean="0">
                <a:solidFill>
                  <a:schemeClr val="tx2"/>
                </a:solidFill>
              </a:rPr>
              <a:t>BM </a:t>
            </a:r>
            <a:r>
              <a:rPr lang="es-ES" sz="3200" dirty="0" err="1" smtClean="0">
                <a:solidFill>
                  <a:schemeClr val="tx2"/>
                </a:solidFill>
              </a:rPr>
              <a:t>aspirate</a:t>
            </a:r>
            <a:endParaRPr lang="es-ES" sz="3200" dirty="0">
              <a:solidFill>
                <a:schemeClr val="tx2"/>
              </a:solidFill>
            </a:endParaRPr>
          </a:p>
        </p:txBody>
      </p:sp>
      <p:sp>
        <p:nvSpPr>
          <p:cNvPr id="1168393" name="Text Box 9"/>
          <p:cNvSpPr txBox="1">
            <a:spLocks noChangeArrowheads="1"/>
          </p:cNvSpPr>
          <p:nvPr/>
        </p:nvSpPr>
        <p:spPr bwMode="auto">
          <a:xfrm>
            <a:off x="6384939" y="404813"/>
            <a:ext cx="2100455" cy="584776"/>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sz="3200" dirty="0" smtClean="0">
                <a:solidFill>
                  <a:schemeClr val="tx2"/>
                </a:solidFill>
              </a:rPr>
              <a:t>BM </a:t>
            </a:r>
            <a:r>
              <a:rPr lang="es-ES" sz="3200" dirty="0" err="1" smtClean="0">
                <a:solidFill>
                  <a:schemeClr val="tx2"/>
                </a:solidFill>
              </a:rPr>
              <a:t>biopsy</a:t>
            </a:r>
            <a:endParaRPr lang="es-ES" sz="3200" dirty="0">
              <a:solidFill>
                <a:schemeClr val="tx2"/>
              </a:solidFill>
            </a:endParaRPr>
          </a:p>
        </p:txBody>
      </p:sp>
    </p:spTree>
    <p:extLst>
      <p:ext uri="{BB962C8B-B14F-4D97-AF65-F5344CB8AC3E}">
        <p14:creationId xmlns:p14="http://schemas.microsoft.com/office/powerpoint/2010/main" val="822691075"/>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a:xfrm>
            <a:off x="679451" y="188913"/>
            <a:ext cx="8743950" cy="1008062"/>
          </a:xfrm>
        </p:spPr>
        <p:txBody>
          <a:bodyPr/>
          <a:lstStyle/>
          <a:p>
            <a:r>
              <a:rPr lang="en-US"/>
              <a:t>BM aspirate: morphology</a:t>
            </a:r>
          </a:p>
        </p:txBody>
      </p:sp>
      <p:graphicFrame>
        <p:nvGraphicFramePr>
          <p:cNvPr id="1099779" name="Object 3"/>
          <p:cNvGraphicFramePr>
            <a:graphicFrameLocks noGrp="1" noChangeAspect="1"/>
          </p:cNvGraphicFramePr>
          <p:nvPr>
            <p:ph idx="1"/>
          </p:nvPr>
        </p:nvGraphicFramePr>
        <p:xfrm>
          <a:off x="1327150" y="1196982"/>
          <a:ext cx="7631114" cy="5116513"/>
        </p:xfrm>
        <a:graphic>
          <a:graphicData uri="http://schemas.openxmlformats.org/presentationml/2006/ole">
            <mc:AlternateContent xmlns:mc="http://schemas.openxmlformats.org/markup-compatibility/2006">
              <mc:Choice xmlns:v="urn:schemas-microsoft-com:vml" Requires="v">
                <p:oleObj spid="_x0000_s5168" name="Image" r:id="rId4" imgW="9244444" imgH="6196825" progId="PhotoshopElements.Image.4">
                  <p:embed/>
                </p:oleObj>
              </mc:Choice>
              <mc:Fallback>
                <p:oleObj name="Image" r:id="rId4" imgW="9244444" imgH="6196825" progId="PhotoshopElements.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7150" y="1196982"/>
                        <a:ext cx="7631114" cy="5116513"/>
                      </a:xfrm>
                      <a:prstGeom prst="rect">
                        <a:avLst/>
                      </a:prstGeom>
                      <a:noFill/>
                      <a:ln>
                        <a:noFill/>
                      </a:ln>
                      <a:effectLst/>
                      <a:extLst>
                        <a:ext uri="{909E8E84-426E-40dd-AFC4-6F175D3DCCD1}">
                          <a14:hiddenFill xmlns="" xmlns:a14="http://schemas.microsoft.com/office/drawing/2010/main">
                            <a:solidFill>
                              <a:srgbClr val="FF0000"/>
                            </a:solidFill>
                          </a14:hiddenFill>
                        </a:ext>
                        <a:ext uri="{91240B29-F687-4f45-9708-019B960494DF}">
                          <a14:hiddenLine xmlns="" xmlns:a14="http://schemas.microsoft.com/office/drawing/2010/main" w="9525" cap="flat" cmpd="sng">
                            <a:solidFill>
                              <a:srgbClr val="FFFF00"/>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50335539"/>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64" name="Picture 4" descr="Bone_Marro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66805"/>
            <a:ext cx="5329238" cy="5616575"/>
          </a:xfrm>
          <a:prstGeom prst="rect">
            <a:avLst/>
          </a:prstGeom>
          <a:noFill/>
          <a:extLst>
            <a:ext uri="{909E8E84-426E-40dd-AFC4-6F175D3DCCD1}">
              <a14:hiddenFill xmlns="" xmlns:a14="http://schemas.microsoft.com/office/drawing/2010/main">
                <a:solidFill>
                  <a:srgbClr val="FFFFFF"/>
                </a:solidFill>
              </a14:hiddenFill>
            </a:ext>
          </a:extLst>
        </p:spPr>
      </p:pic>
      <p:sp>
        <p:nvSpPr>
          <p:cNvPr id="1167369" name="Line 9"/>
          <p:cNvSpPr>
            <a:spLocks noChangeShapeType="1"/>
          </p:cNvSpPr>
          <p:nvPr/>
        </p:nvSpPr>
        <p:spPr bwMode="auto">
          <a:xfrm>
            <a:off x="5972189" y="2667000"/>
            <a:ext cx="1152525" cy="0"/>
          </a:xfrm>
          <a:prstGeom prst="line">
            <a:avLst/>
          </a:prstGeom>
          <a:noFill/>
          <a:ln w="38100" cap="sq">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115000"/>
              </a:lnSpc>
            </a:pPr>
            <a:endParaRPr lang="es-ES" sz="2400" b="1">
              <a:solidFill>
                <a:srgbClr val="CCCCFF"/>
              </a:solidFill>
              <a:latin typeface="Times New Roman" charset="0"/>
              <a:ea typeface="ＭＳ Ｐゴシック" charset="0"/>
            </a:endParaRPr>
          </a:p>
        </p:txBody>
      </p:sp>
      <p:pic>
        <p:nvPicPr>
          <p:cNvPr id="11673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115" y="1197001"/>
            <a:ext cx="2447925" cy="2232025"/>
          </a:xfrm>
          <a:prstGeom prst="rect">
            <a:avLst/>
          </a:prstGeom>
          <a:noFill/>
          <a:ln>
            <a:noFill/>
          </a:ln>
          <a:effectLst>
            <a:outerShdw blurRad="63500" dist="38099" dir="2700000" algn="ctr" rotWithShape="0">
              <a:srgbClr val="0C0D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67371" name="Text Box 11"/>
          <p:cNvSpPr txBox="1">
            <a:spLocks noChangeArrowheads="1"/>
          </p:cNvSpPr>
          <p:nvPr/>
        </p:nvSpPr>
        <p:spPr bwMode="auto">
          <a:xfrm>
            <a:off x="7632906" y="3352807"/>
            <a:ext cx="1663286" cy="507831"/>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115000"/>
              </a:lnSpc>
            </a:pPr>
            <a:r>
              <a:rPr lang="es-ES" sz="2400" b="1" dirty="0" smtClean="0">
                <a:solidFill>
                  <a:srgbClr val="CCCCFF"/>
                </a:solidFill>
                <a:latin typeface="Times New Roman" charset="0"/>
                <a:ea typeface="ＭＳ Ｐゴシック" charset="0"/>
              </a:rPr>
              <a:t>Plasma </a:t>
            </a:r>
            <a:r>
              <a:rPr lang="es-ES" sz="2400" b="1" dirty="0" err="1" smtClean="0">
                <a:solidFill>
                  <a:srgbClr val="CCCCFF"/>
                </a:solidFill>
                <a:latin typeface="Times New Roman" charset="0"/>
                <a:ea typeface="ＭＳ Ｐゴシック" charset="0"/>
              </a:rPr>
              <a:t>cell</a:t>
            </a:r>
            <a:endParaRPr lang="es-ES" sz="2400" b="1" dirty="0">
              <a:solidFill>
                <a:srgbClr val="CCCCFF"/>
              </a:solidFill>
              <a:latin typeface="Times New Roman" charset="0"/>
              <a:ea typeface="ＭＳ Ｐゴシック" charset="0"/>
            </a:endParaRPr>
          </a:p>
        </p:txBody>
      </p:sp>
      <p:sp>
        <p:nvSpPr>
          <p:cNvPr id="1167372" name="Line 12"/>
          <p:cNvSpPr>
            <a:spLocks noChangeShapeType="1"/>
          </p:cNvSpPr>
          <p:nvPr/>
        </p:nvSpPr>
        <p:spPr bwMode="auto">
          <a:xfrm>
            <a:off x="8496300" y="3810002"/>
            <a:ext cx="0" cy="287337"/>
          </a:xfrm>
          <a:prstGeom prst="line">
            <a:avLst/>
          </a:prstGeom>
          <a:noFill/>
          <a:ln w="38100" cap="sq">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115000"/>
              </a:lnSpc>
            </a:pPr>
            <a:endParaRPr lang="es-ES" sz="2400" b="1">
              <a:solidFill>
                <a:srgbClr val="CCCCFF"/>
              </a:solidFill>
              <a:latin typeface="Times New Roman" charset="0"/>
              <a:ea typeface="ＭＳ Ｐゴシック" charset="0"/>
            </a:endParaRPr>
          </a:p>
        </p:txBody>
      </p:sp>
      <p:pic>
        <p:nvPicPr>
          <p:cNvPr id="1167376" name="Picture 16" descr="animai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31001" y="4233863"/>
            <a:ext cx="1008063" cy="2233612"/>
          </a:xfrm>
          <a:prstGeom prst="rect">
            <a:avLst/>
          </a:prstGeom>
          <a:noFill/>
          <a:extLst>
            <a:ext uri="{909E8E84-426E-40dd-AFC4-6F175D3DCCD1}">
              <a14:hiddenFill xmlns="" xmlns:a14="http://schemas.microsoft.com/office/drawing/2010/main">
                <a:solidFill>
                  <a:srgbClr val="FFFFFF"/>
                </a:solidFill>
              </a14:hiddenFill>
            </a:ext>
          </a:extLst>
        </p:spPr>
      </p:pic>
      <p:pic>
        <p:nvPicPr>
          <p:cNvPr id="1167378" name="Picture 18" descr="ainmun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1941" y="4191026"/>
            <a:ext cx="1079501" cy="2276475"/>
          </a:xfrm>
          <a:prstGeom prst="rect">
            <a:avLst/>
          </a:prstGeom>
          <a:noFill/>
          <a:extLst>
            <a:ext uri="{909E8E84-426E-40dd-AFC4-6F175D3DCCD1}">
              <a14:hiddenFill xmlns="" xmlns:a14="http://schemas.microsoft.com/office/drawing/2010/main">
                <a:solidFill>
                  <a:srgbClr val="FFFFFF"/>
                </a:solidFill>
              </a14:hiddenFill>
            </a:ext>
          </a:extLst>
        </p:spPr>
      </p:pic>
      <p:pic>
        <p:nvPicPr>
          <p:cNvPr id="1167380" name="Picture 20" descr="ainmun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4313" y="4191026"/>
            <a:ext cx="936626" cy="2276475"/>
          </a:xfrm>
          <a:prstGeom prst="rect">
            <a:avLst/>
          </a:prstGeom>
          <a:noFill/>
          <a:extLst>
            <a:ext uri="{909E8E84-426E-40dd-AFC4-6F175D3DCCD1}">
              <a14:hiddenFill xmlns="" xmlns:a14="http://schemas.microsoft.com/office/drawing/2010/main">
                <a:solidFill>
                  <a:srgbClr val="FFFFFF"/>
                </a:solidFill>
              </a14:hiddenFill>
            </a:ext>
          </a:extLst>
        </p:spPr>
      </p:pic>
      <p:sp>
        <p:nvSpPr>
          <p:cNvPr id="1167381" name="Text Box 21"/>
          <p:cNvSpPr txBox="1">
            <a:spLocks noChangeArrowheads="1"/>
          </p:cNvSpPr>
          <p:nvPr/>
        </p:nvSpPr>
        <p:spPr bwMode="auto">
          <a:xfrm>
            <a:off x="114300" y="39495"/>
            <a:ext cx="100584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ca-ES" sz="3600" b="1" dirty="0" smtClean="0">
                <a:solidFill>
                  <a:srgbClr val="FFFF00"/>
                </a:solidFill>
                <a:latin typeface="Arial"/>
                <a:ea typeface="ＭＳ Ｐゴシック" charset="0"/>
                <a:cs typeface="Arial"/>
              </a:rPr>
              <a:t>MM: plasma </a:t>
            </a:r>
            <a:r>
              <a:rPr lang="ca-ES" sz="3600" b="1" dirty="0" smtClean="0">
                <a:solidFill>
                  <a:srgbClr val="FFFF00"/>
                </a:solidFill>
                <a:latin typeface="Arial"/>
                <a:cs typeface="Arial"/>
              </a:rPr>
              <a:t>cell </a:t>
            </a:r>
            <a:r>
              <a:rPr lang="ca-ES" sz="3600" b="1" dirty="0" err="1" smtClean="0">
                <a:solidFill>
                  <a:srgbClr val="FFFF00"/>
                </a:solidFill>
                <a:latin typeface="Arial"/>
                <a:cs typeface="Arial"/>
              </a:rPr>
              <a:t>disorders</a:t>
            </a:r>
            <a:endParaRPr lang="es-ES" sz="3600" b="1" dirty="0">
              <a:solidFill>
                <a:srgbClr val="FFFF00"/>
              </a:solidFill>
              <a:latin typeface="Arial"/>
              <a:ea typeface="ＭＳ Ｐゴシック" charset="0"/>
              <a:cs typeface="Arial"/>
            </a:endParaRPr>
          </a:p>
        </p:txBody>
      </p:sp>
      <p:sp>
        <p:nvSpPr>
          <p:cNvPr id="11" name="Text Box 11"/>
          <p:cNvSpPr txBox="1">
            <a:spLocks noChangeArrowheads="1"/>
          </p:cNvSpPr>
          <p:nvPr/>
        </p:nvSpPr>
        <p:spPr bwMode="auto">
          <a:xfrm>
            <a:off x="6972319" y="6350195"/>
            <a:ext cx="697727" cy="507831"/>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115000"/>
              </a:lnSpc>
            </a:pPr>
            <a:r>
              <a:rPr lang="es-ES" sz="2400" b="1" dirty="0" err="1" smtClean="0">
                <a:solidFill>
                  <a:srgbClr val="CCCCFF"/>
                </a:solidFill>
                <a:latin typeface="Times New Roman" charset="0"/>
                <a:ea typeface="ＭＳ Ｐゴシック" charset="0"/>
              </a:rPr>
              <a:t>IgG</a:t>
            </a:r>
            <a:endParaRPr lang="es-ES" sz="2400" b="1" dirty="0">
              <a:solidFill>
                <a:srgbClr val="CCCCFF"/>
              </a:solidFill>
              <a:latin typeface="Times New Roman" charset="0"/>
              <a:ea typeface="ＭＳ Ｐゴシック" charset="0"/>
            </a:endParaRPr>
          </a:p>
        </p:txBody>
      </p:sp>
      <p:sp>
        <p:nvSpPr>
          <p:cNvPr id="12" name="Text Box 11"/>
          <p:cNvSpPr txBox="1">
            <a:spLocks noChangeArrowheads="1"/>
          </p:cNvSpPr>
          <p:nvPr/>
        </p:nvSpPr>
        <p:spPr bwMode="auto">
          <a:xfrm>
            <a:off x="8116253" y="6350195"/>
            <a:ext cx="671979" cy="507831"/>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115000"/>
              </a:lnSpc>
            </a:pPr>
            <a:r>
              <a:rPr lang="es-ES" sz="2400" b="1" dirty="0" err="1" smtClean="0">
                <a:solidFill>
                  <a:srgbClr val="CCCCFF"/>
                </a:solidFill>
                <a:latin typeface="Times New Roman" charset="0"/>
                <a:ea typeface="ＭＳ Ｐゴシック" charset="0"/>
              </a:rPr>
              <a:t>IgA</a:t>
            </a:r>
            <a:endParaRPr lang="es-ES" sz="2400" b="1" dirty="0">
              <a:solidFill>
                <a:srgbClr val="CCCCFF"/>
              </a:solidFill>
              <a:latin typeface="Times New Roman" charset="0"/>
              <a:ea typeface="ＭＳ Ｐゴシック" charset="0"/>
            </a:endParaRPr>
          </a:p>
        </p:txBody>
      </p:sp>
      <p:sp>
        <p:nvSpPr>
          <p:cNvPr id="13" name="Text Box 11"/>
          <p:cNvSpPr txBox="1">
            <a:spLocks noChangeArrowheads="1"/>
          </p:cNvSpPr>
          <p:nvPr/>
        </p:nvSpPr>
        <p:spPr bwMode="auto">
          <a:xfrm>
            <a:off x="9233714" y="6350195"/>
            <a:ext cx="748823" cy="507831"/>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115000"/>
              </a:lnSpc>
            </a:pPr>
            <a:r>
              <a:rPr lang="es-ES" sz="2400" b="1" dirty="0" err="1" smtClean="0">
                <a:solidFill>
                  <a:srgbClr val="CCCCFF"/>
                </a:solidFill>
                <a:latin typeface="Times New Roman" charset="0"/>
                <a:ea typeface="ＭＳ Ｐゴシック" charset="0"/>
              </a:rPr>
              <a:t>IgM</a:t>
            </a:r>
            <a:endParaRPr lang="es-ES" sz="2400" b="1" dirty="0">
              <a:solidFill>
                <a:srgbClr val="CCCCFF"/>
              </a:solidFill>
              <a:latin typeface="Times New Roman" charset="0"/>
              <a:ea typeface="ＭＳ Ｐゴシック" charset="0"/>
            </a:endParaRPr>
          </a:p>
        </p:txBody>
      </p:sp>
    </p:spTree>
    <p:extLst>
      <p:ext uri="{BB962C8B-B14F-4D97-AF65-F5344CB8AC3E}">
        <p14:creationId xmlns:p14="http://schemas.microsoft.com/office/powerpoint/2010/main" val="3310843132"/>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a:xfrm>
            <a:off x="311150" y="0"/>
            <a:ext cx="9583738" cy="833438"/>
          </a:xfrm>
        </p:spPr>
        <p:txBody>
          <a:bodyPr/>
          <a:lstStyle/>
          <a:p>
            <a:r>
              <a:rPr lang="en-US"/>
              <a:t>Flow cytometry: PCs immunophenotype</a:t>
            </a:r>
          </a:p>
        </p:txBody>
      </p:sp>
      <p:sp>
        <p:nvSpPr>
          <p:cNvPr id="1101827" name="Rectangle 3"/>
          <p:cNvSpPr>
            <a:spLocks noGrp="1" noChangeArrowheads="1"/>
          </p:cNvSpPr>
          <p:nvPr>
            <p:ph type="body" idx="1"/>
          </p:nvPr>
        </p:nvSpPr>
        <p:spPr/>
        <p:txBody>
          <a:bodyPr/>
          <a:lstStyle/>
          <a:p>
            <a:endParaRPr lang="es-ES"/>
          </a:p>
        </p:txBody>
      </p:sp>
      <p:grpSp>
        <p:nvGrpSpPr>
          <p:cNvPr id="1101828" name="Group 4"/>
          <p:cNvGrpSpPr>
            <a:grpSpLocks/>
          </p:cNvGrpSpPr>
          <p:nvPr/>
        </p:nvGrpSpPr>
        <p:grpSpPr bwMode="auto">
          <a:xfrm>
            <a:off x="0" y="792168"/>
            <a:ext cx="10287000" cy="6021387"/>
            <a:chOff x="277" y="732"/>
            <a:chExt cx="6047" cy="3424"/>
          </a:xfrm>
        </p:grpSpPr>
        <p:sp>
          <p:nvSpPr>
            <p:cNvPr id="1101829" name="Text Box 5"/>
            <p:cNvSpPr txBox="1">
              <a:spLocks noChangeArrowheads="1"/>
            </p:cNvSpPr>
            <p:nvPr/>
          </p:nvSpPr>
          <p:spPr bwMode="auto">
            <a:xfrm>
              <a:off x="690" y="1298"/>
              <a:ext cx="1019" cy="209"/>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s-ES_tradnl" sz="1800">
                <a:solidFill>
                  <a:srgbClr val="FFFFFF"/>
                </a:solidFill>
                <a:latin typeface="Times New Roman" charset="0"/>
                <a:ea typeface="ＭＳ Ｐゴシック" charset="0"/>
                <a:cs typeface="Arial"/>
              </a:endParaRPr>
            </a:p>
          </p:txBody>
        </p:sp>
        <p:sp>
          <p:nvSpPr>
            <p:cNvPr id="1101830" name="Text Box 6"/>
            <p:cNvSpPr txBox="1">
              <a:spLocks noChangeArrowheads="1"/>
            </p:cNvSpPr>
            <p:nvPr/>
          </p:nvSpPr>
          <p:spPr bwMode="auto">
            <a:xfrm>
              <a:off x="690" y="1278"/>
              <a:ext cx="1019" cy="209"/>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s-ES_tradnl" sz="1800">
                <a:solidFill>
                  <a:srgbClr val="FFFFFF"/>
                </a:solidFill>
                <a:latin typeface="Times New Roman" charset="0"/>
                <a:ea typeface="ＭＳ Ｐゴシック" charset="0"/>
                <a:cs typeface="Arial"/>
              </a:endParaRPr>
            </a:p>
          </p:txBody>
        </p:sp>
        <p:pic>
          <p:nvPicPr>
            <p:cNvPr id="11018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 y="734"/>
              <a:ext cx="6047" cy="3422"/>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01832" name="Text Box 8"/>
            <p:cNvSpPr txBox="1">
              <a:spLocks noChangeArrowheads="1"/>
            </p:cNvSpPr>
            <p:nvPr/>
          </p:nvSpPr>
          <p:spPr bwMode="auto">
            <a:xfrm>
              <a:off x="2569" y="732"/>
              <a:ext cx="1587" cy="228"/>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s-ES" sz="2000" b="1" i="1">
                  <a:solidFill>
                    <a:srgbClr val="FF0000"/>
                  </a:solidFill>
                  <a:effectLst>
                    <a:outerShdw blurRad="38100" dist="38100" dir="2700000" algn="tl">
                      <a:srgbClr val="DDDDDD"/>
                    </a:outerShdw>
                  </a:effectLst>
                  <a:latin typeface="Times New Roman" charset="0"/>
                  <a:ea typeface="ＭＳ Ｐゴシック" charset="0"/>
                  <a:cs typeface="Arial"/>
                </a:rPr>
                <a:t>Abnormal plasma cells</a:t>
              </a:r>
            </a:p>
          </p:txBody>
        </p:sp>
        <p:sp>
          <p:nvSpPr>
            <p:cNvPr id="1101833" name="Text Box 9"/>
            <p:cNvSpPr txBox="1">
              <a:spLocks noChangeArrowheads="1"/>
            </p:cNvSpPr>
            <p:nvPr/>
          </p:nvSpPr>
          <p:spPr bwMode="auto">
            <a:xfrm>
              <a:off x="2634" y="2389"/>
              <a:ext cx="1432" cy="228"/>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s-ES" sz="2000" b="1" i="1">
                  <a:solidFill>
                    <a:srgbClr val="0000FF"/>
                  </a:solidFill>
                  <a:effectLst>
                    <a:outerShdw blurRad="38100" dist="38100" dir="2700000" algn="tl">
                      <a:srgbClr val="DDDDDD"/>
                    </a:outerShdw>
                  </a:effectLst>
                  <a:latin typeface="Times New Roman" charset="0"/>
                  <a:ea typeface="ＭＳ Ｐゴシック" charset="0"/>
                  <a:cs typeface="Arial"/>
                </a:rPr>
                <a:t>Normal plasma cells</a:t>
              </a:r>
            </a:p>
          </p:txBody>
        </p:sp>
      </p:grpSp>
    </p:spTree>
    <p:extLst>
      <p:ext uri="{BB962C8B-B14F-4D97-AF65-F5344CB8AC3E}">
        <p14:creationId xmlns:p14="http://schemas.microsoft.com/office/powerpoint/2010/main" val="1784557440"/>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0" y="1"/>
            <a:ext cx="9494046"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a:lnSpc>
                <a:spcPct val="115000"/>
              </a:lnSpc>
              <a:spcBef>
                <a:spcPct val="0"/>
              </a:spcBef>
              <a:buFontTx/>
              <a:buNone/>
            </a:pPr>
            <a:r>
              <a:rPr lang="es-ES_tradnl" altLang="es-ES" sz="2600" b="1" dirty="0" smtClean="0">
                <a:solidFill>
                  <a:srgbClr val="333399"/>
                </a:solidFill>
                <a:latin typeface="Comic Sans MS" pitchFamily="66" charset="0"/>
                <a:cs typeface="Arial" pitchFamily="34" charset="0"/>
              </a:rPr>
              <a:t>IMMUNOPHENOTYPIC CHARACTERISTICS OF NORMAL vs LEUKEMIC B-CELLS </a:t>
            </a:r>
            <a:endParaRPr lang="en-US" altLang="es-ES" sz="2600" b="1" dirty="0" smtClean="0">
              <a:solidFill>
                <a:srgbClr val="333399"/>
              </a:solidFill>
              <a:latin typeface="Times" pitchFamily="18" charset="0"/>
              <a:cs typeface="Arial" pitchFamily="34" charset="0"/>
            </a:endParaRPr>
          </a:p>
        </p:txBody>
      </p:sp>
      <p:sp>
        <p:nvSpPr>
          <p:cNvPr id="6147" name="Text Box 6"/>
          <p:cNvSpPr txBox="1">
            <a:spLocks noChangeArrowheads="1"/>
          </p:cNvSpPr>
          <p:nvPr/>
        </p:nvSpPr>
        <p:spPr bwMode="auto">
          <a:xfrm>
            <a:off x="207126" y="1144589"/>
            <a:ext cx="1505641" cy="923330"/>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a:spcBef>
                <a:spcPct val="0"/>
              </a:spcBef>
              <a:buFontTx/>
              <a:buNone/>
            </a:pPr>
            <a:r>
              <a:rPr lang="es-ES_tradnl" altLang="es-ES" sz="1800" b="1" smtClean="0">
                <a:solidFill>
                  <a:srgbClr val="000000"/>
                </a:solidFill>
                <a:latin typeface="Comic Sans MS" pitchFamily="66" charset="0"/>
                <a:cs typeface="Arial" pitchFamily="34" charset="0"/>
              </a:rPr>
              <a:t>CD38</a:t>
            </a:r>
            <a:r>
              <a:rPr lang="es-ES_tradnl" altLang="es-ES" sz="1800" b="1" baseline="30000" smtClean="0">
                <a:solidFill>
                  <a:srgbClr val="000000"/>
                </a:solidFill>
                <a:latin typeface="Comic Sans MS" pitchFamily="66" charset="0"/>
                <a:cs typeface="Arial" pitchFamily="34" charset="0"/>
              </a:rPr>
              <a:t>hi</a:t>
            </a:r>
          </a:p>
          <a:p>
            <a:pPr algn="ctr">
              <a:spcBef>
                <a:spcPct val="0"/>
              </a:spcBef>
              <a:buFontTx/>
              <a:buNone/>
            </a:pPr>
            <a:r>
              <a:rPr lang="es-ES_tradnl" altLang="es-ES" sz="1800" b="1" smtClean="0">
                <a:solidFill>
                  <a:srgbClr val="000000"/>
                </a:solidFill>
                <a:latin typeface="Comic Sans MS" pitchFamily="66" charset="0"/>
                <a:cs typeface="Arial" pitchFamily="34" charset="0"/>
              </a:rPr>
              <a:t>CD138</a:t>
            </a:r>
            <a:r>
              <a:rPr lang="es-ES_tradnl" altLang="es-ES" sz="1800" b="1" baseline="30000" smtClean="0">
                <a:solidFill>
                  <a:srgbClr val="000000"/>
                </a:solidFill>
                <a:latin typeface="Comic Sans MS" pitchFamily="66" charset="0"/>
                <a:cs typeface="Arial" pitchFamily="34" charset="0"/>
              </a:rPr>
              <a:t>+</a:t>
            </a:r>
            <a:r>
              <a:rPr lang="es-ES_tradnl" altLang="es-ES" sz="1800" b="1" smtClean="0">
                <a:solidFill>
                  <a:srgbClr val="000000"/>
                </a:solidFill>
                <a:latin typeface="Comic Sans MS" pitchFamily="66" charset="0"/>
                <a:cs typeface="Arial" pitchFamily="34" charset="0"/>
              </a:rPr>
              <a:t> </a:t>
            </a:r>
          </a:p>
          <a:p>
            <a:pPr algn="ctr">
              <a:spcBef>
                <a:spcPct val="0"/>
              </a:spcBef>
              <a:buFontTx/>
              <a:buNone/>
            </a:pPr>
            <a:r>
              <a:rPr lang="es-ES_tradnl" altLang="es-ES" sz="1800" b="1" smtClean="0">
                <a:solidFill>
                  <a:srgbClr val="000000"/>
                </a:solidFill>
                <a:latin typeface="Comic Sans MS" pitchFamily="66" charset="0"/>
                <a:cs typeface="Arial" pitchFamily="34" charset="0"/>
              </a:rPr>
              <a:t>Plasma cells</a:t>
            </a:r>
            <a:endParaRPr lang="es-ES" altLang="es-ES" sz="1800" b="1" smtClean="0">
              <a:solidFill>
                <a:srgbClr val="000000"/>
              </a:solidFill>
              <a:latin typeface="Comic Sans MS" pitchFamily="66" charset="0"/>
              <a:cs typeface="Arial" pitchFamily="34" charset="0"/>
            </a:endParaRPr>
          </a:p>
        </p:txBody>
      </p:sp>
      <p:sp>
        <p:nvSpPr>
          <p:cNvPr id="6148" name="Line 7"/>
          <p:cNvSpPr>
            <a:spLocks noChangeShapeType="1"/>
          </p:cNvSpPr>
          <p:nvPr/>
        </p:nvSpPr>
        <p:spPr bwMode="auto">
          <a:xfrm>
            <a:off x="2875372" y="1268436"/>
            <a:ext cx="4213027" cy="1587"/>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eaLnBrk="1" hangingPunct="1">
              <a:spcBef>
                <a:spcPct val="0"/>
              </a:spcBef>
            </a:pPr>
            <a:endParaRPr lang="en-US" sz="2400" smtClean="0">
              <a:solidFill>
                <a:srgbClr val="000000"/>
              </a:solidFill>
              <a:latin typeface="Arial" pitchFamily="34" charset="0"/>
              <a:ea typeface="ＭＳ Ｐゴシック" pitchFamily="34" charset="-128"/>
              <a:cs typeface="Arial" pitchFamily="34" charset="0"/>
            </a:endParaRPr>
          </a:p>
        </p:txBody>
      </p:sp>
      <p:sp>
        <p:nvSpPr>
          <p:cNvPr id="6149" name="Line 8"/>
          <p:cNvSpPr>
            <a:spLocks noChangeShapeType="1"/>
          </p:cNvSpPr>
          <p:nvPr/>
        </p:nvSpPr>
        <p:spPr bwMode="auto">
          <a:xfrm>
            <a:off x="930474" y="2120900"/>
            <a:ext cx="0" cy="649288"/>
          </a:xfrm>
          <a:prstGeom prst="line">
            <a:avLst/>
          </a:prstGeom>
          <a:noFill/>
          <a:ln w="5715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eaLnBrk="1" hangingPunct="1">
              <a:spcBef>
                <a:spcPct val="0"/>
              </a:spcBef>
            </a:pPr>
            <a:endParaRPr lang="en-US" sz="2400" smtClean="0">
              <a:solidFill>
                <a:srgbClr val="000000"/>
              </a:solidFill>
              <a:latin typeface="Arial" pitchFamily="34" charset="0"/>
              <a:ea typeface="ＭＳ Ｐゴシック" pitchFamily="34" charset="-128"/>
              <a:cs typeface="Arial" pitchFamily="34" charset="0"/>
            </a:endParaRPr>
          </a:p>
        </p:txBody>
      </p:sp>
      <p:sp>
        <p:nvSpPr>
          <p:cNvPr id="6150" name="Line 9"/>
          <p:cNvSpPr>
            <a:spLocks noChangeShapeType="1"/>
          </p:cNvSpPr>
          <p:nvPr/>
        </p:nvSpPr>
        <p:spPr bwMode="auto">
          <a:xfrm>
            <a:off x="282191" y="981075"/>
            <a:ext cx="9640491"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n-US" sz="2400" smtClean="0">
              <a:solidFill>
                <a:srgbClr val="000000"/>
              </a:solidFill>
              <a:latin typeface="Arial" pitchFamily="34" charset="0"/>
              <a:ea typeface="ＭＳ Ｐゴシック" pitchFamily="34" charset="-128"/>
              <a:cs typeface="Arial" pitchFamily="34" charset="0"/>
            </a:endParaRPr>
          </a:p>
        </p:txBody>
      </p:sp>
      <p:sp>
        <p:nvSpPr>
          <p:cNvPr id="6151" name="Text Box 47"/>
          <p:cNvSpPr txBox="1">
            <a:spLocks noChangeArrowheads="1"/>
          </p:cNvSpPr>
          <p:nvPr/>
        </p:nvSpPr>
        <p:spPr bwMode="auto">
          <a:xfrm>
            <a:off x="2700338" y="1412898"/>
            <a:ext cx="4873824"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50000"/>
              </a:spcBef>
              <a:buFontTx/>
              <a:buNone/>
            </a:pPr>
            <a:r>
              <a:rPr lang="en-US" altLang="es-ES" sz="1400" b="1" smtClean="0">
                <a:solidFill>
                  <a:srgbClr val="000000"/>
                </a:solidFill>
                <a:latin typeface="Comic Sans MS" pitchFamily="66" charset="0"/>
                <a:cs typeface="Arial" pitchFamily="34" charset="0"/>
              </a:rPr>
              <a:t>8- COLOR flow cytometry: multiple myeloma MRD EuroFlow panel (72 bivariate plots/tube)</a:t>
            </a:r>
          </a:p>
        </p:txBody>
      </p:sp>
      <p:pic>
        <p:nvPicPr>
          <p:cNvPr id="6152" name="Picture 2" descr="EuroFlow_logo_trans_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3640" y="20638"/>
            <a:ext cx="1134070"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153" name="3 Grupo"/>
          <p:cNvGrpSpPr>
            <a:grpSpLocks/>
          </p:cNvGrpSpPr>
          <p:nvPr/>
        </p:nvGrpSpPr>
        <p:grpSpPr bwMode="auto">
          <a:xfrm>
            <a:off x="2227065" y="1936750"/>
            <a:ext cx="5477470" cy="4732338"/>
            <a:chOff x="2080018" y="1936095"/>
            <a:chExt cx="4868246" cy="4733265"/>
          </a:xfrm>
        </p:grpSpPr>
        <p:grpSp>
          <p:nvGrpSpPr>
            <p:cNvPr id="6176" name="1 Grupo"/>
            <p:cNvGrpSpPr>
              <a:grpSpLocks/>
            </p:cNvGrpSpPr>
            <p:nvPr/>
          </p:nvGrpSpPr>
          <p:grpSpPr bwMode="auto">
            <a:xfrm>
              <a:off x="2080018" y="2002335"/>
              <a:ext cx="4868246" cy="4667025"/>
              <a:chOff x="1739625" y="2055118"/>
              <a:chExt cx="8617078" cy="9366951"/>
            </a:xfrm>
          </p:grpSpPr>
          <p:pic>
            <p:nvPicPr>
              <p:cNvPr id="6178" name="Picture 4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055118"/>
                <a:ext cx="1104900" cy="1085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79" name="Picture 4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194" y="2064643"/>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0" name="Picture 4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148" y="206997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1" name="Picture 4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9268" y="20741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2" name="Picture 4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20614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3" name="Picture 4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280" y="206084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4" name="Picture 46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7940" y="206084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5" name="Picture 47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0988" y="308228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6" name="Picture 47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9900" y="308228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7" name="Picture 47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0988" y="4090392"/>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8" name="Picture 47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6448" y="308228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89" name="Picture 47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97200" y="4077072"/>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0" name="Picture 47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77320" y="4090392"/>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1" name="Picture 47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42480" y="5123284"/>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2" name="Picture 47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84500" y="5098504"/>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3" name="Picture 47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4620" y="5098504"/>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4" name="Picture 47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50988" y="613201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5" name="Picture 48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05708" y="611931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6" name="Picture 48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73748" y="611080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7" name="Picture 48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65948" y="308228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8" name="Picture 48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79268" y="4103092"/>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99" name="Picture 48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66568" y="5098504"/>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0" name="Picture 48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70140" y="611931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1" name="Picture 48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00080" y="306958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2" name="Picture 48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00080" y="4103092"/>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3" name="Picture 48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000080" y="5098504"/>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4" name="Picture 48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999460" y="610661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5" name="Picture 49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79580" y="306958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6" name="Picture 49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67500" y="4103092"/>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7" name="Picture 49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054180" y="5098504"/>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8" name="Picture 49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033592" y="610661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09" name="Picture 49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154442" y="308228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0" name="Picture 49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154442" y="410615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1" name="Picture 496"/>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167940" y="511427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2" name="Picture 49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167940" y="6122382"/>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3" name="Picture 49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747922" y="718673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4" name="Picture 499"/>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819400" y="719092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5" name="Picture 50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866778" y="718673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6" name="Picture 501"/>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946898" y="717341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7" name="Picture 50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006430" y="718673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8" name="Picture 503"/>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033592" y="718673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19" name="Picture 504"/>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167940" y="718673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0" name="Picture 505"/>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743368" y="824653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1" name="Picture 506"/>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823488" y="823321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2" name="Picture 507"/>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903608" y="82354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3" name="Picture 508"/>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911720" y="82354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4" name="Picture 509"/>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012160" y="82354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5" name="Picture 510"/>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051640" y="824653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6" name="Picture 51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156892" y="82354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7" name="Picture 512"/>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228457" y="206084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8" name="Picture 513"/>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235045" y="3082280"/>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29" name="Picture 514"/>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9235045" y="4110712"/>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0" name="Picture 515"/>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9244317" y="5118824"/>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1" name="Picture 516"/>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9235045" y="6117664"/>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2" name="Picture 518"/>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9235045" y="71756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3" name="Picture 519"/>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9244317" y="8246536"/>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4" name="Picture 52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739625" y="92749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5" name="Picture 521"/>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795682" y="9275149"/>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6" name="Picture 522"/>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875172" y="92749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7" name="Picture 523"/>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4931323" y="92749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8" name="Picture 52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011443" y="92749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39" name="Picture 525"/>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7020272" y="92749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0" name="Picture 526"/>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8123557" y="92749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1" name="Picture 527"/>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9251803" y="927496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2" name="Picture 528"/>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739625" y="103550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3" name="Picture 52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843808" y="10354907"/>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4" name="Picture 530"/>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3947093" y="10355269"/>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5" name="Picture 531"/>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4979268" y="103550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6" name="Picture 532"/>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6012160" y="103550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7" name="Picture 533"/>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7020272" y="103550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8" name="Picture 534"/>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8100392" y="103550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9" name="Picture 536"/>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9251803" y="10355088"/>
                <a:ext cx="11049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6177" name="2 Rectángulo"/>
            <p:cNvSpPr>
              <a:spLocks noChangeArrowheads="1"/>
            </p:cNvSpPr>
            <p:nvPr/>
          </p:nvSpPr>
          <p:spPr bwMode="auto">
            <a:xfrm>
              <a:off x="2080018" y="1936095"/>
              <a:ext cx="4868246" cy="4733265"/>
            </a:xfrm>
            <a:prstGeom prst="rect">
              <a:avLst/>
            </a:prstGeom>
            <a:noFill/>
            <a:ln w="3810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grpSp>
      <p:grpSp>
        <p:nvGrpSpPr>
          <p:cNvPr id="6154" name="5 Grupo"/>
          <p:cNvGrpSpPr>
            <a:grpSpLocks/>
          </p:cNvGrpSpPr>
          <p:nvPr/>
        </p:nvGrpSpPr>
        <p:grpSpPr bwMode="auto">
          <a:xfrm>
            <a:off x="121444" y="2852758"/>
            <a:ext cx="1784152" cy="3170237"/>
            <a:chOff x="35496" y="2852937"/>
            <a:chExt cx="1585592" cy="3170108"/>
          </a:xfrm>
        </p:grpSpPr>
        <p:pic>
          <p:nvPicPr>
            <p:cNvPr id="6173" name="Picture 537"/>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07504" y="3002263"/>
              <a:ext cx="1513584" cy="1506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74" name="Picture 538"/>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58930" y="4478731"/>
              <a:ext cx="1562158" cy="14705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175" name="4 Rectángulo"/>
            <p:cNvSpPr>
              <a:spLocks noChangeArrowheads="1"/>
            </p:cNvSpPr>
            <p:nvPr/>
          </p:nvSpPr>
          <p:spPr bwMode="auto">
            <a:xfrm>
              <a:off x="35496" y="2852937"/>
              <a:ext cx="1583853" cy="3170108"/>
            </a:xfrm>
            <a:prstGeom prst="rect">
              <a:avLst/>
            </a:prstGeom>
            <a:noFill/>
            <a:ln w="3810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grpSp>
      <p:sp>
        <p:nvSpPr>
          <p:cNvPr id="6155" name="Line 1236"/>
          <p:cNvSpPr>
            <a:spLocks noChangeShapeType="1"/>
          </p:cNvSpPr>
          <p:nvPr/>
        </p:nvSpPr>
        <p:spPr bwMode="auto">
          <a:xfrm>
            <a:off x="1496617" y="4827588"/>
            <a:ext cx="810816"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eaLnBrk="1" hangingPunct="1">
              <a:spcBef>
                <a:spcPct val="0"/>
              </a:spcBef>
            </a:pPr>
            <a:endParaRPr lang="en-US" sz="2400" smtClean="0">
              <a:solidFill>
                <a:srgbClr val="000000"/>
              </a:solidFill>
              <a:latin typeface="Arial" pitchFamily="34" charset="0"/>
              <a:ea typeface="ＭＳ Ｐゴシック" pitchFamily="34" charset="-128"/>
              <a:cs typeface="Arial" pitchFamily="34" charset="0"/>
            </a:endParaRPr>
          </a:p>
        </p:txBody>
      </p:sp>
      <p:grpSp>
        <p:nvGrpSpPr>
          <p:cNvPr id="6156" name="6 Grupo"/>
          <p:cNvGrpSpPr>
            <a:grpSpLocks/>
          </p:cNvGrpSpPr>
          <p:nvPr/>
        </p:nvGrpSpPr>
        <p:grpSpPr bwMode="auto">
          <a:xfrm>
            <a:off x="7897418" y="2770188"/>
            <a:ext cx="2266355" cy="2811462"/>
            <a:chOff x="7380011" y="692696"/>
            <a:chExt cx="4279837" cy="6317850"/>
          </a:xfrm>
        </p:grpSpPr>
        <p:pic>
          <p:nvPicPr>
            <p:cNvPr id="6167" name="Picture 539"/>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7383779" y="2770642"/>
              <a:ext cx="2143125"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68" name="Picture 540"/>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7383779" y="692696"/>
              <a:ext cx="2143125"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69" name="Picture 541"/>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9513256" y="693669"/>
              <a:ext cx="2143125"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70" name="Picture 542"/>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9516723" y="2762856"/>
              <a:ext cx="2143125"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71" name="Picture 543"/>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7380011" y="4876946"/>
              <a:ext cx="2143125"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72" name="Picture 544"/>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9516723" y="4869160"/>
              <a:ext cx="2143125"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6157" name="7 Rectángulo"/>
          <p:cNvSpPr>
            <a:spLocks noChangeArrowheads="1"/>
          </p:cNvSpPr>
          <p:nvPr/>
        </p:nvSpPr>
        <p:spPr bwMode="auto">
          <a:xfrm>
            <a:off x="8626078" y="2852761"/>
            <a:ext cx="408980" cy="439737"/>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58" name="548 Rectángulo"/>
          <p:cNvSpPr>
            <a:spLocks noChangeArrowheads="1"/>
          </p:cNvSpPr>
          <p:nvPr/>
        </p:nvSpPr>
        <p:spPr bwMode="auto">
          <a:xfrm>
            <a:off x="9515475" y="2924198"/>
            <a:ext cx="407194" cy="220663"/>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59" name="549 Rectángulo"/>
          <p:cNvSpPr>
            <a:spLocks noChangeArrowheads="1"/>
          </p:cNvSpPr>
          <p:nvPr/>
        </p:nvSpPr>
        <p:spPr bwMode="auto">
          <a:xfrm>
            <a:off x="9838743" y="3816352"/>
            <a:ext cx="325041" cy="428625"/>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60" name="550 Rectángulo"/>
          <p:cNvSpPr>
            <a:spLocks noChangeArrowheads="1"/>
          </p:cNvSpPr>
          <p:nvPr/>
        </p:nvSpPr>
        <p:spPr bwMode="auto">
          <a:xfrm>
            <a:off x="9386888" y="4710136"/>
            <a:ext cx="294680" cy="369887"/>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61" name="551 Rectángulo"/>
          <p:cNvSpPr>
            <a:spLocks noChangeArrowheads="1"/>
          </p:cNvSpPr>
          <p:nvPr/>
        </p:nvSpPr>
        <p:spPr bwMode="auto">
          <a:xfrm>
            <a:off x="8545725" y="4868886"/>
            <a:ext cx="294679" cy="369887"/>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62" name="552 Rectángulo"/>
          <p:cNvSpPr>
            <a:spLocks noChangeArrowheads="1"/>
          </p:cNvSpPr>
          <p:nvPr/>
        </p:nvSpPr>
        <p:spPr bwMode="auto">
          <a:xfrm>
            <a:off x="8170678" y="3995742"/>
            <a:ext cx="294679" cy="369887"/>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63" name="553 Rectángulo"/>
          <p:cNvSpPr>
            <a:spLocks noChangeArrowheads="1"/>
          </p:cNvSpPr>
          <p:nvPr/>
        </p:nvSpPr>
        <p:spPr bwMode="auto">
          <a:xfrm>
            <a:off x="8251031" y="5157788"/>
            <a:ext cx="294680" cy="184150"/>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64" name="554 Rectángulo"/>
          <p:cNvSpPr>
            <a:spLocks noChangeArrowheads="1"/>
          </p:cNvSpPr>
          <p:nvPr/>
        </p:nvSpPr>
        <p:spPr bwMode="auto">
          <a:xfrm>
            <a:off x="9710156" y="4797425"/>
            <a:ext cx="294679" cy="184150"/>
          </a:xfrm>
          <a:prstGeom prst="rect">
            <a:avLst/>
          </a:prstGeom>
          <a:noFill/>
          <a:ln w="9525"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65" name="8 Rectángulo"/>
          <p:cNvSpPr>
            <a:spLocks noChangeArrowheads="1"/>
          </p:cNvSpPr>
          <p:nvPr/>
        </p:nvSpPr>
        <p:spPr bwMode="auto">
          <a:xfrm>
            <a:off x="7863488" y="2638425"/>
            <a:ext cx="2348507" cy="3041650"/>
          </a:xfrm>
          <a:prstGeom prst="rect">
            <a:avLst/>
          </a:prstGeom>
          <a:noFill/>
          <a:ln w="3810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endParaRPr lang="es-ES" altLang="es-ES" sz="2400" smtClean="0">
              <a:solidFill>
                <a:srgbClr val="000000"/>
              </a:solidFill>
              <a:cs typeface="Arial" pitchFamily="34" charset="0"/>
            </a:endParaRPr>
          </a:p>
        </p:txBody>
      </p:sp>
      <p:sp>
        <p:nvSpPr>
          <p:cNvPr id="6166" name="Text Box 6"/>
          <p:cNvSpPr txBox="1">
            <a:spLocks noChangeArrowheads="1"/>
          </p:cNvSpPr>
          <p:nvPr/>
        </p:nvSpPr>
        <p:spPr bwMode="auto">
          <a:xfrm>
            <a:off x="8315288" y="1497014"/>
            <a:ext cx="1505641" cy="923330"/>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a:spcBef>
                <a:spcPct val="0"/>
              </a:spcBef>
              <a:buFontTx/>
              <a:buNone/>
            </a:pPr>
            <a:r>
              <a:rPr lang="es-ES_tradnl" altLang="es-ES" sz="1800" b="1" smtClean="0">
                <a:solidFill>
                  <a:srgbClr val="000000"/>
                </a:solidFill>
                <a:latin typeface="Comic Sans MS" pitchFamily="66" charset="0"/>
                <a:cs typeface="Arial" pitchFamily="34" charset="0"/>
              </a:rPr>
              <a:t>Reference</a:t>
            </a:r>
          </a:p>
          <a:p>
            <a:pPr algn="ctr">
              <a:spcBef>
                <a:spcPct val="0"/>
              </a:spcBef>
              <a:buFontTx/>
              <a:buNone/>
            </a:pPr>
            <a:r>
              <a:rPr lang="es-ES_tradnl" altLang="es-ES" sz="1800" b="1" smtClean="0">
                <a:solidFill>
                  <a:srgbClr val="000000"/>
                </a:solidFill>
                <a:latin typeface="Comic Sans MS" pitchFamily="66" charset="0"/>
                <a:cs typeface="Arial" pitchFamily="34" charset="0"/>
              </a:rPr>
              <a:t>Normal </a:t>
            </a:r>
          </a:p>
          <a:p>
            <a:pPr algn="ctr">
              <a:spcBef>
                <a:spcPct val="0"/>
              </a:spcBef>
              <a:buFontTx/>
              <a:buNone/>
            </a:pPr>
            <a:r>
              <a:rPr lang="es-ES_tradnl" altLang="es-ES" sz="1800" b="1" smtClean="0">
                <a:solidFill>
                  <a:srgbClr val="000000"/>
                </a:solidFill>
                <a:latin typeface="Comic Sans MS" pitchFamily="66" charset="0"/>
                <a:cs typeface="Arial" pitchFamily="34" charset="0"/>
              </a:rPr>
              <a:t>Plasma cells</a:t>
            </a:r>
            <a:endParaRPr lang="es-ES" altLang="es-ES" sz="1800" b="1" smtClean="0">
              <a:solidFill>
                <a:srgbClr val="000000"/>
              </a:solidFill>
              <a:latin typeface="Comic Sans MS" pitchFamily="66" charset="0"/>
              <a:cs typeface="Arial" pitchFamily="34" charset="0"/>
            </a:endParaRPr>
          </a:p>
        </p:txBody>
      </p:sp>
    </p:spTree>
    <p:extLst>
      <p:ext uri="{BB962C8B-B14F-4D97-AF65-F5344CB8AC3E}">
        <p14:creationId xmlns:p14="http://schemas.microsoft.com/office/powerpoint/2010/main" val="3865036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5"/>
          <p:cNvGrpSpPr>
            <a:grpSpLocks/>
          </p:cNvGrpSpPr>
          <p:nvPr/>
        </p:nvGrpSpPr>
        <p:grpSpPr bwMode="auto">
          <a:xfrm>
            <a:off x="109538" y="0"/>
            <a:ext cx="10112375" cy="990600"/>
            <a:chOff x="35" y="0"/>
            <a:chExt cx="6370" cy="618"/>
          </a:xfrm>
        </p:grpSpPr>
        <p:sp>
          <p:nvSpPr>
            <p:cNvPr id="10" name="Rectangle 16"/>
            <p:cNvSpPr>
              <a:spLocks noChangeArrowheads="1"/>
            </p:cNvSpPr>
            <p:nvPr/>
          </p:nvSpPr>
          <p:spPr bwMode="auto">
            <a:xfrm>
              <a:off x="65" y="0"/>
              <a:ext cx="6324" cy="618"/>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ES_tradnl">
                <a:solidFill>
                  <a:srgbClr val="FFFFFF"/>
                </a:solidFill>
              </a:endParaRPr>
            </a:p>
          </p:txBody>
        </p:sp>
        <p:sp>
          <p:nvSpPr>
            <p:cNvPr id="11" name="Line 17"/>
            <p:cNvSpPr>
              <a:spLocks noChangeShapeType="1"/>
            </p:cNvSpPr>
            <p:nvPr/>
          </p:nvSpPr>
          <p:spPr bwMode="auto">
            <a:xfrm>
              <a:off x="35" y="618"/>
              <a:ext cx="637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s-ES">
                <a:solidFill>
                  <a:srgbClr val="FFFFFF"/>
                </a:solidFill>
              </a:endParaRPr>
            </a:p>
          </p:txBody>
        </p:sp>
      </p:grpSp>
      <p:sp>
        <p:nvSpPr>
          <p:cNvPr id="1104898" name="Text Box 2"/>
          <p:cNvSpPr txBox="1">
            <a:spLocks noChangeArrowheads="1"/>
          </p:cNvSpPr>
          <p:nvPr/>
        </p:nvSpPr>
        <p:spPr bwMode="auto">
          <a:xfrm>
            <a:off x="0" y="0"/>
            <a:ext cx="102870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endParaRPr lang="es-ES_tradnl" sz="3200" b="1">
              <a:solidFill>
                <a:srgbClr val="0000FF"/>
              </a:solidFill>
              <a:latin typeface="Verdana" charset="0"/>
              <a:cs typeface="Arial"/>
            </a:endParaRPr>
          </a:p>
        </p:txBody>
      </p:sp>
      <p:sp>
        <p:nvSpPr>
          <p:cNvPr id="1104899" name="Text Box 3"/>
          <p:cNvSpPr txBox="1">
            <a:spLocks noChangeArrowheads="1"/>
          </p:cNvSpPr>
          <p:nvPr/>
        </p:nvSpPr>
        <p:spPr bwMode="auto">
          <a:xfrm>
            <a:off x="5431532" y="5405154"/>
            <a:ext cx="111125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s-ES_tradnl" b="1" dirty="0">
                <a:solidFill>
                  <a:srgbClr val="FFFF00"/>
                </a:solidFill>
                <a:latin typeface="Arial"/>
                <a:cs typeface="Arial"/>
              </a:rPr>
              <a:t>FISH</a:t>
            </a:r>
          </a:p>
        </p:txBody>
      </p:sp>
      <p:graphicFrame>
        <p:nvGraphicFramePr>
          <p:cNvPr id="1104900" name="Object 4"/>
          <p:cNvGraphicFramePr>
            <a:graphicFrameLocks noChangeAspect="1"/>
          </p:cNvGraphicFramePr>
          <p:nvPr/>
        </p:nvGraphicFramePr>
        <p:xfrm>
          <a:off x="609615" y="1497013"/>
          <a:ext cx="4303713" cy="3752850"/>
        </p:xfrm>
        <a:graphic>
          <a:graphicData uri="http://schemas.openxmlformats.org/presentationml/2006/ole">
            <mc:AlternateContent xmlns:mc="http://schemas.openxmlformats.org/markup-compatibility/2006">
              <mc:Choice xmlns:v="urn:schemas-microsoft-com:vml" Requires="v">
                <p:oleObj spid="_x0000_s27673" name="Image" r:id="rId4" imgW="9555948" imgH="5146488" progId="Photoshop.Image.4">
                  <p:embed/>
                </p:oleObj>
              </mc:Choice>
              <mc:Fallback>
                <p:oleObj name="Image" r:id="rId4" imgW="9555948" imgH="5146488"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15" y="1497013"/>
                        <a:ext cx="4303713" cy="3752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04901" name="Text Box 5"/>
          <p:cNvSpPr txBox="1">
            <a:spLocks noChangeArrowheads="1"/>
          </p:cNvSpPr>
          <p:nvPr/>
        </p:nvSpPr>
        <p:spPr bwMode="auto">
          <a:xfrm>
            <a:off x="606996" y="5334013"/>
            <a:ext cx="4536504"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ES_tradnl" b="1" dirty="0" err="1" smtClean="0">
                <a:solidFill>
                  <a:srgbClr val="FFFF00"/>
                </a:solidFill>
                <a:latin typeface="Arial"/>
                <a:cs typeface="Arial"/>
              </a:rPr>
              <a:t>Conventional</a:t>
            </a:r>
            <a:r>
              <a:rPr lang="es-ES_tradnl" b="1" dirty="0" smtClean="0">
                <a:solidFill>
                  <a:srgbClr val="FFFF00"/>
                </a:solidFill>
                <a:latin typeface="Arial"/>
                <a:cs typeface="Arial"/>
              </a:rPr>
              <a:t> </a:t>
            </a:r>
            <a:r>
              <a:rPr lang="es-ES_tradnl" b="1" dirty="0" err="1" smtClean="0">
                <a:solidFill>
                  <a:srgbClr val="FFFF00"/>
                </a:solidFill>
                <a:latin typeface="Arial"/>
                <a:cs typeface="Arial"/>
              </a:rPr>
              <a:t>cytogenetic</a:t>
            </a:r>
            <a:endParaRPr lang="es-ES_tradnl" b="1" dirty="0" smtClean="0">
              <a:solidFill>
                <a:srgbClr val="FFFF00"/>
              </a:solidFill>
              <a:latin typeface="Arial"/>
              <a:cs typeface="Arial"/>
            </a:endParaRPr>
          </a:p>
          <a:p>
            <a:pPr>
              <a:spcBef>
                <a:spcPct val="50000"/>
              </a:spcBef>
            </a:pPr>
            <a:r>
              <a:rPr lang="es-ES_tradnl" sz="1600" dirty="0" err="1" smtClean="0">
                <a:solidFill>
                  <a:srgbClr val="FFFFFF"/>
                </a:solidFill>
                <a:latin typeface="Arial"/>
                <a:cs typeface="Arial"/>
              </a:rPr>
              <a:t>Utility</a:t>
            </a:r>
            <a:r>
              <a:rPr lang="es-ES_tradnl" sz="1600" dirty="0" smtClean="0">
                <a:solidFill>
                  <a:srgbClr val="FFFFFF"/>
                </a:solidFill>
                <a:latin typeface="Arial"/>
                <a:cs typeface="Arial"/>
              </a:rPr>
              <a:t> </a:t>
            </a:r>
            <a:r>
              <a:rPr lang="es-ES_tradnl" sz="1600" dirty="0" err="1" smtClean="0">
                <a:solidFill>
                  <a:srgbClr val="FFFFFF"/>
                </a:solidFill>
                <a:latin typeface="Arial"/>
                <a:cs typeface="Arial"/>
              </a:rPr>
              <a:t>for</a:t>
            </a:r>
            <a:r>
              <a:rPr lang="es-ES_tradnl" sz="1600" dirty="0" smtClean="0">
                <a:solidFill>
                  <a:srgbClr val="FFFFFF"/>
                </a:solidFill>
                <a:latin typeface="Arial"/>
                <a:cs typeface="Arial"/>
              </a:rPr>
              <a:t> </a:t>
            </a:r>
            <a:r>
              <a:rPr lang="es-ES_tradnl" sz="1600" dirty="0" err="1" smtClean="0">
                <a:solidFill>
                  <a:srgbClr val="FFFFFF"/>
                </a:solidFill>
                <a:latin typeface="Arial"/>
                <a:cs typeface="Arial"/>
              </a:rPr>
              <a:t>detection</a:t>
            </a:r>
            <a:r>
              <a:rPr lang="es-ES_tradnl" sz="1600" dirty="0" smtClean="0">
                <a:solidFill>
                  <a:srgbClr val="FFFFFF"/>
                </a:solidFill>
                <a:latin typeface="Arial"/>
                <a:cs typeface="Arial"/>
              </a:rPr>
              <a:t> of non-</a:t>
            </a:r>
            <a:r>
              <a:rPr lang="es-ES_tradnl" sz="1600" dirty="0" err="1" smtClean="0">
                <a:solidFill>
                  <a:srgbClr val="FFFFFF"/>
                </a:solidFill>
                <a:latin typeface="Arial"/>
                <a:cs typeface="Arial"/>
              </a:rPr>
              <a:t>hyperploid</a:t>
            </a:r>
            <a:r>
              <a:rPr lang="es-ES_tradnl" sz="1600" dirty="0" smtClean="0">
                <a:solidFill>
                  <a:srgbClr val="FFFFFF"/>
                </a:solidFill>
                <a:latin typeface="Arial"/>
                <a:cs typeface="Arial"/>
              </a:rPr>
              <a:t> </a:t>
            </a:r>
            <a:r>
              <a:rPr lang="es-ES_tradnl" sz="1600" dirty="0" err="1" smtClean="0">
                <a:solidFill>
                  <a:srgbClr val="FFFFFF"/>
                </a:solidFill>
                <a:latin typeface="Arial"/>
                <a:cs typeface="Arial"/>
              </a:rPr>
              <a:t>karyotype</a:t>
            </a:r>
            <a:endParaRPr lang="es-ES_tradnl" sz="1600" dirty="0">
              <a:solidFill>
                <a:srgbClr val="FFFFFF"/>
              </a:solidFill>
              <a:latin typeface="Arial"/>
              <a:cs typeface="Arial"/>
            </a:endParaRPr>
          </a:p>
        </p:txBody>
      </p:sp>
      <p:graphicFrame>
        <p:nvGraphicFramePr>
          <p:cNvPr id="1104902" name="Object 6"/>
          <p:cNvGraphicFramePr>
            <a:graphicFrameLocks noChangeAspect="1"/>
          </p:cNvGraphicFramePr>
          <p:nvPr>
            <p:extLst>
              <p:ext uri="{D42A27DB-BD31-4B8C-83A1-F6EECF244321}">
                <p14:modId xmlns:p14="http://schemas.microsoft.com/office/powerpoint/2010/main" val="1011765896"/>
              </p:ext>
            </p:extLst>
          </p:nvPr>
        </p:nvGraphicFramePr>
        <p:xfrm>
          <a:off x="5448315" y="1219200"/>
          <a:ext cx="4319587" cy="3816350"/>
        </p:xfrm>
        <a:graphic>
          <a:graphicData uri="http://schemas.openxmlformats.org/presentationml/2006/ole">
            <mc:AlternateContent xmlns:mc="http://schemas.openxmlformats.org/markup-compatibility/2006">
              <mc:Choice xmlns:v="urn:schemas-microsoft-com:vml" Requires="v">
                <p:oleObj spid="_x0000_s27674" name="Image" r:id="rId6" imgW="12364278" imgH="8907872" progId="Photoshop.Image.4">
                  <p:embed/>
                </p:oleObj>
              </mc:Choice>
              <mc:Fallback>
                <p:oleObj name="Image" r:id="rId6" imgW="12364278" imgH="8907872" progId="Photoshop.Imag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315" y="1219200"/>
                        <a:ext cx="4319587" cy="381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04904" name="Rectangle 8"/>
          <p:cNvSpPr>
            <a:spLocks noGrp="1" noChangeArrowheads="1"/>
          </p:cNvSpPr>
          <p:nvPr>
            <p:ph type="title" idx="4294967295"/>
          </p:nvPr>
        </p:nvSpPr>
        <p:spPr>
          <a:xfrm>
            <a:off x="525463" y="165100"/>
            <a:ext cx="9258300" cy="806450"/>
          </a:xfrm>
        </p:spPr>
        <p:txBody>
          <a:bodyPr/>
          <a:lstStyle/>
          <a:p>
            <a:r>
              <a:rPr lang="es-ES_tradnl" b="1" dirty="0" err="1">
                <a:solidFill>
                  <a:srgbClr val="FFFF00"/>
                </a:solidFill>
                <a:latin typeface="Arial"/>
                <a:cs typeface="Arial"/>
              </a:rPr>
              <a:t>Cytogenetic</a:t>
            </a:r>
            <a:r>
              <a:rPr lang="es-ES_tradnl" b="1" dirty="0">
                <a:solidFill>
                  <a:srgbClr val="FFFF00"/>
                </a:solidFill>
                <a:latin typeface="Arial"/>
                <a:cs typeface="Arial"/>
              </a:rPr>
              <a:t> </a:t>
            </a:r>
            <a:r>
              <a:rPr lang="es-ES_tradnl" b="1" dirty="0" err="1">
                <a:solidFill>
                  <a:srgbClr val="FFFF00"/>
                </a:solidFill>
                <a:latin typeface="Arial"/>
                <a:cs typeface="Arial"/>
              </a:rPr>
              <a:t>abnormalities</a:t>
            </a:r>
            <a:endParaRPr lang="es-ES_tradnl" b="1" dirty="0">
              <a:solidFill>
                <a:srgbClr val="FFFF00"/>
              </a:solidFill>
              <a:latin typeface="Arial"/>
              <a:cs typeface="Arial"/>
            </a:endParaRPr>
          </a:p>
        </p:txBody>
      </p:sp>
      <p:sp>
        <p:nvSpPr>
          <p:cNvPr id="1104905" name="Text Box 9"/>
          <p:cNvSpPr txBox="1">
            <a:spLocks noChangeArrowheads="1"/>
          </p:cNvSpPr>
          <p:nvPr/>
        </p:nvSpPr>
        <p:spPr bwMode="auto">
          <a:xfrm>
            <a:off x="6151612" y="5163811"/>
            <a:ext cx="4109392" cy="9294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s-ES" sz="1600" b="1" dirty="0" err="1" smtClean="0">
                <a:solidFill>
                  <a:srgbClr val="FFFFFF"/>
                </a:solidFill>
                <a:latin typeface="Arial"/>
                <a:cs typeface="Arial"/>
              </a:rPr>
              <a:t>IgH</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Tx</a:t>
            </a:r>
            <a:r>
              <a:rPr lang="es-ES" sz="1600" b="1" dirty="0" smtClean="0">
                <a:solidFill>
                  <a:srgbClr val="FFFFFF"/>
                </a:solidFill>
                <a:latin typeface="Arial"/>
                <a:cs typeface="Arial"/>
              </a:rPr>
              <a:t>: t(4;14), t(14;16), t(14;20)</a:t>
            </a:r>
            <a:endParaRPr lang="es-ES" sz="1600" b="1" dirty="0">
              <a:solidFill>
                <a:srgbClr val="FFFFFF"/>
              </a:solidFill>
              <a:latin typeface="Arial"/>
              <a:cs typeface="Arial"/>
            </a:endParaRPr>
          </a:p>
          <a:p>
            <a:r>
              <a:rPr lang="es-ES" sz="1600" b="1" dirty="0" smtClean="0">
                <a:solidFill>
                  <a:srgbClr val="FFFFFF"/>
                </a:solidFill>
                <a:latin typeface="Arial"/>
                <a:cs typeface="Arial"/>
              </a:rPr>
              <a:t>17p del</a:t>
            </a:r>
          </a:p>
          <a:p>
            <a:r>
              <a:rPr lang="es-ES" sz="1600" b="1" dirty="0" err="1" smtClean="0">
                <a:solidFill>
                  <a:srgbClr val="FFFFFF"/>
                </a:solidFill>
                <a:latin typeface="Arial"/>
                <a:cs typeface="Arial"/>
              </a:rPr>
              <a:t>gain</a:t>
            </a:r>
            <a:r>
              <a:rPr lang="es-ES" sz="1600" b="1" dirty="0" smtClean="0">
                <a:solidFill>
                  <a:srgbClr val="FFFFFF"/>
                </a:solidFill>
                <a:latin typeface="Arial"/>
                <a:cs typeface="Arial"/>
              </a:rPr>
              <a:t> 1q</a:t>
            </a:r>
            <a:r>
              <a:rPr lang="es-ES" sz="1600" b="1" dirty="0">
                <a:solidFill>
                  <a:srgbClr val="FFFFFF"/>
                </a:solidFill>
                <a:latin typeface="Arial"/>
                <a:cs typeface="Arial"/>
              </a:rPr>
              <a:t>/</a:t>
            </a:r>
            <a:r>
              <a:rPr lang="es-ES" sz="1600" b="1" dirty="0" smtClean="0">
                <a:solidFill>
                  <a:srgbClr val="FFFFFF"/>
                </a:solidFill>
                <a:latin typeface="Arial"/>
                <a:cs typeface="Arial"/>
              </a:rPr>
              <a:t>del1p</a:t>
            </a:r>
            <a:endParaRPr lang="es-ES" sz="1600" b="1" dirty="0">
              <a:solidFill>
                <a:srgbClr val="FFFFFF"/>
              </a:solidFill>
              <a:latin typeface="Arial"/>
              <a:cs typeface="Arial"/>
            </a:endParaRPr>
          </a:p>
        </p:txBody>
      </p:sp>
    </p:spTree>
    <p:extLst>
      <p:ext uri="{BB962C8B-B14F-4D97-AF65-F5344CB8AC3E}">
        <p14:creationId xmlns:p14="http://schemas.microsoft.com/office/powerpoint/2010/main" val="2099150622"/>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5"/>
          <p:cNvGrpSpPr>
            <a:grpSpLocks/>
          </p:cNvGrpSpPr>
          <p:nvPr/>
        </p:nvGrpSpPr>
        <p:grpSpPr bwMode="auto">
          <a:xfrm>
            <a:off x="109538" y="0"/>
            <a:ext cx="10112375" cy="990600"/>
            <a:chOff x="35" y="0"/>
            <a:chExt cx="6370" cy="618"/>
          </a:xfrm>
        </p:grpSpPr>
        <p:sp>
          <p:nvSpPr>
            <p:cNvPr id="13" name="Rectangle 16"/>
            <p:cNvSpPr>
              <a:spLocks noChangeArrowheads="1"/>
            </p:cNvSpPr>
            <p:nvPr/>
          </p:nvSpPr>
          <p:spPr bwMode="auto">
            <a:xfrm>
              <a:off x="65" y="0"/>
              <a:ext cx="6324" cy="618"/>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ES_tradnl">
                <a:solidFill>
                  <a:srgbClr val="FFFFFF"/>
                </a:solidFill>
              </a:endParaRPr>
            </a:p>
          </p:txBody>
        </p:sp>
        <p:sp>
          <p:nvSpPr>
            <p:cNvPr id="14" name="Line 17"/>
            <p:cNvSpPr>
              <a:spLocks noChangeShapeType="1"/>
            </p:cNvSpPr>
            <p:nvPr/>
          </p:nvSpPr>
          <p:spPr bwMode="auto">
            <a:xfrm>
              <a:off x="35" y="618"/>
              <a:ext cx="637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s-ES">
                <a:solidFill>
                  <a:srgbClr val="FFFFFF"/>
                </a:solidFill>
              </a:endParaRPr>
            </a:p>
          </p:txBody>
        </p:sp>
      </p:grpSp>
      <p:sp>
        <p:nvSpPr>
          <p:cNvPr id="453634" name="Rectangle 15"/>
          <p:cNvSpPr>
            <a:spLocks noChangeArrowheads="1"/>
          </p:cNvSpPr>
          <p:nvPr/>
        </p:nvSpPr>
        <p:spPr bwMode="auto">
          <a:xfrm>
            <a:off x="0" y="116642"/>
            <a:ext cx="10287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s-ES_tradnl" sz="2800" b="1" dirty="0" smtClean="0">
                <a:solidFill>
                  <a:srgbClr val="FFFF00"/>
                </a:solidFill>
              </a:rPr>
              <a:t>High </a:t>
            </a:r>
            <a:r>
              <a:rPr lang="es-ES_tradnl" sz="2800" b="1" dirty="0" err="1" smtClean="0">
                <a:solidFill>
                  <a:srgbClr val="FFFF00"/>
                </a:solidFill>
              </a:rPr>
              <a:t>risk</a:t>
            </a:r>
            <a:r>
              <a:rPr lang="es-ES_tradnl" sz="2800" b="1" dirty="0" smtClean="0">
                <a:solidFill>
                  <a:srgbClr val="FFFF00"/>
                </a:solidFill>
              </a:rPr>
              <a:t> </a:t>
            </a:r>
            <a:r>
              <a:rPr lang="es-ES_tradnl" sz="2800" b="1" dirty="0" err="1" smtClean="0">
                <a:solidFill>
                  <a:srgbClr val="FFFF00"/>
                </a:solidFill>
              </a:rPr>
              <a:t>Cytogenetics</a:t>
            </a:r>
            <a:r>
              <a:rPr lang="es-ES_tradnl" sz="2800" b="1" dirty="0" smtClean="0">
                <a:solidFill>
                  <a:srgbClr val="FFFF00"/>
                </a:solidFill>
              </a:rPr>
              <a:t> in </a:t>
            </a:r>
            <a:r>
              <a:rPr lang="es-ES_tradnl" sz="2800" b="1" dirty="0" err="1" smtClean="0">
                <a:solidFill>
                  <a:srgbClr val="FFFF00"/>
                </a:solidFill>
              </a:rPr>
              <a:t>Myeloma</a:t>
            </a:r>
            <a:r>
              <a:rPr lang="es-ES_tradnl" sz="2800" b="1" dirty="0" smtClean="0">
                <a:solidFill>
                  <a:srgbClr val="FFFF00"/>
                </a:solidFill>
              </a:rPr>
              <a:t> </a:t>
            </a:r>
          </a:p>
          <a:p>
            <a:pPr algn="ctr"/>
            <a:r>
              <a:rPr lang="es-ES_tradnl" b="1" dirty="0" smtClean="0">
                <a:solidFill>
                  <a:srgbClr val="FFFFFF"/>
                </a:solidFill>
              </a:rPr>
              <a:t>(</a:t>
            </a:r>
            <a:r>
              <a:rPr lang="es-ES_tradnl" b="1" dirty="0">
                <a:solidFill>
                  <a:srgbClr val="FFFFFF"/>
                </a:solidFill>
              </a:rPr>
              <a:t>FISH </a:t>
            </a:r>
            <a:r>
              <a:rPr lang="es-ES_tradnl" b="1" dirty="0" err="1">
                <a:solidFill>
                  <a:srgbClr val="FFFFFF"/>
                </a:solidFill>
              </a:rPr>
              <a:t>on</a:t>
            </a:r>
            <a:r>
              <a:rPr lang="es-ES_tradnl" b="1" dirty="0">
                <a:solidFill>
                  <a:srgbClr val="FFFFFF"/>
                </a:solidFill>
              </a:rPr>
              <a:t> </a:t>
            </a:r>
            <a:r>
              <a:rPr lang="es-ES_tradnl" b="1" dirty="0" err="1">
                <a:solidFill>
                  <a:srgbClr val="FFFFFF"/>
                </a:solidFill>
              </a:rPr>
              <a:t>separated</a:t>
            </a:r>
            <a:r>
              <a:rPr lang="es-ES_tradnl" b="1" dirty="0">
                <a:solidFill>
                  <a:srgbClr val="FFFFFF"/>
                </a:solidFill>
              </a:rPr>
              <a:t> PC)</a:t>
            </a:r>
          </a:p>
        </p:txBody>
      </p:sp>
      <p:sp>
        <p:nvSpPr>
          <p:cNvPr id="453643" name="Text Box 7"/>
          <p:cNvSpPr txBox="1">
            <a:spLocks noChangeArrowheads="1"/>
          </p:cNvSpPr>
          <p:nvPr/>
        </p:nvSpPr>
        <p:spPr bwMode="auto">
          <a:xfrm>
            <a:off x="1903140" y="1340768"/>
            <a:ext cx="6074620" cy="2756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FF00"/>
                </a:solidFill>
                <a:latin typeface="Arial" charset="0"/>
                <a:ea typeface="ＭＳ Ｐゴシック" charset="0"/>
                <a:cs typeface="ＭＳ Ｐゴシック" charset="0"/>
              </a:defRPr>
            </a:lvl1pPr>
            <a:lvl2pPr marL="742950" indent="-285750" eaLnBrk="0" hangingPunct="0">
              <a:defRPr sz="2800" b="1">
                <a:solidFill>
                  <a:srgbClr val="FFFF00"/>
                </a:solidFill>
                <a:latin typeface="Arial" charset="0"/>
                <a:ea typeface="ＭＳ Ｐゴシック" charset="0"/>
              </a:defRPr>
            </a:lvl2pPr>
            <a:lvl3pPr marL="1143000" indent="-228600" eaLnBrk="0" hangingPunct="0">
              <a:defRPr sz="2800" b="1">
                <a:solidFill>
                  <a:srgbClr val="FFFF00"/>
                </a:solidFill>
                <a:latin typeface="Arial" charset="0"/>
                <a:ea typeface="ＭＳ Ｐゴシック" charset="0"/>
              </a:defRPr>
            </a:lvl3pPr>
            <a:lvl4pPr marL="1600200" indent="-228600" eaLnBrk="0" hangingPunct="0">
              <a:defRPr sz="2800" b="1">
                <a:solidFill>
                  <a:srgbClr val="FFFF00"/>
                </a:solidFill>
                <a:latin typeface="Arial" charset="0"/>
                <a:ea typeface="ＭＳ Ｐゴシック" charset="0"/>
              </a:defRPr>
            </a:lvl4pPr>
            <a:lvl5pPr marL="2057400" indent="-228600" eaLnBrk="0" hangingPunct="0">
              <a:defRPr sz="2800" b="1">
                <a:solidFill>
                  <a:srgbClr val="FFFF00"/>
                </a:solidFill>
                <a:latin typeface="Arial" charset="0"/>
                <a:ea typeface="ＭＳ Ｐゴシック" charset="0"/>
              </a:defRPr>
            </a:lvl5pPr>
            <a:lvl6pPr marL="2514600" indent="-228600" eaLnBrk="0" fontAlgn="base" hangingPunct="0">
              <a:spcBef>
                <a:spcPct val="0"/>
              </a:spcBef>
              <a:spcAft>
                <a:spcPct val="0"/>
              </a:spcAft>
              <a:defRPr sz="2800" b="1">
                <a:solidFill>
                  <a:srgbClr val="FFFF00"/>
                </a:solidFill>
                <a:latin typeface="Arial" charset="0"/>
                <a:ea typeface="ＭＳ Ｐゴシック" charset="0"/>
              </a:defRPr>
            </a:lvl6pPr>
            <a:lvl7pPr marL="2971800" indent="-228600" eaLnBrk="0" fontAlgn="base" hangingPunct="0">
              <a:spcBef>
                <a:spcPct val="0"/>
              </a:spcBef>
              <a:spcAft>
                <a:spcPct val="0"/>
              </a:spcAft>
              <a:defRPr sz="2800" b="1">
                <a:solidFill>
                  <a:srgbClr val="FFFF00"/>
                </a:solidFill>
                <a:latin typeface="Arial" charset="0"/>
                <a:ea typeface="ＭＳ Ｐゴシック" charset="0"/>
              </a:defRPr>
            </a:lvl7pPr>
            <a:lvl8pPr marL="3429000" indent="-228600" eaLnBrk="0" fontAlgn="base" hangingPunct="0">
              <a:spcBef>
                <a:spcPct val="0"/>
              </a:spcBef>
              <a:spcAft>
                <a:spcPct val="0"/>
              </a:spcAft>
              <a:defRPr sz="2800" b="1">
                <a:solidFill>
                  <a:srgbClr val="FFFF00"/>
                </a:solidFill>
                <a:latin typeface="Arial" charset="0"/>
                <a:ea typeface="ＭＳ Ｐゴシック" charset="0"/>
              </a:defRPr>
            </a:lvl8pPr>
            <a:lvl9pPr marL="3886200" indent="-228600" eaLnBrk="0" fontAlgn="base" hangingPunct="0">
              <a:spcBef>
                <a:spcPct val="0"/>
              </a:spcBef>
              <a:spcAft>
                <a:spcPct val="0"/>
              </a:spcAft>
              <a:defRPr sz="2800" b="1">
                <a:solidFill>
                  <a:srgbClr val="FFFF00"/>
                </a:solidFill>
                <a:latin typeface="Arial" charset="0"/>
                <a:ea typeface="ＭＳ Ｐゴシック" charset="0"/>
              </a:defRPr>
            </a:lvl9pPr>
          </a:lstStyle>
          <a:p>
            <a:pPr algn="ctr">
              <a:spcBef>
                <a:spcPct val="50000"/>
              </a:spcBef>
            </a:pPr>
            <a:r>
              <a:rPr lang="es-ES" sz="3200" dirty="0" err="1"/>
              <a:t>Negative</a:t>
            </a:r>
            <a:r>
              <a:rPr lang="es-ES" dirty="0"/>
              <a:t> </a:t>
            </a:r>
          </a:p>
          <a:p>
            <a:pPr>
              <a:lnSpc>
                <a:spcPct val="150000"/>
              </a:lnSpc>
            </a:pPr>
            <a:r>
              <a:rPr lang="es-ES_tradnl" sz="2400" dirty="0">
                <a:solidFill>
                  <a:srgbClr val="FFFFFF"/>
                </a:solidFill>
              </a:rPr>
              <a:t>- </a:t>
            </a:r>
            <a:r>
              <a:rPr lang="es-ES_tradnl" sz="2000" dirty="0">
                <a:solidFill>
                  <a:srgbClr val="FFFFFF"/>
                </a:solidFill>
              </a:rPr>
              <a:t>t (</a:t>
            </a:r>
            <a:r>
              <a:rPr lang="es-ES_tradnl" sz="2000" dirty="0" smtClean="0">
                <a:solidFill>
                  <a:srgbClr val="FFFFFF"/>
                </a:solidFill>
              </a:rPr>
              <a:t>4;14), t(14;16), t(14;20)</a:t>
            </a:r>
            <a:endParaRPr lang="es-ES_tradnl" sz="2000" b="0" i="1" dirty="0">
              <a:solidFill>
                <a:srgbClr val="FFFFFF"/>
              </a:solidFill>
            </a:endParaRPr>
          </a:p>
          <a:p>
            <a:pPr>
              <a:lnSpc>
                <a:spcPct val="150000"/>
              </a:lnSpc>
              <a:buFontTx/>
              <a:buChar char="-"/>
            </a:pPr>
            <a:r>
              <a:rPr lang="es-ES_tradnl" sz="2000" dirty="0">
                <a:solidFill>
                  <a:srgbClr val="FFFFFF"/>
                </a:solidFill>
              </a:rPr>
              <a:t> Del </a:t>
            </a:r>
            <a:r>
              <a:rPr lang="es-ES_tradnl" sz="2000" dirty="0" smtClean="0">
                <a:solidFill>
                  <a:srgbClr val="FFFFFF"/>
                </a:solidFill>
              </a:rPr>
              <a:t>(17) </a:t>
            </a:r>
            <a:r>
              <a:rPr lang="es-ES_tradnl" sz="2000" dirty="0" err="1" smtClean="0">
                <a:solidFill>
                  <a:srgbClr val="FFFFFF"/>
                </a:solidFill>
              </a:rPr>
              <a:t>or</a:t>
            </a:r>
            <a:r>
              <a:rPr lang="es-ES_tradnl" sz="2000" dirty="0" smtClean="0">
                <a:solidFill>
                  <a:srgbClr val="FFFFFF"/>
                </a:solidFill>
              </a:rPr>
              <a:t> del (17p)</a:t>
            </a:r>
            <a:endParaRPr lang="es-ES_tradnl" sz="2000" b="0" i="1" dirty="0">
              <a:solidFill>
                <a:srgbClr val="FFFFFF"/>
              </a:solidFill>
            </a:endParaRPr>
          </a:p>
          <a:p>
            <a:pPr>
              <a:lnSpc>
                <a:spcPct val="150000"/>
              </a:lnSpc>
              <a:buFontTx/>
              <a:buChar char="-"/>
            </a:pPr>
            <a:r>
              <a:rPr lang="es-ES_tradnl" sz="2000" dirty="0">
                <a:solidFill>
                  <a:srgbClr val="FFFFFF"/>
                </a:solidFill>
              </a:rPr>
              <a:t> 1q </a:t>
            </a:r>
            <a:r>
              <a:rPr lang="es-ES_tradnl" sz="2000" dirty="0" err="1" smtClean="0">
                <a:solidFill>
                  <a:srgbClr val="FFFFFF"/>
                </a:solidFill>
              </a:rPr>
              <a:t>gains</a:t>
            </a:r>
            <a:r>
              <a:rPr lang="es-ES_tradnl" sz="2000" dirty="0" smtClean="0">
                <a:solidFill>
                  <a:srgbClr val="FFFFFF"/>
                </a:solidFill>
              </a:rPr>
              <a:t>/1p </a:t>
            </a:r>
            <a:r>
              <a:rPr lang="es-ES_tradnl" sz="2000" dirty="0" err="1" smtClean="0">
                <a:solidFill>
                  <a:srgbClr val="FFFFFF"/>
                </a:solidFill>
              </a:rPr>
              <a:t>deletions</a:t>
            </a:r>
            <a:endParaRPr lang="es-ES_tradnl" sz="2000" dirty="0" smtClean="0">
              <a:solidFill>
                <a:srgbClr val="FFFFFF"/>
              </a:solidFill>
            </a:endParaRPr>
          </a:p>
          <a:p>
            <a:pPr>
              <a:lnSpc>
                <a:spcPct val="150000"/>
              </a:lnSpc>
              <a:buFontTx/>
              <a:buChar char="-"/>
            </a:pPr>
            <a:r>
              <a:rPr lang="es-ES_tradnl" sz="2000" dirty="0" smtClean="0">
                <a:solidFill>
                  <a:srgbClr val="FFFFFF"/>
                </a:solidFill>
              </a:rPr>
              <a:t> Non-</a:t>
            </a:r>
            <a:r>
              <a:rPr lang="es-ES_tradnl" sz="2000" dirty="0" err="1" smtClean="0">
                <a:solidFill>
                  <a:srgbClr val="FFFFFF"/>
                </a:solidFill>
              </a:rPr>
              <a:t>hyperdiploid</a:t>
            </a:r>
            <a:r>
              <a:rPr lang="es-ES_tradnl" sz="2000" dirty="0" smtClean="0">
                <a:solidFill>
                  <a:srgbClr val="FFFFFF"/>
                </a:solidFill>
              </a:rPr>
              <a:t> </a:t>
            </a:r>
            <a:r>
              <a:rPr lang="es-ES_tradnl" sz="2000" dirty="0" err="1" smtClean="0">
                <a:solidFill>
                  <a:srgbClr val="FFFFFF"/>
                </a:solidFill>
              </a:rPr>
              <a:t>karyotype</a:t>
            </a:r>
            <a:endParaRPr lang="es-ES_tradnl" sz="2000" dirty="0" smtClean="0">
              <a:solidFill>
                <a:srgbClr val="FFFFFF"/>
              </a:solidFill>
            </a:endParaRPr>
          </a:p>
        </p:txBody>
      </p:sp>
      <p:sp>
        <p:nvSpPr>
          <p:cNvPr id="453636" name="CuadroTexto 3"/>
          <p:cNvSpPr txBox="1">
            <a:spLocks noChangeArrowheads="1"/>
          </p:cNvSpPr>
          <p:nvPr/>
        </p:nvSpPr>
        <p:spPr bwMode="auto">
          <a:xfrm>
            <a:off x="0" y="6294438"/>
            <a:ext cx="9372600"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FFFF00"/>
                </a:solidFill>
                <a:latin typeface="Arial" charset="0"/>
                <a:ea typeface="ＭＳ Ｐゴシック" charset="0"/>
                <a:cs typeface="ＭＳ Ｐゴシック" charset="0"/>
              </a:defRPr>
            </a:lvl1pPr>
            <a:lvl2pPr marL="742950" indent="-285750" eaLnBrk="0" hangingPunct="0">
              <a:defRPr sz="2800" b="1">
                <a:solidFill>
                  <a:srgbClr val="FFFF00"/>
                </a:solidFill>
                <a:latin typeface="Arial" charset="0"/>
                <a:ea typeface="ＭＳ Ｐゴシック" charset="0"/>
              </a:defRPr>
            </a:lvl2pPr>
            <a:lvl3pPr marL="1143000" indent="-228600" eaLnBrk="0" hangingPunct="0">
              <a:defRPr sz="2800" b="1">
                <a:solidFill>
                  <a:srgbClr val="FFFF00"/>
                </a:solidFill>
                <a:latin typeface="Arial" charset="0"/>
                <a:ea typeface="ＭＳ Ｐゴシック" charset="0"/>
              </a:defRPr>
            </a:lvl3pPr>
            <a:lvl4pPr marL="1600200" indent="-228600" eaLnBrk="0" hangingPunct="0">
              <a:defRPr sz="2800" b="1">
                <a:solidFill>
                  <a:srgbClr val="FFFF00"/>
                </a:solidFill>
                <a:latin typeface="Arial" charset="0"/>
                <a:ea typeface="ＭＳ Ｐゴシック" charset="0"/>
              </a:defRPr>
            </a:lvl4pPr>
            <a:lvl5pPr marL="2057400" indent="-228600" eaLnBrk="0" hangingPunct="0">
              <a:defRPr sz="2800" b="1">
                <a:solidFill>
                  <a:srgbClr val="FFFF00"/>
                </a:solidFill>
                <a:latin typeface="Arial" charset="0"/>
                <a:ea typeface="ＭＳ Ｐゴシック" charset="0"/>
              </a:defRPr>
            </a:lvl5pPr>
            <a:lvl6pPr marL="2514600" indent="-228600" eaLnBrk="0" fontAlgn="base" hangingPunct="0">
              <a:spcBef>
                <a:spcPct val="0"/>
              </a:spcBef>
              <a:spcAft>
                <a:spcPct val="0"/>
              </a:spcAft>
              <a:defRPr sz="2800" b="1">
                <a:solidFill>
                  <a:srgbClr val="FFFF00"/>
                </a:solidFill>
                <a:latin typeface="Arial" charset="0"/>
                <a:ea typeface="ＭＳ Ｐゴシック" charset="0"/>
              </a:defRPr>
            </a:lvl6pPr>
            <a:lvl7pPr marL="2971800" indent="-228600" eaLnBrk="0" fontAlgn="base" hangingPunct="0">
              <a:spcBef>
                <a:spcPct val="0"/>
              </a:spcBef>
              <a:spcAft>
                <a:spcPct val="0"/>
              </a:spcAft>
              <a:defRPr sz="2800" b="1">
                <a:solidFill>
                  <a:srgbClr val="FFFF00"/>
                </a:solidFill>
                <a:latin typeface="Arial" charset="0"/>
                <a:ea typeface="ＭＳ Ｐゴシック" charset="0"/>
              </a:defRPr>
            </a:lvl7pPr>
            <a:lvl8pPr marL="3429000" indent="-228600" eaLnBrk="0" fontAlgn="base" hangingPunct="0">
              <a:spcBef>
                <a:spcPct val="0"/>
              </a:spcBef>
              <a:spcAft>
                <a:spcPct val="0"/>
              </a:spcAft>
              <a:defRPr sz="2800" b="1">
                <a:solidFill>
                  <a:srgbClr val="FFFF00"/>
                </a:solidFill>
                <a:latin typeface="Arial" charset="0"/>
                <a:ea typeface="ＭＳ Ｐゴシック" charset="0"/>
              </a:defRPr>
            </a:lvl8pPr>
            <a:lvl9pPr marL="3886200" indent="-228600" eaLnBrk="0" fontAlgn="base" hangingPunct="0">
              <a:spcBef>
                <a:spcPct val="0"/>
              </a:spcBef>
              <a:spcAft>
                <a:spcPct val="0"/>
              </a:spcAft>
              <a:defRPr sz="2800" b="1">
                <a:solidFill>
                  <a:srgbClr val="FFFF00"/>
                </a:solidFill>
                <a:latin typeface="Arial" charset="0"/>
                <a:ea typeface="ＭＳ Ｐゴシック" charset="0"/>
              </a:defRPr>
            </a:lvl9pPr>
          </a:lstStyle>
          <a:p>
            <a:pPr algn="r">
              <a:lnSpc>
                <a:spcPct val="115000"/>
              </a:lnSpc>
            </a:pPr>
            <a:r>
              <a:rPr lang="es-ES" sz="1200" b="0" i="1" dirty="0" smtClean="0">
                <a:solidFill>
                  <a:srgbClr val="FFFFFF"/>
                </a:solidFill>
              </a:rPr>
              <a:t>IMWG </a:t>
            </a:r>
            <a:r>
              <a:rPr lang="es-ES" sz="1200" b="0" i="1" dirty="0" err="1" smtClean="0">
                <a:solidFill>
                  <a:srgbClr val="FFFFFF"/>
                </a:solidFill>
              </a:rPr>
              <a:t>manuscript</a:t>
            </a:r>
            <a:r>
              <a:rPr lang="es-ES" sz="1200" b="0" i="1" dirty="0" smtClean="0">
                <a:solidFill>
                  <a:srgbClr val="FFFFFF"/>
                </a:solidFill>
              </a:rPr>
              <a:t> in </a:t>
            </a:r>
            <a:r>
              <a:rPr lang="es-ES" sz="1200" b="0" i="1" dirty="0" err="1" smtClean="0">
                <a:solidFill>
                  <a:srgbClr val="FFFFFF"/>
                </a:solidFill>
              </a:rPr>
              <a:t>preparation</a:t>
            </a:r>
            <a:r>
              <a:rPr lang="es-ES" sz="1200" b="0" i="1" dirty="0" smtClean="0">
                <a:solidFill>
                  <a:srgbClr val="FFFFFF"/>
                </a:solidFill>
              </a:rPr>
              <a:t>. 2015</a:t>
            </a:r>
            <a:endParaRPr lang="es-ES" sz="1200" b="0" i="1" dirty="0">
              <a:solidFill>
                <a:srgbClr val="FFFFFF"/>
              </a:solidFill>
            </a:endParaRPr>
          </a:p>
        </p:txBody>
      </p:sp>
      <p:sp>
        <p:nvSpPr>
          <p:cNvPr id="453637" name="CuadroTexto 4"/>
          <p:cNvSpPr txBox="1">
            <a:spLocks noChangeArrowheads="1"/>
          </p:cNvSpPr>
          <p:nvPr/>
        </p:nvSpPr>
        <p:spPr bwMode="auto">
          <a:xfrm>
            <a:off x="1" y="4437112"/>
            <a:ext cx="9968036" cy="1143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FFFF00"/>
                </a:solidFill>
                <a:latin typeface="Arial" charset="0"/>
                <a:ea typeface="ＭＳ Ｐゴシック" charset="0"/>
                <a:cs typeface="ＭＳ Ｐゴシック" charset="0"/>
              </a:defRPr>
            </a:lvl1pPr>
            <a:lvl2pPr marL="742950" indent="-285750" eaLnBrk="0" hangingPunct="0">
              <a:defRPr sz="2800" b="1">
                <a:solidFill>
                  <a:srgbClr val="FFFF00"/>
                </a:solidFill>
                <a:latin typeface="Arial" charset="0"/>
                <a:ea typeface="ＭＳ Ｐゴシック" charset="0"/>
              </a:defRPr>
            </a:lvl2pPr>
            <a:lvl3pPr marL="1143000" indent="-228600" eaLnBrk="0" hangingPunct="0">
              <a:defRPr sz="2800" b="1">
                <a:solidFill>
                  <a:srgbClr val="FFFF00"/>
                </a:solidFill>
                <a:latin typeface="Arial" charset="0"/>
                <a:ea typeface="ＭＳ Ｐゴシック" charset="0"/>
              </a:defRPr>
            </a:lvl3pPr>
            <a:lvl4pPr marL="1600200" indent="-228600" eaLnBrk="0" hangingPunct="0">
              <a:defRPr sz="2800" b="1">
                <a:solidFill>
                  <a:srgbClr val="FFFF00"/>
                </a:solidFill>
                <a:latin typeface="Arial" charset="0"/>
                <a:ea typeface="ＭＳ Ｐゴシック" charset="0"/>
              </a:defRPr>
            </a:lvl4pPr>
            <a:lvl5pPr marL="2057400" indent="-228600" eaLnBrk="0" hangingPunct="0">
              <a:defRPr sz="2800" b="1">
                <a:solidFill>
                  <a:srgbClr val="FFFF00"/>
                </a:solidFill>
                <a:latin typeface="Arial" charset="0"/>
                <a:ea typeface="ＭＳ Ｐゴシック" charset="0"/>
              </a:defRPr>
            </a:lvl5pPr>
            <a:lvl6pPr marL="2514600" indent="-228600" eaLnBrk="0" fontAlgn="base" hangingPunct="0">
              <a:spcBef>
                <a:spcPct val="0"/>
              </a:spcBef>
              <a:spcAft>
                <a:spcPct val="0"/>
              </a:spcAft>
              <a:defRPr sz="2800" b="1">
                <a:solidFill>
                  <a:srgbClr val="FFFF00"/>
                </a:solidFill>
                <a:latin typeface="Arial" charset="0"/>
                <a:ea typeface="ＭＳ Ｐゴシック" charset="0"/>
              </a:defRPr>
            </a:lvl6pPr>
            <a:lvl7pPr marL="2971800" indent="-228600" eaLnBrk="0" fontAlgn="base" hangingPunct="0">
              <a:spcBef>
                <a:spcPct val="0"/>
              </a:spcBef>
              <a:spcAft>
                <a:spcPct val="0"/>
              </a:spcAft>
              <a:defRPr sz="2800" b="1">
                <a:solidFill>
                  <a:srgbClr val="FFFF00"/>
                </a:solidFill>
                <a:latin typeface="Arial" charset="0"/>
                <a:ea typeface="ＭＳ Ｐゴシック" charset="0"/>
              </a:defRPr>
            </a:lvl7pPr>
            <a:lvl8pPr marL="3429000" indent="-228600" eaLnBrk="0" fontAlgn="base" hangingPunct="0">
              <a:spcBef>
                <a:spcPct val="0"/>
              </a:spcBef>
              <a:spcAft>
                <a:spcPct val="0"/>
              </a:spcAft>
              <a:defRPr sz="2800" b="1">
                <a:solidFill>
                  <a:srgbClr val="FFFF00"/>
                </a:solidFill>
                <a:latin typeface="Arial" charset="0"/>
                <a:ea typeface="ＭＳ Ｐゴシック" charset="0"/>
              </a:defRPr>
            </a:lvl8pPr>
            <a:lvl9pPr marL="3886200" indent="-228600" eaLnBrk="0" fontAlgn="base" hangingPunct="0">
              <a:spcBef>
                <a:spcPct val="0"/>
              </a:spcBef>
              <a:spcAft>
                <a:spcPct val="0"/>
              </a:spcAft>
              <a:defRPr sz="2800" b="1">
                <a:solidFill>
                  <a:srgbClr val="FFFF00"/>
                </a:solidFill>
                <a:latin typeface="Arial" charset="0"/>
                <a:ea typeface="ＭＳ Ｐゴシック" charset="0"/>
              </a:defRPr>
            </a:lvl9pPr>
          </a:lstStyle>
          <a:p>
            <a:pPr algn="ctr">
              <a:lnSpc>
                <a:spcPct val="115000"/>
              </a:lnSpc>
            </a:pPr>
            <a:r>
              <a:rPr lang="es-ES" sz="3200" b="0" dirty="0">
                <a:solidFill>
                  <a:srgbClr val="009999"/>
                </a:solidFill>
                <a:latin typeface="Times New Roman" charset="0"/>
              </a:rPr>
              <a:t> </a:t>
            </a:r>
            <a:r>
              <a:rPr lang="es-ES" b="0" dirty="0" err="1" smtClean="0">
                <a:cs typeface="Arial" charset="0"/>
              </a:rPr>
              <a:t>Combinations</a:t>
            </a:r>
            <a:r>
              <a:rPr lang="es-ES" b="0" dirty="0" smtClean="0">
                <a:cs typeface="Arial" charset="0"/>
              </a:rPr>
              <a:t> of </a:t>
            </a:r>
            <a:r>
              <a:rPr lang="es-ES" b="0" dirty="0" err="1" smtClean="0">
                <a:cs typeface="Arial" charset="0"/>
              </a:rPr>
              <a:t>three</a:t>
            </a:r>
            <a:r>
              <a:rPr lang="es-ES" b="0" dirty="0" smtClean="0">
                <a:cs typeface="Arial" charset="0"/>
              </a:rPr>
              <a:t> </a:t>
            </a:r>
            <a:r>
              <a:rPr lang="es-ES" b="0" dirty="0" err="1" smtClean="0">
                <a:cs typeface="Arial" charset="0"/>
              </a:rPr>
              <a:t>or</a:t>
            </a:r>
            <a:r>
              <a:rPr lang="es-ES" b="0" dirty="0" smtClean="0">
                <a:cs typeface="Arial" charset="0"/>
              </a:rPr>
              <a:t> more of </a:t>
            </a:r>
            <a:r>
              <a:rPr lang="es-ES" b="0" dirty="0" err="1" smtClean="0">
                <a:cs typeface="Arial" charset="0"/>
              </a:rPr>
              <a:t>these</a:t>
            </a:r>
            <a:r>
              <a:rPr lang="es-ES" b="0" dirty="0" smtClean="0">
                <a:cs typeface="Arial" charset="0"/>
              </a:rPr>
              <a:t> </a:t>
            </a:r>
            <a:r>
              <a:rPr lang="es-ES" b="0" dirty="0" err="1" smtClean="0">
                <a:cs typeface="Arial" charset="0"/>
              </a:rPr>
              <a:t>abnormalities</a:t>
            </a:r>
            <a:r>
              <a:rPr lang="es-ES" b="0" dirty="0" smtClean="0">
                <a:cs typeface="Arial" charset="0"/>
              </a:rPr>
              <a:t> </a:t>
            </a:r>
            <a:r>
              <a:rPr lang="es-ES" b="0" dirty="0" err="1" smtClean="0">
                <a:cs typeface="Arial" charset="0"/>
              </a:rPr>
              <a:t>identify</a:t>
            </a:r>
            <a:r>
              <a:rPr lang="es-ES" b="0" dirty="0" smtClean="0">
                <a:cs typeface="Arial" charset="0"/>
              </a:rPr>
              <a:t> ultra-</a:t>
            </a:r>
            <a:r>
              <a:rPr lang="es-ES" b="0" dirty="0" err="1" smtClean="0">
                <a:cs typeface="Arial" charset="0"/>
              </a:rPr>
              <a:t>high</a:t>
            </a:r>
            <a:r>
              <a:rPr lang="es-ES" b="0" dirty="0" smtClean="0">
                <a:cs typeface="Arial" charset="0"/>
              </a:rPr>
              <a:t> </a:t>
            </a:r>
            <a:r>
              <a:rPr lang="es-ES" b="0" dirty="0" err="1" smtClean="0">
                <a:cs typeface="Arial" charset="0"/>
              </a:rPr>
              <a:t>risk</a:t>
            </a:r>
            <a:r>
              <a:rPr lang="es-ES" b="0" dirty="0" smtClean="0">
                <a:cs typeface="Arial" charset="0"/>
              </a:rPr>
              <a:t> </a:t>
            </a:r>
            <a:r>
              <a:rPr lang="es-ES" b="0" dirty="0" err="1" smtClean="0">
                <a:cs typeface="Arial" charset="0"/>
              </a:rPr>
              <a:t>patients</a:t>
            </a:r>
            <a:endParaRPr lang="es-ES" b="0" dirty="0">
              <a:cs typeface="Arial" charset="0"/>
            </a:endParaRPr>
          </a:p>
        </p:txBody>
      </p:sp>
      <p:sp>
        <p:nvSpPr>
          <p:cNvPr id="453638" name="Line 3"/>
          <p:cNvSpPr>
            <a:spLocks noChangeShapeType="1"/>
          </p:cNvSpPr>
          <p:nvPr/>
        </p:nvSpPr>
        <p:spPr bwMode="auto">
          <a:xfrm>
            <a:off x="30164" y="6259513"/>
            <a:ext cx="1028700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eaLnBrk="1" hangingPunct="1"/>
            <a:endParaRPr lang="es-ES" sz="2800" b="1">
              <a:solidFill>
                <a:srgbClr val="FFFF00"/>
              </a:solidFill>
            </a:endParaRPr>
          </a:p>
        </p:txBody>
      </p:sp>
    </p:spTree>
    <p:extLst>
      <p:ext uri="{BB962C8B-B14F-4D97-AF65-F5344CB8AC3E}">
        <p14:creationId xmlns:p14="http://schemas.microsoft.com/office/powerpoint/2010/main" val="1031986976"/>
      </p:ext>
    </p:extLst>
  </p:cSld>
  <p:clrMapOvr>
    <a:masterClrMapping/>
  </p:clrMapOvr>
  <p:transition>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1733433" y="179976"/>
            <a:ext cx="6822412" cy="584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lgn="ctr"/>
            <a:r>
              <a:rPr lang="es-ES_tradnl" sz="3200" dirty="0" err="1">
                <a:solidFill>
                  <a:srgbClr val="FFFF00"/>
                </a:solidFill>
              </a:rPr>
              <a:t>Recommended</a:t>
            </a:r>
            <a:r>
              <a:rPr lang="es-ES_tradnl" sz="3200" dirty="0">
                <a:solidFill>
                  <a:srgbClr val="FFFF00"/>
                </a:solidFill>
              </a:rPr>
              <a:t> </a:t>
            </a:r>
            <a:r>
              <a:rPr lang="es-ES_tradnl" sz="3200" dirty="0" err="1">
                <a:solidFill>
                  <a:srgbClr val="FFFF00"/>
                </a:solidFill>
              </a:rPr>
              <a:t>work</a:t>
            </a:r>
            <a:r>
              <a:rPr lang="es-ES_tradnl" sz="3200" dirty="0">
                <a:solidFill>
                  <a:srgbClr val="FFFF00"/>
                </a:solidFill>
              </a:rPr>
              <a:t> up </a:t>
            </a:r>
            <a:r>
              <a:rPr lang="es-ES_tradnl" sz="3200" dirty="0" smtClean="0">
                <a:solidFill>
                  <a:srgbClr val="FFFF00"/>
                </a:solidFill>
              </a:rPr>
              <a:t>at diagnosis</a:t>
            </a:r>
            <a:endParaRPr lang="es-ES" sz="3200" dirty="0">
              <a:solidFill>
                <a:srgbClr val="FFFF00"/>
              </a:solidFill>
            </a:endParaRPr>
          </a:p>
        </p:txBody>
      </p:sp>
      <p:graphicFrame>
        <p:nvGraphicFramePr>
          <p:cNvPr id="9" name="Group 2"/>
          <p:cNvGraphicFramePr>
            <a:graphicFrameLocks noGrp="1"/>
          </p:cNvGraphicFramePr>
          <p:nvPr>
            <p:extLst>
              <p:ext uri="{D42A27DB-BD31-4B8C-83A1-F6EECF244321}">
                <p14:modId xmlns:p14="http://schemas.microsoft.com/office/powerpoint/2010/main" val="1948712707"/>
              </p:ext>
            </p:extLst>
          </p:nvPr>
        </p:nvGraphicFramePr>
        <p:xfrm>
          <a:off x="705098" y="908760"/>
          <a:ext cx="8830890" cy="4929059"/>
        </p:xfrm>
        <a:graphic>
          <a:graphicData uri="http://schemas.openxmlformats.org/drawingml/2006/table">
            <a:tbl>
              <a:tblPr>
                <a:tableStyleId>{2D5ABB26-0587-4C30-8999-92F81FD0307C}</a:tableStyleId>
              </a:tblPr>
              <a:tblGrid>
                <a:gridCol w="8830890"/>
              </a:tblGrid>
              <a:tr h="653967">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smtClean="0">
                          <a:ln>
                            <a:noFill/>
                          </a:ln>
                          <a:solidFill>
                            <a:srgbClr val="FF9933"/>
                          </a:solidFill>
                          <a:effectLst/>
                          <a:latin typeface="Arial"/>
                          <a:cs typeface="Arial"/>
                        </a:rPr>
                        <a:t>Medical </a:t>
                      </a:r>
                      <a:r>
                        <a:rPr kumimoji="0" lang="es-ES" sz="1800" b="1" i="0" u="none" strike="noStrike" cap="none" normalizeH="0" baseline="0" dirty="0" err="1" smtClean="0">
                          <a:ln>
                            <a:noFill/>
                          </a:ln>
                          <a:solidFill>
                            <a:srgbClr val="FF9933"/>
                          </a:solidFill>
                          <a:effectLst/>
                          <a:latin typeface="Arial"/>
                          <a:cs typeface="Arial"/>
                        </a:rPr>
                        <a:t>History</a:t>
                      </a:r>
                      <a:r>
                        <a:rPr kumimoji="0" lang="es-ES" sz="1800" b="1" i="0" u="none" strike="noStrike" cap="none" normalizeH="0" baseline="0" dirty="0" smtClean="0">
                          <a:ln>
                            <a:noFill/>
                          </a:ln>
                          <a:solidFill>
                            <a:srgbClr val="FF9933"/>
                          </a:solidFill>
                          <a:effectLst/>
                          <a:latin typeface="Arial"/>
                          <a:cs typeface="Arial"/>
                        </a:rPr>
                        <a:t> and </a:t>
                      </a:r>
                      <a:r>
                        <a:rPr kumimoji="0" lang="es-ES" sz="1800" b="1" i="0" u="none" strike="noStrike" cap="none" normalizeH="0" baseline="0" dirty="0" err="1" smtClean="0">
                          <a:ln>
                            <a:noFill/>
                          </a:ln>
                          <a:solidFill>
                            <a:srgbClr val="FF9933"/>
                          </a:solidFill>
                          <a:effectLst/>
                          <a:latin typeface="Arial"/>
                          <a:cs typeface="Arial"/>
                        </a:rPr>
                        <a:t>physical</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examination</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53967">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Hemogram</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53967">
                <a:tc>
                  <a:txBody>
                    <a:bodyPr/>
                    <a:lstStyle/>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Biochemistry</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FFFF"/>
                          </a:solidFill>
                          <a:effectLst/>
                          <a:latin typeface="Arial"/>
                          <a:cs typeface="Arial"/>
                        </a:rPr>
                        <a:t>Creatinine</a:t>
                      </a:r>
                      <a:r>
                        <a:rPr kumimoji="0" lang="es-ES" sz="1800" b="1" i="0" u="none" strike="noStrike" cap="none" normalizeH="0" baseline="0" dirty="0" smtClean="0">
                          <a:ln>
                            <a:noFill/>
                          </a:ln>
                          <a:solidFill>
                            <a:srgbClr val="FFFFFF"/>
                          </a:solidFill>
                          <a:effectLst/>
                          <a:latin typeface="Arial"/>
                          <a:cs typeface="Arial"/>
                        </a:rPr>
                        <a:t> and </a:t>
                      </a:r>
                      <a:r>
                        <a:rPr kumimoji="0" lang="es-ES" sz="1800" b="1" i="0" u="none" strike="noStrike" cap="none" normalizeH="0" baseline="0" dirty="0" err="1" smtClean="0">
                          <a:ln>
                            <a:noFill/>
                          </a:ln>
                          <a:solidFill>
                            <a:srgbClr val="FFFFFF"/>
                          </a:solidFill>
                          <a:effectLst/>
                          <a:latin typeface="Arial"/>
                          <a:cs typeface="Arial"/>
                        </a:rPr>
                        <a:t>calcium</a:t>
                      </a:r>
                      <a:r>
                        <a:rPr kumimoji="0" lang="es-ES" sz="1800" b="1" i="0" u="none" strike="noStrike" cap="none" normalizeH="0" baseline="0" dirty="0" smtClean="0">
                          <a:ln>
                            <a:noFill/>
                          </a:ln>
                          <a:solidFill>
                            <a:srgbClr val="FFFFFF"/>
                          </a:solidFill>
                          <a:effectLst/>
                          <a:latin typeface="Arial"/>
                          <a:cs typeface="Arial"/>
                        </a:rPr>
                        <a:t> </a:t>
                      </a:r>
                      <a:r>
                        <a:rPr kumimoji="0" lang="es-ES" sz="1800" b="1" i="0" u="none" strike="noStrike" cap="none" normalizeH="0" baseline="0" dirty="0" err="1" smtClean="0">
                          <a:ln>
                            <a:noFill/>
                          </a:ln>
                          <a:solidFill>
                            <a:srgbClr val="FFFFFF"/>
                          </a:solidFill>
                          <a:effectLst/>
                          <a:latin typeface="Arial"/>
                          <a:cs typeface="Arial"/>
                        </a:rPr>
                        <a:t>values</a:t>
                      </a:r>
                      <a:endParaRPr kumimoji="0" lang="es-ES" sz="1800" b="1" i="0" u="none" strike="noStrike" cap="none" normalizeH="0" baseline="0" dirty="0" smtClean="0">
                        <a:ln>
                          <a:noFill/>
                        </a:ln>
                        <a:solidFill>
                          <a:srgbClr val="FFFFFF"/>
                        </a:solidFill>
                        <a:effectLst/>
                        <a:latin typeface="Arial"/>
                        <a:cs typeface="Arial"/>
                      </a:endParaRPr>
                    </a:p>
                    <a:p>
                      <a:pPr marL="0" marR="0" lvl="0" indent="0" algn="l" defTabSz="914400" rtl="0" eaLnBrk="1" fontAlgn="base" latinLnBrk="0" hangingPunct="1">
                        <a:lnSpc>
                          <a:spcPct val="120000"/>
                        </a:lnSpc>
                        <a:spcBef>
                          <a:spcPct val="0"/>
                        </a:spcBef>
                        <a:spcAft>
                          <a:spcPct val="0"/>
                        </a:spcAft>
                        <a:buClrTx/>
                        <a:buSzTx/>
                        <a:buFont typeface="Arial"/>
                        <a:buNone/>
                        <a:tabLst/>
                      </a:pP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Albumin</a:t>
                      </a:r>
                      <a:r>
                        <a:rPr kumimoji="0" lang="es-ES" sz="1800" b="1" i="0" u="none" strike="noStrike" cap="none" normalizeH="0" baseline="0" dirty="0" smtClean="0">
                          <a:ln>
                            <a:noFill/>
                          </a:ln>
                          <a:solidFill>
                            <a:srgbClr val="FFFFFF"/>
                          </a:solidFill>
                          <a:effectLst/>
                          <a:latin typeface="Arial"/>
                          <a:ea typeface="ＭＳ Ｐゴシック" charset="0"/>
                          <a:cs typeface="Arial"/>
                        </a:rPr>
                        <a:t> and Beta2 </a:t>
                      </a:r>
                      <a:r>
                        <a:rPr kumimoji="0" lang="es-ES" sz="1800" b="1" i="0" u="none" strike="noStrike" cap="none" normalizeH="0" baseline="0" dirty="0" err="1" smtClean="0">
                          <a:ln>
                            <a:noFill/>
                          </a:ln>
                          <a:solidFill>
                            <a:srgbClr val="FFFFFF"/>
                          </a:solidFill>
                          <a:effectLst/>
                          <a:latin typeface="Arial"/>
                          <a:ea typeface="ＭＳ Ｐゴシック" charset="0"/>
                          <a:cs typeface="Arial"/>
                        </a:rPr>
                        <a:t>microglobuline</a:t>
                      </a:r>
                      <a:r>
                        <a:rPr kumimoji="0" lang="es-ES" sz="1800" b="1" i="0" u="none" strike="noStrike" cap="none" normalizeH="0" baseline="0" dirty="0" smtClean="0">
                          <a:ln>
                            <a:noFill/>
                          </a:ln>
                          <a:solidFill>
                            <a:srgbClr val="FFFFFF"/>
                          </a:solidFill>
                          <a:effectLst/>
                          <a:latin typeface="Arial"/>
                          <a:ea typeface="ＭＳ Ｐゴシック" charset="0"/>
                          <a:cs typeface="Arial"/>
                        </a:rPr>
                        <a:t>*</a:t>
                      </a:r>
                      <a:endParaRPr kumimoji="0" lang="es-ES" sz="1800" b="1" i="0" u="none" strike="noStrike" cap="none" normalizeH="0" baseline="0" dirty="0">
                        <a:ln>
                          <a:noFill/>
                        </a:ln>
                        <a:solidFill>
                          <a:srgbClr val="FFFFFF"/>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1770000">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Protein</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studies</a:t>
                      </a:r>
                      <a:endParaRPr kumimoji="0" lang="es-ES" sz="1800" b="1" i="0" u="none" strike="noStrike" cap="none" normalizeH="0" baseline="0" dirty="0" smtClean="0">
                        <a:ln>
                          <a:noFill/>
                        </a:ln>
                        <a:solidFill>
                          <a:srgbClr val="FF99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endParaRPr kumimoji="0" lang="es-ES" sz="1800" b="1" i="0" u="none" strike="noStrike" cap="none" normalizeH="0" baseline="0" dirty="0" smtClean="0">
                        <a:ln>
                          <a:noFill/>
                        </a:ln>
                        <a:solidFill>
                          <a:srgbClr val="FF9933"/>
                        </a:solidFill>
                        <a:effectLst/>
                        <a:latin typeface="Arial"/>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effectLst/>
                          <a:latin typeface="Arial"/>
                          <a:cs typeface="Arial"/>
                        </a:rPr>
                        <a:t>    - Total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protein</a:t>
                      </a:r>
                      <a:r>
                        <a:rPr kumimoji="0" lang="es-ES" sz="1800" b="1" i="0" u="none" strike="noStrike" cap="none" normalizeH="0" baseline="0" dirty="0" smtClean="0">
                          <a:ln>
                            <a:noFill/>
                          </a:ln>
                          <a:effectLst/>
                          <a:latin typeface="Arial"/>
                          <a:cs typeface="Arial"/>
                        </a:rPr>
                        <a:t> and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electrophoresis</a:t>
                      </a:r>
                      <a:r>
                        <a:rPr kumimoji="0" lang="es-ES" sz="1800" b="1" i="0" u="none" strike="noStrike" cap="none" normalizeH="0" baseline="0" dirty="0" smtClean="0">
                          <a:ln>
                            <a:noFill/>
                          </a:ln>
                          <a:effectLst/>
                          <a:latin typeface="Arial"/>
                          <a:cs typeface="Arial"/>
                        </a:rPr>
                        <a:t> (</a:t>
                      </a:r>
                      <a:r>
                        <a:rPr kumimoji="0" lang="es-ES" sz="1800" b="1" i="0" u="none" strike="noStrike" cap="none" normalizeH="0" baseline="0" dirty="0" err="1" smtClean="0">
                          <a:ln>
                            <a:noFill/>
                          </a:ln>
                          <a:effectLst/>
                          <a:latin typeface="Arial"/>
                          <a:cs typeface="Arial"/>
                        </a:rPr>
                        <a:t>serum</a:t>
                      </a:r>
                      <a:r>
                        <a:rPr kumimoji="0" lang="es-ES" sz="1800" b="1" i="0" u="none" strike="noStrike" cap="none" normalizeH="0" baseline="0" dirty="0" smtClean="0">
                          <a:ln>
                            <a:noFill/>
                          </a:ln>
                          <a:effectLst/>
                          <a:latin typeface="Arial"/>
                          <a:cs typeface="Arial"/>
                        </a:rPr>
                        <a:t> M-</a:t>
                      </a:r>
                      <a:r>
                        <a:rPr kumimoji="0" lang="es-ES" sz="1800" b="1" i="0" u="none" strike="noStrike" cap="none" normalizeH="0" baseline="0" dirty="0" err="1" smtClean="0">
                          <a:ln>
                            <a:noFill/>
                          </a:ln>
                          <a:effectLst/>
                          <a:latin typeface="Arial"/>
                          <a:cs typeface="Arial"/>
                        </a:rPr>
                        <a:t>protein</a:t>
                      </a:r>
                      <a:r>
                        <a:rPr kumimoji="0" lang="es-ES" sz="1800" b="1" i="0" u="none" strike="noStrike" cap="none" normalizeH="0" baseline="0" dirty="0" smtClean="0">
                          <a:ln>
                            <a:noFill/>
                          </a:ln>
                          <a:effectLst/>
                          <a:latin typeface="Arial"/>
                          <a:cs typeface="Arial"/>
                        </a:rPr>
                        <a:t>)</a:t>
                      </a: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solidFill>
                            <a:schemeClr val="tx2"/>
                          </a:solidFill>
                          <a:effectLst/>
                          <a:latin typeface="Arial"/>
                          <a:ea typeface="ＭＳ Ｐゴシック" charset="0"/>
                          <a:cs typeface="Arial"/>
                        </a:rPr>
                        <a:t>    </a:t>
                      </a:r>
                      <a:r>
                        <a:rPr kumimoji="0" lang="es-ES" sz="1800" b="1" i="0" u="none" strike="noStrike" cap="none" normalizeH="0" baseline="0" dirty="0" smtClean="0">
                          <a:ln>
                            <a:noFill/>
                          </a:ln>
                          <a:solidFill>
                            <a:srgbClr val="FFFFFF"/>
                          </a:solidFill>
                          <a:effectLst/>
                          <a:latin typeface="Arial"/>
                          <a:ea typeface="ＭＳ Ｐゴシック" charset="0"/>
                          <a:cs typeface="Arial"/>
                        </a:rPr>
                        <a:t>- 24-h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protein</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electrophoresis</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M-</a:t>
                      </a:r>
                      <a:r>
                        <a:rPr kumimoji="0" lang="es-ES" sz="1800" b="1" i="0" u="none" strike="noStrike" cap="none" normalizeH="0" baseline="0" dirty="0" err="1" smtClean="0">
                          <a:ln>
                            <a:noFill/>
                          </a:ln>
                          <a:solidFill>
                            <a:srgbClr val="FFFFFF"/>
                          </a:solidFill>
                          <a:effectLst/>
                          <a:latin typeface="Arial"/>
                          <a:ea typeface="ＭＳ Ｐゴシック" charset="0"/>
                          <a:cs typeface="Arial"/>
                        </a:rPr>
                        <a:t>protein</a:t>
                      </a:r>
                      <a:r>
                        <a:rPr kumimoji="0" lang="es-ES" sz="1800" b="1" i="0" u="none" strike="noStrike" cap="none" normalizeH="0" baseline="0" dirty="0" smtClean="0">
                          <a:ln>
                            <a:noFill/>
                          </a:ln>
                          <a:solidFill>
                            <a:srgbClr val="FFFFFF"/>
                          </a:solidFill>
                          <a:effectLst/>
                          <a:latin typeface="Arial"/>
                          <a:ea typeface="ＭＳ Ｐゴシック" charset="0"/>
                          <a:cs typeface="Arial"/>
                        </a:rPr>
                        <a:t>)</a:t>
                      </a:r>
                    </a:p>
                    <a:p>
                      <a:pPr marL="0" marR="0" lvl="0" indent="0" algn="l" defTabSz="914400" rtl="0" eaLnBrk="1" fontAlgn="base" latinLnBrk="0" hangingPunct="1">
                        <a:lnSpc>
                          <a:spcPct val="100000"/>
                        </a:lnSpc>
                        <a:spcBef>
                          <a:spcPct val="0"/>
                        </a:spcBef>
                        <a:spcAft>
                          <a:spcPct val="0"/>
                        </a:spcAft>
                        <a:buClrTx/>
                        <a:buSzTx/>
                        <a:buFont typeface="Arial"/>
                        <a:buNone/>
                        <a:tabLst/>
                      </a:pPr>
                      <a:r>
                        <a:rPr kumimoji="0" lang="es-ES" sz="1800" b="1" i="0" u="none" strike="noStrike" cap="none" normalizeH="0" baseline="0" dirty="0" smtClean="0">
                          <a:ln>
                            <a:noFill/>
                          </a:ln>
                          <a:solidFill>
                            <a:srgbClr val="FFFFFF"/>
                          </a:solidFill>
                          <a:effectLst/>
                          <a:latin typeface="Arial"/>
                          <a:ea typeface="ＭＳ Ｐゴシック" charset="0"/>
                          <a:cs typeface="Arial"/>
                        </a:rPr>
                        <a:t>    - </a:t>
                      </a:r>
                      <a:r>
                        <a:rPr kumimoji="0" lang="es-ES" sz="1800" b="1" i="0" u="none" strike="noStrike" cap="none" normalizeH="0" baseline="0" dirty="0" err="1" smtClean="0">
                          <a:ln>
                            <a:noFill/>
                          </a:ln>
                          <a:solidFill>
                            <a:srgbClr val="FFFFFF"/>
                          </a:solidFill>
                          <a:effectLst/>
                          <a:latin typeface="Arial"/>
                          <a:ea typeface="ＭＳ Ｐゴシック" charset="0"/>
                          <a:cs typeface="Arial"/>
                        </a:rPr>
                        <a:t>Serum</a:t>
                      </a:r>
                      <a:r>
                        <a:rPr kumimoji="0" lang="es-ES" sz="1800" b="1" i="0" u="none" strike="noStrike" cap="none" normalizeH="0" baseline="0" dirty="0" smtClean="0">
                          <a:ln>
                            <a:noFill/>
                          </a:ln>
                          <a:solidFill>
                            <a:srgbClr val="FFFFFF"/>
                          </a:solidFill>
                          <a:effectLst/>
                          <a:latin typeface="Arial"/>
                          <a:ea typeface="ＭＳ Ｐゴシック" charset="0"/>
                          <a:cs typeface="Arial"/>
                        </a:rPr>
                        <a:t> and </a:t>
                      </a:r>
                      <a:r>
                        <a:rPr kumimoji="0" lang="es-ES" sz="1800" b="1" i="0" u="none" strike="noStrike" cap="none" normalizeH="0" baseline="0" dirty="0" err="1" smtClean="0">
                          <a:ln>
                            <a:noFill/>
                          </a:ln>
                          <a:solidFill>
                            <a:srgbClr val="FFFFFF"/>
                          </a:solidFill>
                          <a:effectLst/>
                          <a:latin typeface="Arial"/>
                          <a:ea typeface="ＭＳ Ｐゴシック" charset="0"/>
                          <a:cs typeface="Arial"/>
                        </a:rPr>
                        <a:t>urine</a:t>
                      </a:r>
                      <a:r>
                        <a:rPr kumimoji="0" lang="es-ES" sz="1800" b="1" i="0" u="none" strike="noStrike" cap="none" normalizeH="0" baseline="0" dirty="0" smtClean="0">
                          <a:ln>
                            <a:noFill/>
                          </a:ln>
                          <a:solidFill>
                            <a:srgbClr val="FFFFFF"/>
                          </a:solidFill>
                          <a:effectLst/>
                          <a:latin typeface="Arial"/>
                          <a:ea typeface="ＭＳ Ｐゴシック" charset="0"/>
                          <a:cs typeface="Arial"/>
                        </a:rPr>
                        <a:t> </a:t>
                      </a:r>
                      <a:r>
                        <a:rPr kumimoji="0" lang="es-ES" sz="1800" b="1" i="0" u="none" strike="noStrike" cap="none" normalizeH="0" baseline="0" dirty="0" err="1" smtClean="0">
                          <a:ln>
                            <a:noFill/>
                          </a:ln>
                          <a:solidFill>
                            <a:srgbClr val="FFFFFF"/>
                          </a:solidFill>
                          <a:effectLst/>
                          <a:latin typeface="Arial"/>
                          <a:ea typeface="ＭＳ Ｐゴシック" charset="0"/>
                          <a:cs typeface="Arial"/>
                        </a:rPr>
                        <a:t>immunofixation</a:t>
                      </a:r>
                      <a:endParaRPr kumimoji="0" lang="es-ES" sz="1800" b="1" i="0" u="none" strike="noStrike" cap="none" normalizeH="0" baseline="0" dirty="0" smtClean="0">
                        <a:ln>
                          <a:noFill/>
                        </a:ln>
                        <a:solidFill>
                          <a:srgbClr val="FFFFFF"/>
                        </a:solidFill>
                        <a:effectLst/>
                        <a:latin typeface="Arial"/>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 typeface="Arial"/>
                        <a:buNone/>
                        <a:tabLst/>
                      </a:pPr>
                      <a:endParaRPr kumimoji="0" lang="es-ES" sz="1800" b="1" i="0" u="none" strike="noStrike" cap="none" normalizeH="0" baseline="0" dirty="0">
                        <a:ln>
                          <a:noFill/>
                        </a:ln>
                        <a:solidFill>
                          <a:schemeClr val="tx2"/>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670854">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a:ln>
                            <a:noFill/>
                          </a:ln>
                          <a:solidFill>
                            <a:srgbClr val="FF9933"/>
                          </a:solidFill>
                          <a:effectLst/>
                          <a:latin typeface="Arial"/>
                          <a:cs typeface="Arial"/>
                        </a:rPr>
                        <a:t>Bone</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a:ln>
                            <a:noFill/>
                          </a:ln>
                          <a:solidFill>
                            <a:srgbClr val="FF9933"/>
                          </a:solidFill>
                          <a:effectLst/>
                          <a:latin typeface="Arial"/>
                          <a:cs typeface="Arial"/>
                        </a:rPr>
                        <a:t>Marrow</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a:ln>
                            <a:noFill/>
                          </a:ln>
                          <a:solidFill>
                            <a:srgbClr val="FF9933"/>
                          </a:solidFill>
                          <a:effectLst/>
                          <a:latin typeface="Arial"/>
                          <a:cs typeface="Arial"/>
                        </a:rPr>
                        <a:t>aspirate</a:t>
                      </a:r>
                      <a:r>
                        <a:rPr kumimoji="0" lang="es-ES" sz="1800" b="1" i="0" u="none" strike="noStrike" cap="none" normalizeH="0" baseline="0" dirty="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biopsy</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Morphology</a:t>
                      </a:r>
                      <a:r>
                        <a:rPr kumimoji="0" lang="es-ES" sz="1800" b="1" i="0" u="none" strike="noStrike" cap="none" normalizeH="0" baseline="0" dirty="0" smtClean="0">
                          <a:ln>
                            <a:noFill/>
                          </a:ln>
                          <a:solidFill>
                            <a:schemeClr val="tx1"/>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flow</a:t>
                      </a:r>
                      <a:r>
                        <a:rPr kumimoji="0" lang="es-ES" sz="1800" b="1" i="0" u="none" strike="noStrike" cap="none" normalizeH="0" baseline="0" dirty="0" smtClean="0">
                          <a:ln>
                            <a:noFill/>
                          </a:ln>
                          <a:solidFill>
                            <a:schemeClr val="tx1"/>
                          </a:solidFill>
                          <a:effectLst/>
                          <a:latin typeface="Arial"/>
                          <a:cs typeface="Arial"/>
                        </a:rPr>
                        <a:t> </a:t>
                      </a:r>
                      <a:r>
                        <a:rPr kumimoji="0" lang="es-ES" sz="1800" b="1" i="0" u="none" strike="noStrike" cap="none" normalizeH="0" baseline="0" dirty="0" err="1" smtClean="0">
                          <a:ln>
                            <a:noFill/>
                          </a:ln>
                          <a:solidFill>
                            <a:schemeClr val="tx1"/>
                          </a:solidFill>
                          <a:effectLst/>
                          <a:latin typeface="Arial"/>
                          <a:cs typeface="Arial"/>
                        </a:rPr>
                        <a:t>cytometry</a:t>
                      </a:r>
                      <a:r>
                        <a:rPr kumimoji="0" lang="es-ES" sz="1800" b="1" i="0" u="none" strike="noStrike" cap="none" normalizeH="0" baseline="0" dirty="0" smtClean="0">
                          <a:ln>
                            <a:noFill/>
                          </a:ln>
                          <a:solidFill>
                            <a:schemeClr val="tx1"/>
                          </a:solidFill>
                          <a:effectLst/>
                          <a:latin typeface="Arial"/>
                          <a:cs typeface="Arial"/>
                        </a:rPr>
                        <a:t>, FISH </a:t>
                      </a:r>
                      <a:r>
                        <a:rPr kumimoji="0" lang="es-ES" sz="1800" b="1" i="0" u="none" strike="noStrike" cap="none" normalizeH="0" baseline="0" dirty="0" err="1" smtClean="0">
                          <a:ln>
                            <a:noFill/>
                          </a:ln>
                          <a:solidFill>
                            <a:schemeClr val="tx1"/>
                          </a:solidFill>
                          <a:effectLst/>
                          <a:latin typeface="Arial"/>
                          <a:cs typeface="Arial"/>
                        </a:rPr>
                        <a:t>analysis</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428303">
                <a:tc>
                  <a:txBody>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pPr>
                      <a:r>
                        <a:rPr kumimoji="0" lang="es-ES" sz="1800" b="1" i="0" u="none" strike="noStrike" cap="none" normalizeH="0" baseline="0" dirty="0" err="1" smtClean="0">
                          <a:ln>
                            <a:noFill/>
                          </a:ln>
                          <a:solidFill>
                            <a:srgbClr val="FF9933"/>
                          </a:solidFill>
                          <a:effectLst/>
                          <a:latin typeface="Arial"/>
                          <a:cs typeface="Arial"/>
                        </a:rPr>
                        <a:t>Evaluation</a:t>
                      </a:r>
                      <a:r>
                        <a:rPr kumimoji="0" lang="es-ES" sz="1800" b="1" i="0" u="none" strike="noStrike" cap="none" normalizeH="0" baseline="0" dirty="0" smtClean="0">
                          <a:ln>
                            <a:noFill/>
                          </a:ln>
                          <a:solidFill>
                            <a:srgbClr val="FF9933"/>
                          </a:solidFill>
                          <a:effectLst/>
                          <a:latin typeface="Arial"/>
                          <a:cs typeface="Arial"/>
                        </a:rPr>
                        <a:t> of </a:t>
                      </a:r>
                      <a:r>
                        <a:rPr kumimoji="0" lang="es-ES" sz="1800" b="1" i="0" u="none" strike="noStrike" cap="none" normalizeH="0" baseline="0" dirty="0" err="1" smtClean="0">
                          <a:ln>
                            <a:noFill/>
                          </a:ln>
                          <a:solidFill>
                            <a:srgbClr val="FF9933"/>
                          </a:solidFill>
                          <a:effectLst/>
                          <a:latin typeface="Arial"/>
                          <a:cs typeface="Arial"/>
                        </a:rPr>
                        <a:t>the</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bone</a:t>
                      </a:r>
                      <a:r>
                        <a:rPr kumimoji="0" lang="es-ES" sz="1800" b="1" i="0" u="none" strike="noStrike" cap="none" normalizeH="0" baseline="0" dirty="0" smtClean="0">
                          <a:ln>
                            <a:noFill/>
                          </a:ln>
                          <a:solidFill>
                            <a:srgbClr val="FF9933"/>
                          </a:solidFill>
                          <a:effectLst/>
                          <a:latin typeface="Arial"/>
                          <a:cs typeface="Arial"/>
                        </a:rPr>
                        <a:t> </a:t>
                      </a:r>
                      <a:r>
                        <a:rPr kumimoji="0" lang="es-ES" sz="1800" b="1" i="0" u="none" strike="noStrike" cap="none" normalizeH="0" baseline="0" dirty="0" err="1" smtClean="0">
                          <a:ln>
                            <a:noFill/>
                          </a:ln>
                          <a:solidFill>
                            <a:srgbClr val="FF9933"/>
                          </a:solidFill>
                          <a:effectLst/>
                          <a:latin typeface="Arial"/>
                          <a:cs typeface="Arial"/>
                        </a:rPr>
                        <a:t>disease</a:t>
                      </a:r>
                      <a:endParaRPr kumimoji="0" lang="es-ES" sz="1800" b="1" i="0" u="none" strike="noStrike" cap="none" normalizeH="0" baseline="0" dirty="0">
                        <a:ln>
                          <a:noFill/>
                        </a:ln>
                        <a:solidFill>
                          <a:srgbClr val="FF9933"/>
                        </a:solidFill>
                        <a:effectLst/>
                        <a:latin typeface="Arial"/>
                        <a:ea typeface="ＭＳ Ｐゴシック" charset="0"/>
                        <a:cs typeface="Arial"/>
                      </a:endParaRPr>
                    </a:p>
                  </a:txBody>
                  <a:tcPr marL="90000" marR="90000" marT="46800" marB="46800" anchor="ctr" horzOverflow="overflow">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
        <p:nvSpPr>
          <p:cNvPr id="12" name="Text Box 10"/>
          <p:cNvSpPr txBox="1">
            <a:spLocks noChangeArrowheads="1"/>
          </p:cNvSpPr>
          <p:nvPr/>
        </p:nvSpPr>
        <p:spPr bwMode="auto">
          <a:xfrm>
            <a:off x="6655669" y="6525344"/>
            <a:ext cx="2766100" cy="276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spcBef>
                <a:spcPct val="20000"/>
              </a:spcBef>
            </a:pPr>
            <a:r>
              <a:rPr lang="es-ES" sz="1200" i="1" dirty="0" err="1" smtClean="0">
                <a:solidFill>
                  <a:srgbClr val="FFFFFF"/>
                </a:solidFill>
              </a:rPr>
              <a:t>Dimopoulos</a:t>
            </a:r>
            <a:r>
              <a:rPr lang="es-ES" sz="1200" i="1" dirty="0" smtClean="0">
                <a:solidFill>
                  <a:srgbClr val="FFFFFF"/>
                </a:solidFill>
              </a:rPr>
              <a:t> MA. </a:t>
            </a:r>
            <a:r>
              <a:rPr lang="es-ES" sz="1200" i="1" dirty="0" err="1" smtClean="0">
                <a:solidFill>
                  <a:srgbClr val="FFFFFF"/>
                </a:solidFill>
              </a:rPr>
              <a:t>Blood</a:t>
            </a:r>
            <a:r>
              <a:rPr lang="es-ES" sz="1200" i="1" dirty="0" smtClean="0">
                <a:solidFill>
                  <a:srgbClr val="FFFFFF"/>
                </a:solidFill>
              </a:rPr>
              <a:t> 2011; 117(18)</a:t>
            </a:r>
            <a:endParaRPr lang="es-ES" sz="1200" i="1" dirty="0">
              <a:solidFill>
                <a:srgbClr val="FFFFFF"/>
              </a:solidFill>
            </a:endParaRPr>
          </a:p>
        </p:txBody>
      </p:sp>
      <p:sp>
        <p:nvSpPr>
          <p:cNvPr id="10" name="Text Box 10"/>
          <p:cNvSpPr txBox="1">
            <a:spLocks noChangeArrowheads="1"/>
          </p:cNvSpPr>
          <p:nvPr/>
        </p:nvSpPr>
        <p:spPr bwMode="auto">
          <a:xfrm>
            <a:off x="723900" y="5943640"/>
            <a:ext cx="1530296" cy="400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6" tIns="45698" rIns="91396" bIns="45698">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pPr>
              <a:spcBef>
                <a:spcPct val="20000"/>
              </a:spcBef>
            </a:pPr>
            <a:r>
              <a:rPr lang="es-ES" i="1" dirty="0" smtClean="0">
                <a:solidFill>
                  <a:srgbClr val="FFFFFF"/>
                </a:solidFill>
              </a:rPr>
              <a:t>* ISS </a:t>
            </a:r>
            <a:r>
              <a:rPr lang="es-ES" i="1" dirty="0" err="1" smtClean="0">
                <a:solidFill>
                  <a:srgbClr val="FFFFFF"/>
                </a:solidFill>
              </a:rPr>
              <a:t>stage</a:t>
            </a:r>
            <a:endParaRPr lang="es-ES" i="1" dirty="0">
              <a:solidFill>
                <a:srgbClr val="FFFFFF"/>
              </a:solidFill>
            </a:endParaRPr>
          </a:p>
        </p:txBody>
      </p:sp>
      <p:sp>
        <p:nvSpPr>
          <p:cNvPr id="13" name="Line 2"/>
          <p:cNvSpPr>
            <a:spLocks noChangeShapeType="1"/>
          </p:cNvSpPr>
          <p:nvPr/>
        </p:nvSpPr>
        <p:spPr bwMode="auto">
          <a:xfrm>
            <a:off x="0" y="908720"/>
            <a:ext cx="10287000" cy="0"/>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s-ES">
              <a:solidFill>
                <a:srgbClr val="FFFFFF"/>
              </a:solidFill>
            </a:endParaRPr>
          </a:p>
        </p:txBody>
      </p:sp>
    </p:spTree>
    <p:extLst>
      <p:ext uri="{BB962C8B-B14F-4D97-AF65-F5344CB8AC3E}">
        <p14:creationId xmlns:p14="http://schemas.microsoft.com/office/powerpoint/2010/main" val="3102690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10"/>
          <p:cNvSpPr>
            <a:spLocks noChangeArrowheads="1"/>
          </p:cNvSpPr>
          <p:nvPr/>
        </p:nvSpPr>
        <p:spPr bwMode="auto">
          <a:xfrm>
            <a:off x="0" y="0"/>
            <a:ext cx="10287000" cy="800100"/>
          </a:xfrm>
          <a:prstGeom prst="rect">
            <a:avLst/>
          </a:prstGeom>
          <a:noFill/>
          <a:ln w="9525">
            <a:noFill/>
            <a:miter lim="800000"/>
            <a:headEnd/>
            <a:tailEnd/>
          </a:ln>
        </p:spPr>
        <p:txBody>
          <a:bodyPr wrap="none" anchor="ctr"/>
          <a:lstStyle>
            <a:lvl1pPr eaLnBrk="0" hangingPunct="0">
              <a:defRPr sz="2800" b="1">
                <a:solidFill>
                  <a:srgbClr val="FFFF00"/>
                </a:solidFill>
                <a:latin typeface="Arial" pitchFamily="34" charset="0"/>
                <a:ea typeface="ＭＳ Ｐゴシック" pitchFamily="34" charset="-128"/>
              </a:defRPr>
            </a:lvl1pPr>
            <a:lvl2pPr marL="742950" indent="-285750" eaLnBrk="0" hangingPunct="0">
              <a:defRPr sz="2800" b="1">
                <a:solidFill>
                  <a:srgbClr val="FFFF00"/>
                </a:solidFill>
                <a:latin typeface="Arial" pitchFamily="34" charset="0"/>
                <a:ea typeface="ＭＳ Ｐゴシック" pitchFamily="34" charset="-128"/>
              </a:defRPr>
            </a:lvl2pPr>
            <a:lvl3pPr marL="1143000" indent="-228600" eaLnBrk="0" hangingPunct="0">
              <a:defRPr sz="2800" b="1">
                <a:solidFill>
                  <a:srgbClr val="FFFF00"/>
                </a:solidFill>
                <a:latin typeface="Arial" pitchFamily="34" charset="0"/>
                <a:ea typeface="ＭＳ Ｐゴシック" pitchFamily="34" charset="-128"/>
              </a:defRPr>
            </a:lvl3pPr>
            <a:lvl4pPr marL="1600200" indent="-228600" eaLnBrk="0" hangingPunct="0">
              <a:defRPr sz="2800" b="1">
                <a:solidFill>
                  <a:srgbClr val="FFFF00"/>
                </a:solidFill>
                <a:latin typeface="Arial" pitchFamily="34" charset="0"/>
                <a:ea typeface="ＭＳ Ｐゴシック" pitchFamily="34" charset="-128"/>
              </a:defRPr>
            </a:lvl4pPr>
            <a:lvl5pPr marL="2057400" indent="-228600" eaLnBrk="0" hangingPunct="0">
              <a:defRPr sz="2800" b="1">
                <a:solidFill>
                  <a:srgbClr val="FFFF00"/>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FFFF00"/>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FFFF00"/>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FFFF00"/>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FFFF00"/>
                </a:solidFill>
                <a:latin typeface="Arial" pitchFamily="34" charset="0"/>
                <a:ea typeface="ＭＳ Ｐゴシック" pitchFamily="34" charset="-128"/>
              </a:defRPr>
            </a:lvl9pPr>
          </a:lstStyle>
          <a:p>
            <a:pPr eaLnBrk="1" hangingPunct="1"/>
            <a:endParaRPr lang="es-ES" altLang="en-US"/>
          </a:p>
        </p:txBody>
      </p:sp>
      <p:graphicFrame>
        <p:nvGraphicFramePr>
          <p:cNvPr id="6" name="Group 2"/>
          <p:cNvGraphicFramePr>
            <a:graphicFrameLocks noGrp="1"/>
          </p:cNvGraphicFramePr>
          <p:nvPr>
            <p:extLst>
              <p:ext uri="{D42A27DB-BD31-4B8C-83A1-F6EECF244321}">
                <p14:modId xmlns:p14="http://schemas.microsoft.com/office/powerpoint/2010/main" val="3087255665"/>
              </p:ext>
            </p:extLst>
          </p:nvPr>
        </p:nvGraphicFramePr>
        <p:xfrm>
          <a:off x="201613" y="1085953"/>
          <a:ext cx="9885360" cy="5029200"/>
        </p:xfrm>
        <a:graphic>
          <a:graphicData uri="http://schemas.openxmlformats.org/drawingml/2006/table">
            <a:tbl>
              <a:tblPr/>
              <a:tblGrid>
                <a:gridCol w="1647560"/>
                <a:gridCol w="1647560"/>
                <a:gridCol w="1647560"/>
                <a:gridCol w="1647560"/>
                <a:gridCol w="1647560"/>
                <a:gridCol w="1647560"/>
              </a:tblGrid>
              <a:tr h="100584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chemeClr val="tx1"/>
                          </a:solidFill>
                          <a:effectLst/>
                          <a:latin typeface="Arial"/>
                          <a:ea typeface="ヒラギノ角ゴ ProN W3" charset="0"/>
                          <a:cs typeface="Arial"/>
                          <a:sym typeface="Gill Sans" charset="0"/>
                        </a:rPr>
                        <a:t>Technique</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chemeClr val="tx1"/>
                          </a:solidFill>
                          <a:effectLst/>
                          <a:latin typeface="Arial"/>
                          <a:ea typeface="ヒラギノ角ゴ ProN W3" charset="0"/>
                          <a:cs typeface="Arial"/>
                          <a:sym typeface="Gill Sans" charset="0"/>
                        </a:rPr>
                        <a:t>Radiation dose</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chemeClr val="tx1"/>
                          </a:solidFill>
                          <a:effectLst/>
                          <a:latin typeface="Arial"/>
                          <a:ea typeface="ヒラギノ角ゴ ProN W3" charset="0"/>
                          <a:cs typeface="Arial"/>
                          <a:sym typeface="Gill Sans" charset="0"/>
                        </a:rPr>
                        <a:t>Bone</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chemeClr val="tx1"/>
                          </a:solidFill>
                          <a:effectLst/>
                          <a:latin typeface="Arial"/>
                          <a:ea typeface="ヒラギノ角ゴ ProN W3" charset="0"/>
                          <a:cs typeface="Arial"/>
                          <a:sym typeface="Gill Sans" charset="0"/>
                        </a:rPr>
                        <a:t>Tumor </a:t>
                      </a:r>
                      <a:r>
                        <a:rPr kumimoji="0" lang="en-US" sz="1800" b="1" i="0" u="none" strike="noStrike" cap="none" normalizeH="0" baseline="0" dirty="0" smtClean="0">
                          <a:ln>
                            <a:noFill/>
                          </a:ln>
                          <a:solidFill>
                            <a:schemeClr val="tx1"/>
                          </a:solidFill>
                          <a:effectLst/>
                          <a:latin typeface="Arial"/>
                          <a:ea typeface="ヒラギノ角ゴ ProN W3" charset="0"/>
                          <a:cs typeface="Arial"/>
                          <a:sym typeface="Gill Sans" charset="0"/>
                        </a:rPr>
                        <a:t>burden</a:t>
                      </a:r>
                      <a:endParaRPr kumimoji="0" lang="en-US" sz="1800" b="1" i="0" u="none" strike="noStrike" cap="none" normalizeH="0" baseline="0" dirty="0">
                        <a:ln>
                          <a:noFill/>
                        </a:ln>
                        <a:solidFill>
                          <a:schemeClr val="tx1"/>
                        </a:solidFill>
                        <a:effectLst/>
                        <a:latin typeface="Arial"/>
                        <a:ea typeface="ヒラギノ角ゴ ProN W3" charset="0"/>
                        <a:cs typeface="Arial"/>
                        <a:sym typeface="Gill Sans" charset="0"/>
                      </a:endParaRP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chemeClr val="tx1"/>
                          </a:solidFill>
                          <a:effectLst/>
                          <a:latin typeface="Arial"/>
                          <a:ea typeface="ヒラギノ角ゴ ProN W3" charset="0"/>
                          <a:cs typeface="Arial"/>
                          <a:sym typeface="Gill Sans" charset="0"/>
                        </a:rPr>
                        <a:t>Treatment </a:t>
                      </a:r>
                      <a:r>
                        <a:rPr kumimoji="0" lang="en-US" sz="1800" b="1" i="0" u="none" strike="noStrike" cap="none" normalizeH="0" baseline="0" dirty="0" smtClean="0">
                          <a:ln>
                            <a:noFill/>
                          </a:ln>
                          <a:solidFill>
                            <a:schemeClr val="tx1"/>
                          </a:solidFill>
                          <a:effectLst/>
                          <a:latin typeface="Arial"/>
                          <a:ea typeface="ヒラギノ角ゴ ProN W3" charset="0"/>
                          <a:cs typeface="Arial"/>
                          <a:sym typeface="Gill Sans" charset="0"/>
                        </a:rPr>
                        <a:t>monitoring</a:t>
                      </a:r>
                      <a:endParaRPr kumimoji="0" lang="en-US" sz="1800" b="1" i="0" u="none" strike="noStrike" cap="none" normalizeH="0" baseline="0" dirty="0">
                        <a:ln>
                          <a:noFill/>
                        </a:ln>
                        <a:solidFill>
                          <a:schemeClr val="tx1"/>
                        </a:solidFill>
                        <a:effectLst/>
                        <a:latin typeface="Arial"/>
                        <a:ea typeface="ヒラギノ角ゴ ProN W3" charset="0"/>
                        <a:cs typeface="Arial"/>
                        <a:sym typeface="Gill Sans" charset="0"/>
                      </a:endParaRP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chemeClr val="tx1"/>
                          </a:solidFill>
                          <a:effectLst/>
                          <a:latin typeface="Arial"/>
                          <a:ea typeface="ヒラギノ角ゴ ProN W3" charset="0"/>
                          <a:cs typeface="Arial"/>
                          <a:sym typeface="Gill Sans" charset="0"/>
                        </a:rPr>
                        <a:t>Examination Time</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r>
              <a:tr h="100584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rgbClr val="FFFF00"/>
                          </a:solidFill>
                          <a:effectLst/>
                          <a:latin typeface="Arial"/>
                          <a:ea typeface="ヒラギノ角ゴ ProN W3" charset="0"/>
                          <a:cs typeface="Arial"/>
                          <a:sym typeface="Gill Sans" charset="0"/>
                        </a:rPr>
                        <a:t>X-ray</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2-4 </a:t>
                      </a:r>
                      <a:r>
                        <a:rPr kumimoji="0" lang="en-US" sz="2000" b="0" i="0" u="none" strike="noStrike" cap="none" normalizeH="0" baseline="0" dirty="0" err="1">
                          <a:ln>
                            <a:noFill/>
                          </a:ln>
                          <a:solidFill>
                            <a:schemeClr val="tx1"/>
                          </a:solidFill>
                          <a:effectLst/>
                          <a:latin typeface="Arial"/>
                          <a:ea typeface="ヒラギノ角ゴ ProN W3" charset="0"/>
                          <a:cs typeface="Arial"/>
                          <a:sym typeface="Gill Sans" charset="0"/>
                        </a:rPr>
                        <a:t>mSv</a:t>
                      </a:r>
                      <a:endPar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endParaRP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o</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o</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a:ln>
                            <a:noFill/>
                          </a:ln>
                          <a:solidFill>
                            <a:schemeClr val="tx1"/>
                          </a:solidFill>
                          <a:effectLst/>
                          <a:latin typeface="Arial"/>
                          <a:ea typeface="ヒラギノ角ゴ ProN W3" charset="0"/>
                          <a:cs typeface="Arial"/>
                          <a:sym typeface="Gill Sans" charset="0"/>
                        </a:rPr>
                        <a:t>30-45 min</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r>
              <a:tr h="100584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smtClean="0">
                          <a:ln>
                            <a:noFill/>
                          </a:ln>
                          <a:solidFill>
                            <a:srgbClr val="FFFF00"/>
                          </a:solidFill>
                          <a:effectLst/>
                          <a:latin typeface="Arial"/>
                          <a:ea typeface="ヒラギノ角ゴ ProN W3" charset="0"/>
                          <a:cs typeface="Arial"/>
                          <a:sym typeface="Gill Sans" charset="0"/>
                        </a:rPr>
                        <a:t>Low-dose </a:t>
                      </a:r>
                      <a:r>
                        <a:rPr kumimoji="0" lang="en-US" sz="1800" b="1" i="0" u="none" strike="noStrike" cap="none" normalizeH="0" baseline="0" dirty="0">
                          <a:ln>
                            <a:noFill/>
                          </a:ln>
                          <a:solidFill>
                            <a:srgbClr val="FFFF00"/>
                          </a:solidFill>
                          <a:effectLst/>
                          <a:latin typeface="Arial"/>
                          <a:ea typeface="ヒラギノ角ゴ ProN W3" charset="0"/>
                          <a:cs typeface="Arial"/>
                          <a:sym typeface="Gill Sans" charset="0"/>
                        </a:rPr>
                        <a:t>CT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a:ln>
                            <a:noFill/>
                          </a:ln>
                          <a:solidFill>
                            <a:schemeClr val="tx1"/>
                          </a:solidFill>
                          <a:effectLst/>
                          <a:latin typeface="Arial"/>
                          <a:ea typeface="ヒラギノ角ゴ ProN W3" charset="0"/>
                          <a:cs typeface="Arial"/>
                          <a:sym typeface="Gill Sans" charset="0"/>
                        </a:rPr>
                        <a:t>4-7.5 mSv</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2"/>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10 min</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r>
              <a:tr h="100584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rgbClr val="FFFF00"/>
                          </a:solidFill>
                          <a:effectLst/>
                          <a:latin typeface="Arial"/>
                          <a:ea typeface="ヒラギノ角ゴ ProN W3" charset="0"/>
                          <a:cs typeface="Arial"/>
                          <a:sym typeface="Gill Sans" charset="0"/>
                        </a:rPr>
                        <a:t>PET-CT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a:ln>
                            <a:noFill/>
                          </a:ln>
                          <a:solidFill>
                            <a:schemeClr val="tx1"/>
                          </a:solidFill>
                          <a:effectLst/>
                          <a:latin typeface="Arial"/>
                          <a:ea typeface="ヒラギノ角ゴ ProN W3" charset="0"/>
                          <a:cs typeface="Arial"/>
                          <a:sym typeface="Gill Sans" charset="0"/>
                        </a:rPr>
                        <a:t>17-25 mSv</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rgbClr val="FFFF00"/>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a:ln>
                            <a:noFill/>
                          </a:ln>
                          <a:solidFill>
                            <a:schemeClr val="tx1"/>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rgbClr val="FFFF00"/>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120 min</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r>
              <a:tr h="1005840">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800" b="1" i="0" u="none" strike="noStrike" cap="none" normalizeH="0" baseline="0" dirty="0">
                          <a:ln>
                            <a:noFill/>
                          </a:ln>
                          <a:solidFill>
                            <a:srgbClr val="FFFF00"/>
                          </a:solidFill>
                          <a:effectLst/>
                          <a:latin typeface="Arial"/>
                          <a:ea typeface="ヒラギノ角ゴ ProN W3" charset="0"/>
                          <a:cs typeface="Arial"/>
                          <a:sym typeface="Gill Sans" charset="0"/>
                        </a:rPr>
                        <a:t>MRI</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a:ln>
                            <a:noFill/>
                          </a:ln>
                          <a:solidFill>
                            <a:schemeClr val="tx1"/>
                          </a:solidFill>
                          <a:effectLst/>
                          <a:latin typeface="Arial"/>
                          <a:ea typeface="ヒラギノ角ゴ ProN W3" charset="0"/>
                          <a:cs typeface="Arial"/>
                          <a:sym typeface="Gill Sans" charset="0"/>
                        </a:rPr>
                        <a:t>0 mSv</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a:ln>
                            <a:noFill/>
                          </a:ln>
                          <a:solidFill>
                            <a:schemeClr val="tx1"/>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rgbClr val="FFFF00"/>
                          </a:solidFill>
                          <a:effectLst/>
                          <a:latin typeface="Arial"/>
                          <a:ea typeface="ヒラギノ角ゴ ProN W3" charset="0"/>
                          <a:cs typeface="Arial"/>
                          <a:sym typeface="Gill Sans" charset="0"/>
                        </a:rPr>
                        <a:t>++</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smtClean="0">
                          <a:ln>
                            <a:noFill/>
                          </a:ln>
                          <a:solidFill>
                            <a:schemeClr val="tx1"/>
                          </a:solidFill>
                          <a:effectLst/>
                          <a:latin typeface="Arial"/>
                          <a:ea typeface="ヒラギノ角ゴ ProN W3" charset="0"/>
                          <a:cs typeface="Arial"/>
                          <a:sym typeface="Gill Sans" charset="0"/>
                        </a:rPr>
                        <a:t>+</a:t>
                      </a:r>
                      <a:endPar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endParaRP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000" b="0" i="0" u="none" strike="noStrike" cap="none" normalizeH="0" baseline="0" dirty="0">
                          <a:ln>
                            <a:noFill/>
                          </a:ln>
                          <a:solidFill>
                            <a:schemeClr val="tx1"/>
                          </a:solidFill>
                          <a:effectLst/>
                          <a:latin typeface="Arial"/>
                          <a:ea typeface="ヒラギノ角ゴ ProN W3" charset="0"/>
                          <a:cs typeface="Arial"/>
                          <a:sym typeface="Gill Sans" charset="0"/>
                        </a:rPr>
                        <a:t>45 min</a:t>
                      </a:r>
                    </a:p>
                  </a:txBody>
                  <a:tcPr marL="40185" marR="40185" marT="35709" marB="3570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
        <p:nvSpPr>
          <p:cNvPr id="5" name="Titel 1"/>
          <p:cNvSpPr txBox="1">
            <a:spLocks/>
          </p:cNvSpPr>
          <p:nvPr/>
        </p:nvSpPr>
        <p:spPr bwMode="auto">
          <a:xfrm>
            <a:off x="0" y="12834"/>
            <a:ext cx="10287000" cy="822685"/>
          </a:xfrm>
          <a:prstGeom prst="rect">
            <a:avLst/>
          </a:prstGeom>
          <a:gradFill>
            <a:gsLst>
              <a:gs pos="0">
                <a:srgbClr val="424850"/>
              </a:gs>
              <a:gs pos="50000">
                <a:srgbClr val="1F2125"/>
              </a:gs>
              <a:gs pos="100000">
                <a:srgbClr val="424850"/>
              </a:gs>
            </a:gsLst>
            <a:lin ang="5400000" scaled="1"/>
          </a:gradFill>
          <a:ln w="9525">
            <a:solidFill>
              <a:schemeClr val="bg1"/>
            </a:solidFill>
            <a:miter lim="800000"/>
            <a:headEnd/>
            <a:tailEnd/>
          </a:ln>
          <a:extLst/>
        </p:spPr>
        <p:txBody>
          <a:bodyPr/>
          <a:lstStyle>
            <a:lvl1pPr eaLnBrk="0" hangingPunct="0">
              <a:defRPr sz="2800" b="1">
                <a:solidFill>
                  <a:srgbClr val="FFFF00"/>
                </a:solidFill>
                <a:latin typeface="Arial" pitchFamily="34" charset="0"/>
                <a:ea typeface="ＭＳ Ｐゴシック" pitchFamily="34" charset="-128"/>
              </a:defRPr>
            </a:lvl1pPr>
            <a:lvl2pPr marL="742950" indent="-285750" eaLnBrk="0" hangingPunct="0">
              <a:defRPr sz="2800" b="1">
                <a:solidFill>
                  <a:srgbClr val="FFFF00"/>
                </a:solidFill>
                <a:latin typeface="Arial" pitchFamily="34" charset="0"/>
                <a:ea typeface="ＭＳ Ｐゴシック" pitchFamily="34" charset="-128"/>
              </a:defRPr>
            </a:lvl2pPr>
            <a:lvl3pPr marL="1143000" indent="-228600" eaLnBrk="0" hangingPunct="0">
              <a:defRPr sz="2800" b="1">
                <a:solidFill>
                  <a:srgbClr val="FFFF00"/>
                </a:solidFill>
                <a:latin typeface="Arial" pitchFamily="34" charset="0"/>
                <a:ea typeface="ＭＳ Ｐゴシック" pitchFamily="34" charset="-128"/>
              </a:defRPr>
            </a:lvl3pPr>
            <a:lvl4pPr marL="1600200" indent="-228600" eaLnBrk="0" hangingPunct="0">
              <a:defRPr sz="2800" b="1">
                <a:solidFill>
                  <a:srgbClr val="FFFF00"/>
                </a:solidFill>
                <a:latin typeface="Arial" pitchFamily="34" charset="0"/>
                <a:ea typeface="ＭＳ Ｐゴシック" pitchFamily="34" charset="-128"/>
              </a:defRPr>
            </a:lvl4pPr>
            <a:lvl5pPr marL="2057400" indent="-228600" eaLnBrk="0" hangingPunct="0">
              <a:defRPr sz="2800" b="1">
                <a:solidFill>
                  <a:srgbClr val="FFFF00"/>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rgbClr val="FFFF00"/>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rgbClr val="FFFF00"/>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rgbClr val="FFFF00"/>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rgbClr val="FFFF00"/>
                </a:solidFill>
                <a:latin typeface="Arial" pitchFamily="34" charset="0"/>
                <a:ea typeface="ＭＳ Ｐゴシック" pitchFamily="34" charset="-128"/>
              </a:defRPr>
            </a:lvl9pPr>
          </a:lstStyle>
          <a:p>
            <a:pPr lvl="0" algn="ctr" defTabSz="457200" eaLnBrk="1" hangingPunct="1">
              <a:lnSpc>
                <a:spcPct val="200000"/>
              </a:lnSpc>
              <a:defRPr/>
            </a:pPr>
            <a:endParaRPr lang="de-DE" sz="3200" dirty="0">
              <a:latin typeface="Arial" charset="0"/>
              <a:ea typeface="ＭＳ Ｐゴシック" charset="0"/>
            </a:endParaRPr>
          </a:p>
        </p:txBody>
      </p:sp>
      <p:sp>
        <p:nvSpPr>
          <p:cNvPr id="2" name="Rectángulo 1"/>
          <p:cNvSpPr/>
          <p:nvPr/>
        </p:nvSpPr>
        <p:spPr>
          <a:xfrm>
            <a:off x="-18467" y="116632"/>
            <a:ext cx="10256068" cy="584776"/>
          </a:xfrm>
          <a:prstGeom prst="rect">
            <a:avLst/>
          </a:prstGeom>
        </p:spPr>
        <p:txBody>
          <a:bodyPr wrap="square">
            <a:spAutoFit/>
          </a:bodyPr>
          <a:lstStyle/>
          <a:p>
            <a:pPr algn="ctr" defTabSz="457200" eaLnBrk="1" hangingPunct="1">
              <a:defRPr/>
            </a:pPr>
            <a:r>
              <a:rPr lang="de-DE" sz="3200" b="1" dirty="0" smtClean="0">
                <a:solidFill>
                  <a:srgbClr val="FFFF00"/>
                </a:solidFill>
                <a:latin typeface="Arial" charset="0"/>
                <a:ea typeface="ＭＳ Ｐゴシック" charset="0"/>
              </a:rPr>
              <a:t>Imaging </a:t>
            </a:r>
            <a:r>
              <a:rPr lang="de-DE" sz="3200" b="1" dirty="0" err="1" smtClean="0">
                <a:solidFill>
                  <a:srgbClr val="FFFF00"/>
                </a:solidFill>
                <a:latin typeface="Arial" charset="0"/>
                <a:ea typeface="ＭＳ Ｐゴシック" charset="0"/>
              </a:rPr>
              <a:t>asessments</a:t>
            </a:r>
            <a:r>
              <a:rPr lang="de-DE" sz="3200" b="1" dirty="0" smtClean="0">
                <a:solidFill>
                  <a:srgbClr val="FFFF00"/>
                </a:solidFill>
                <a:latin typeface="Arial" charset="0"/>
                <a:ea typeface="ＭＳ Ｐゴシック" charset="0"/>
              </a:rPr>
              <a:t> </a:t>
            </a:r>
            <a:r>
              <a:rPr lang="de-DE" sz="3200" b="1" dirty="0" err="1" smtClean="0">
                <a:solidFill>
                  <a:srgbClr val="FFFF00"/>
                </a:solidFill>
                <a:latin typeface="Arial" charset="0"/>
                <a:ea typeface="ＭＳ Ｐゴシック" charset="0"/>
              </a:rPr>
              <a:t>for</a:t>
            </a:r>
            <a:r>
              <a:rPr lang="de-DE" sz="3200" b="1" dirty="0" smtClean="0">
                <a:solidFill>
                  <a:srgbClr val="FFFF00"/>
                </a:solidFill>
                <a:latin typeface="Arial" charset="0"/>
                <a:ea typeface="ＭＳ Ｐゴシック" charset="0"/>
              </a:rPr>
              <a:t> </a:t>
            </a:r>
            <a:r>
              <a:rPr lang="de-DE" sz="3200" b="1" dirty="0" err="1" smtClean="0">
                <a:solidFill>
                  <a:srgbClr val="FFFF00"/>
                </a:solidFill>
                <a:latin typeface="Arial" charset="0"/>
                <a:ea typeface="ＭＳ Ｐゴシック" charset="0"/>
              </a:rPr>
              <a:t>bone</a:t>
            </a:r>
            <a:r>
              <a:rPr lang="de-DE" sz="3200" b="1" dirty="0" smtClean="0">
                <a:solidFill>
                  <a:srgbClr val="FFFF00"/>
                </a:solidFill>
                <a:latin typeface="Arial" charset="0"/>
                <a:ea typeface="ＭＳ Ｐゴシック" charset="0"/>
              </a:rPr>
              <a:t> </a:t>
            </a:r>
            <a:r>
              <a:rPr lang="de-DE" sz="3200" b="1" dirty="0" err="1" smtClean="0">
                <a:solidFill>
                  <a:srgbClr val="FFFF00"/>
                </a:solidFill>
                <a:latin typeface="Arial" charset="0"/>
                <a:ea typeface="ＭＳ Ｐゴシック" charset="0"/>
              </a:rPr>
              <a:t>disease</a:t>
            </a:r>
            <a:endParaRPr lang="de-DE" sz="3200" b="1" dirty="0">
              <a:solidFill>
                <a:srgbClr val="FFFF00"/>
              </a:solidFill>
              <a:latin typeface="Arial" charset="0"/>
              <a:ea typeface="ＭＳ Ｐゴシック" charset="0"/>
            </a:endParaRPr>
          </a:p>
        </p:txBody>
      </p:sp>
      <p:sp>
        <p:nvSpPr>
          <p:cNvPr id="3" name="CuadroTexto 2"/>
          <p:cNvSpPr txBox="1"/>
          <p:nvPr/>
        </p:nvSpPr>
        <p:spPr>
          <a:xfrm>
            <a:off x="35550" y="6093296"/>
            <a:ext cx="6647974" cy="566309"/>
          </a:xfrm>
          <a:prstGeom prst="rect">
            <a:avLst/>
          </a:prstGeom>
          <a:noFill/>
        </p:spPr>
        <p:txBody>
          <a:bodyPr wrap="none" rtlCol="0">
            <a:spAutoFit/>
          </a:bodyPr>
          <a:lstStyle/>
          <a:p>
            <a:pPr marL="285750" indent="-285750">
              <a:buFont typeface="Arial"/>
              <a:buChar char="•"/>
            </a:pPr>
            <a:r>
              <a:rPr lang="en-US" sz="1400" dirty="0" smtClean="0">
                <a:solidFill>
                  <a:srgbClr val="FFFF00"/>
                </a:solidFill>
              </a:rPr>
              <a:t>MM:</a:t>
            </a:r>
            <a:r>
              <a:rPr lang="en-US" sz="1400" dirty="0" smtClean="0"/>
              <a:t> Low dose CT + </a:t>
            </a:r>
            <a:r>
              <a:rPr lang="en-US" sz="1400" dirty="0" err="1" smtClean="0"/>
              <a:t>Xray</a:t>
            </a:r>
            <a:r>
              <a:rPr lang="en-US" sz="1400" dirty="0" smtClean="0"/>
              <a:t> Skull; PET-CT with uptake in PET and </a:t>
            </a:r>
            <a:r>
              <a:rPr lang="en-US" sz="1400" dirty="0" err="1" smtClean="0"/>
              <a:t>lession</a:t>
            </a:r>
            <a:r>
              <a:rPr lang="en-US" sz="1400" dirty="0" smtClean="0"/>
              <a:t> in CT</a:t>
            </a:r>
          </a:p>
          <a:p>
            <a:pPr marL="285750" indent="-285750">
              <a:buFont typeface="Arial"/>
              <a:buChar char="•"/>
            </a:pPr>
            <a:r>
              <a:rPr lang="en-US" sz="1400" dirty="0" smtClean="0"/>
              <a:t>MRI of Spine </a:t>
            </a:r>
            <a:r>
              <a:rPr lang="en-US" sz="1400" dirty="0" smtClean="0">
                <a:solidFill>
                  <a:srgbClr val="FFFFFF"/>
                </a:solidFill>
              </a:rPr>
              <a:t>for SMM</a:t>
            </a:r>
            <a:endParaRPr lang="en-US" sz="1400" dirty="0"/>
          </a:p>
        </p:txBody>
      </p:sp>
    </p:spTree>
    <p:extLst>
      <p:ext uri="{BB962C8B-B14F-4D97-AF65-F5344CB8AC3E}">
        <p14:creationId xmlns:p14="http://schemas.microsoft.com/office/powerpoint/2010/main" val="1388282309"/>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0100" y="152400"/>
            <a:ext cx="8743950" cy="1143000"/>
          </a:xfrm>
        </p:spPr>
        <p:txBody>
          <a:bodyPr/>
          <a:lstStyle/>
          <a:p>
            <a:r>
              <a:rPr lang="es-ES" dirty="0" err="1" smtClean="0">
                <a:latin typeface="Arial"/>
                <a:cs typeface="Arial"/>
              </a:rPr>
              <a:t>Summary</a:t>
            </a:r>
            <a:r>
              <a:rPr lang="es-ES" dirty="0" smtClean="0">
                <a:latin typeface="Arial"/>
                <a:cs typeface="Arial"/>
              </a:rPr>
              <a:t> of a </a:t>
            </a:r>
            <a:r>
              <a:rPr lang="es-ES" dirty="0" err="1" smtClean="0">
                <a:latin typeface="Arial"/>
                <a:cs typeface="Arial"/>
              </a:rPr>
              <a:t>patient</a:t>
            </a:r>
            <a:r>
              <a:rPr lang="es-ES" dirty="0" smtClean="0">
                <a:latin typeface="Arial"/>
                <a:cs typeface="Arial"/>
              </a:rPr>
              <a:t> record</a:t>
            </a:r>
            <a:endParaRPr lang="es-ES" dirty="0">
              <a:latin typeface="Arial"/>
              <a:cs typeface="Arial"/>
            </a:endParaRPr>
          </a:p>
        </p:txBody>
      </p:sp>
      <p:sp>
        <p:nvSpPr>
          <p:cNvPr id="3" name="Marcador de contenido 2"/>
          <p:cNvSpPr>
            <a:spLocks noGrp="1"/>
          </p:cNvSpPr>
          <p:nvPr>
            <p:ph idx="1"/>
          </p:nvPr>
        </p:nvSpPr>
        <p:spPr>
          <a:xfrm>
            <a:off x="342914" y="1371600"/>
            <a:ext cx="9096375" cy="4114800"/>
          </a:xfrm>
        </p:spPr>
        <p:txBody>
          <a:bodyPr/>
          <a:lstStyle/>
          <a:p>
            <a:r>
              <a:rPr lang="es-ES" sz="2400" b="1" dirty="0">
                <a:latin typeface="Arial"/>
                <a:cs typeface="Arial"/>
              </a:rPr>
              <a:t>5</a:t>
            </a:r>
            <a:r>
              <a:rPr lang="es-ES" sz="2400" b="1" dirty="0" smtClean="0">
                <a:latin typeface="Arial"/>
                <a:cs typeface="Arial"/>
              </a:rPr>
              <a:t>7 </a:t>
            </a:r>
            <a:r>
              <a:rPr lang="es-ES" sz="2400" b="1" dirty="0" err="1" smtClean="0">
                <a:latin typeface="Arial"/>
                <a:cs typeface="Arial"/>
              </a:rPr>
              <a:t>years</a:t>
            </a:r>
            <a:r>
              <a:rPr lang="es-ES" sz="2400" b="1" dirty="0" smtClean="0">
                <a:latin typeface="Arial"/>
                <a:cs typeface="Arial"/>
              </a:rPr>
              <a:t> </a:t>
            </a:r>
            <a:r>
              <a:rPr lang="es-ES" sz="2400" b="1" dirty="0" err="1" smtClean="0">
                <a:latin typeface="Arial"/>
                <a:cs typeface="Arial"/>
              </a:rPr>
              <a:t>old</a:t>
            </a:r>
            <a:r>
              <a:rPr lang="es-ES" sz="2400" b="1" dirty="0" smtClean="0">
                <a:latin typeface="Arial"/>
                <a:cs typeface="Arial"/>
              </a:rPr>
              <a:t> </a:t>
            </a:r>
            <a:r>
              <a:rPr lang="es-ES" sz="2400" b="1" dirty="0" err="1" smtClean="0">
                <a:latin typeface="Arial"/>
                <a:cs typeface="Arial"/>
              </a:rPr>
              <a:t>man</a:t>
            </a:r>
            <a:endParaRPr lang="es-ES" sz="2400" b="1" dirty="0" smtClean="0">
              <a:latin typeface="Arial"/>
              <a:cs typeface="Arial"/>
            </a:endParaRPr>
          </a:p>
          <a:p>
            <a:r>
              <a:rPr lang="es-ES" sz="2400" b="1" dirty="0" smtClean="0">
                <a:latin typeface="Arial"/>
                <a:cs typeface="Arial"/>
              </a:rPr>
              <a:t>MM </a:t>
            </a:r>
            <a:r>
              <a:rPr lang="es-ES" sz="2400" b="1" dirty="0" err="1" smtClean="0">
                <a:latin typeface="Arial"/>
                <a:cs typeface="Arial"/>
              </a:rPr>
              <a:t>Ig</a:t>
            </a:r>
            <a:r>
              <a:rPr lang="es-ES" sz="2400" b="1" dirty="0" smtClean="0">
                <a:latin typeface="Arial"/>
                <a:cs typeface="Arial"/>
              </a:rPr>
              <a:t> G-Kappa, ISS 2</a:t>
            </a:r>
          </a:p>
          <a:p>
            <a:r>
              <a:rPr lang="es-ES" sz="2400" b="1" dirty="0" smtClean="0">
                <a:latin typeface="Arial"/>
                <a:cs typeface="Arial"/>
              </a:rPr>
              <a:t>MC: 3.4 g/</a:t>
            </a:r>
            <a:r>
              <a:rPr lang="es-ES" sz="2400" b="1" dirty="0" err="1" smtClean="0">
                <a:latin typeface="Arial"/>
                <a:cs typeface="Arial"/>
              </a:rPr>
              <a:t>dL</a:t>
            </a:r>
            <a:r>
              <a:rPr lang="es-ES" sz="2400" b="1" dirty="0" smtClean="0">
                <a:latin typeface="Arial"/>
                <a:cs typeface="Arial"/>
              </a:rPr>
              <a:t>; </a:t>
            </a:r>
            <a:r>
              <a:rPr lang="es-ES" sz="2400" b="1" dirty="0" err="1" smtClean="0">
                <a:latin typeface="Arial"/>
                <a:cs typeface="Arial"/>
              </a:rPr>
              <a:t>BJones</a:t>
            </a:r>
            <a:r>
              <a:rPr lang="es-ES" sz="2400" b="1" dirty="0" smtClean="0">
                <a:latin typeface="Arial"/>
                <a:cs typeface="Arial"/>
              </a:rPr>
              <a:t> </a:t>
            </a:r>
            <a:r>
              <a:rPr lang="es-ES" sz="2400" b="1" dirty="0" err="1" smtClean="0">
                <a:latin typeface="Arial"/>
                <a:cs typeface="Arial"/>
              </a:rPr>
              <a:t>negative</a:t>
            </a:r>
            <a:endParaRPr lang="es-ES" sz="2400" b="1" dirty="0" smtClean="0">
              <a:latin typeface="Arial"/>
              <a:cs typeface="Arial"/>
            </a:endParaRPr>
          </a:p>
          <a:p>
            <a:r>
              <a:rPr lang="es-ES" sz="2400" b="1" dirty="0" smtClean="0">
                <a:latin typeface="Arial"/>
                <a:cs typeface="Arial"/>
              </a:rPr>
              <a:t>PCBM </a:t>
            </a:r>
            <a:r>
              <a:rPr lang="es-ES" sz="2400" b="1" dirty="0" err="1" smtClean="0">
                <a:latin typeface="Arial"/>
                <a:cs typeface="Arial"/>
              </a:rPr>
              <a:t>infiltration</a:t>
            </a:r>
            <a:r>
              <a:rPr lang="es-ES" sz="2400" b="1" dirty="0" smtClean="0">
                <a:latin typeface="Arial"/>
                <a:cs typeface="Arial"/>
              </a:rPr>
              <a:t>: 35% (100% </a:t>
            </a:r>
            <a:r>
              <a:rPr lang="es-ES" sz="2400" b="1" dirty="0" err="1" smtClean="0">
                <a:latin typeface="Arial"/>
                <a:cs typeface="Arial"/>
              </a:rPr>
              <a:t>clonal</a:t>
            </a:r>
            <a:r>
              <a:rPr lang="es-ES" sz="2400" b="1" dirty="0" smtClean="0">
                <a:latin typeface="Arial"/>
                <a:cs typeface="Arial"/>
              </a:rPr>
              <a:t> and </a:t>
            </a:r>
            <a:r>
              <a:rPr lang="es-ES" sz="2400" b="1" dirty="0" err="1" smtClean="0">
                <a:latin typeface="Arial"/>
                <a:cs typeface="Arial"/>
              </a:rPr>
              <a:t>pathologic</a:t>
            </a:r>
            <a:r>
              <a:rPr lang="es-ES" sz="2400" b="1" dirty="0" smtClean="0">
                <a:latin typeface="Arial"/>
                <a:cs typeface="Arial"/>
              </a:rPr>
              <a:t>). FISH normal</a:t>
            </a:r>
          </a:p>
          <a:p>
            <a:r>
              <a:rPr lang="es-ES" sz="2400" b="1" dirty="0" smtClean="0">
                <a:latin typeface="Arial"/>
                <a:cs typeface="Arial"/>
              </a:rPr>
              <a:t>Anemia: 8.9g/</a:t>
            </a:r>
            <a:r>
              <a:rPr lang="es-ES" sz="2400" b="1" dirty="0" err="1" smtClean="0">
                <a:latin typeface="Arial"/>
                <a:cs typeface="Arial"/>
              </a:rPr>
              <a:t>dL</a:t>
            </a:r>
            <a:r>
              <a:rPr lang="es-ES" sz="2400" b="1" dirty="0" smtClean="0">
                <a:latin typeface="Arial"/>
                <a:cs typeface="Arial"/>
              </a:rPr>
              <a:t>; </a:t>
            </a:r>
            <a:r>
              <a:rPr lang="es-ES" sz="2400" b="1" dirty="0" err="1" smtClean="0">
                <a:latin typeface="Arial"/>
                <a:cs typeface="Arial"/>
              </a:rPr>
              <a:t>Lytic</a:t>
            </a:r>
            <a:r>
              <a:rPr lang="es-ES" sz="2400" b="1" dirty="0" smtClean="0">
                <a:latin typeface="Arial"/>
                <a:cs typeface="Arial"/>
              </a:rPr>
              <a:t> </a:t>
            </a:r>
            <a:r>
              <a:rPr lang="es-ES" sz="2400" b="1" dirty="0" err="1" smtClean="0">
                <a:latin typeface="Arial"/>
                <a:cs typeface="Arial"/>
              </a:rPr>
              <a:t>lesions</a:t>
            </a:r>
            <a:r>
              <a:rPr lang="es-ES" sz="2400" b="1" dirty="0" smtClean="0">
                <a:latin typeface="Arial"/>
                <a:cs typeface="Arial"/>
              </a:rPr>
              <a:t> in </a:t>
            </a:r>
            <a:r>
              <a:rPr lang="es-ES" sz="2400" b="1" dirty="0" err="1" smtClean="0">
                <a:latin typeface="Arial"/>
                <a:cs typeface="Arial"/>
              </a:rPr>
              <a:t>skull</a:t>
            </a:r>
            <a:r>
              <a:rPr lang="es-ES" sz="2400" b="1" dirty="0" smtClean="0">
                <a:latin typeface="Arial"/>
                <a:cs typeface="Arial"/>
              </a:rPr>
              <a:t> and </a:t>
            </a:r>
            <a:r>
              <a:rPr lang="es-ES" sz="2400" b="1" dirty="0" err="1" smtClean="0">
                <a:latin typeface="Arial"/>
                <a:cs typeface="Arial"/>
              </a:rPr>
              <a:t>femurs</a:t>
            </a:r>
            <a:r>
              <a:rPr lang="es-ES" sz="2400" b="1" dirty="0" smtClean="0">
                <a:latin typeface="Arial"/>
                <a:cs typeface="Arial"/>
              </a:rPr>
              <a:t>; </a:t>
            </a:r>
          </a:p>
          <a:p>
            <a:r>
              <a:rPr lang="es-ES" sz="2400" b="1" dirty="0" smtClean="0">
                <a:latin typeface="Arial"/>
                <a:cs typeface="Arial"/>
              </a:rPr>
              <a:t>Positive </a:t>
            </a:r>
            <a:r>
              <a:rPr lang="es-ES" sz="2400" b="1" dirty="0" err="1" smtClean="0">
                <a:latin typeface="Arial"/>
                <a:cs typeface="Arial"/>
              </a:rPr>
              <a:t>uptake</a:t>
            </a:r>
            <a:r>
              <a:rPr lang="es-ES" sz="2400" b="1" dirty="0" smtClean="0">
                <a:latin typeface="Arial"/>
                <a:cs typeface="Arial"/>
              </a:rPr>
              <a:t> in PET-CT in </a:t>
            </a:r>
            <a:r>
              <a:rPr lang="es-ES" sz="2400" b="1" dirty="0" err="1" smtClean="0">
                <a:latin typeface="Arial"/>
                <a:cs typeface="Arial"/>
              </a:rPr>
              <a:t>both</a:t>
            </a:r>
            <a:r>
              <a:rPr lang="es-ES" sz="2400" b="1" dirty="0" smtClean="0">
                <a:latin typeface="Arial"/>
                <a:cs typeface="Arial"/>
              </a:rPr>
              <a:t> </a:t>
            </a:r>
            <a:r>
              <a:rPr lang="es-ES" sz="2400" b="1" dirty="0" err="1" smtClean="0">
                <a:latin typeface="Arial"/>
                <a:cs typeface="Arial"/>
              </a:rPr>
              <a:t>femurs</a:t>
            </a:r>
            <a:r>
              <a:rPr lang="es-ES" sz="2400" b="1" dirty="0" smtClean="0">
                <a:latin typeface="Arial"/>
                <a:cs typeface="Arial"/>
              </a:rPr>
              <a:t> (</a:t>
            </a:r>
            <a:r>
              <a:rPr lang="es-ES" sz="2400" b="1" dirty="0" err="1" smtClean="0">
                <a:latin typeface="Arial"/>
                <a:cs typeface="Arial"/>
              </a:rPr>
              <a:t>third</a:t>
            </a:r>
            <a:r>
              <a:rPr lang="es-ES" sz="2400" b="1" dirty="0" smtClean="0">
                <a:latin typeface="Arial"/>
                <a:cs typeface="Arial"/>
              </a:rPr>
              <a:t> superior)</a:t>
            </a:r>
          </a:p>
          <a:p>
            <a:r>
              <a:rPr lang="es-ES" sz="2400" b="1" dirty="0" smtClean="0">
                <a:latin typeface="Arial"/>
                <a:cs typeface="Arial"/>
              </a:rPr>
              <a:t>No </a:t>
            </a:r>
            <a:r>
              <a:rPr lang="es-ES" sz="2400" b="1" dirty="0" err="1" smtClean="0">
                <a:latin typeface="Arial"/>
                <a:cs typeface="Arial"/>
              </a:rPr>
              <a:t>hypercalcemia</a:t>
            </a:r>
            <a:r>
              <a:rPr lang="es-ES" sz="2400" b="1" dirty="0" smtClean="0">
                <a:latin typeface="Arial"/>
                <a:cs typeface="Arial"/>
              </a:rPr>
              <a:t>; normal renal </a:t>
            </a:r>
            <a:r>
              <a:rPr lang="es-ES" sz="2400" b="1" dirty="0" err="1" smtClean="0">
                <a:latin typeface="Arial"/>
                <a:cs typeface="Arial"/>
              </a:rPr>
              <a:t>function</a:t>
            </a:r>
            <a:endParaRPr lang="es-ES" sz="2400" b="1" dirty="0" smtClean="0">
              <a:latin typeface="Arial"/>
              <a:cs typeface="Arial"/>
            </a:endParaRPr>
          </a:p>
          <a:p>
            <a:endParaRPr lang="es-ES" sz="2400" b="1" dirty="0" smtClean="0">
              <a:latin typeface="Arial"/>
              <a:cs typeface="Arial"/>
            </a:endParaRPr>
          </a:p>
          <a:p>
            <a:endParaRPr lang="es-ES" sz="2400" b="1" dirty="0">
              <a:latin typeface="Arial"/>
              <a:cs typeface="Arial"/>
            </a:endParaRPr>
          </a:p>
        </p:txBody>
      </p:sp>
    </p:spTree>
    <p:extLst>
      <p:ext uri="{BB962C8B-B14F-4D97-AF65-F5344CB8AC3E}">
        <p14:creationId xmlns:p14="http://schemas.microsoft.com/office/powerpoint/2010/main" val="3583605384"/>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Text Box 5"/>
          <p:cNvSpPr txBox="1">
            <a:spLocks noChangeArrowheads="1"/>
          </p:cNvSpPr>
          <p:nvPr/>
        </p:nvSpPr>
        <p:spPr bwMode="auto">
          <a:xfrm>
            <a:off x="895376" y="5402309"/>
            <a:ext cx="8424863" cy="1531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338138" indent="-338138">
              <a:spcBef>
                <a:spcPct val="0"/>
              </a:spcBef>
              <a:defRPr sz="2400">
                <a:solidFill>
                  <a:schemeClr val="tx1"/>
                </a:solidFill>
                <a:latin typeface="Times New Roman" charset="0"/>
                <a:ea typeface="ＭＳ Ｐゴシック" charset="0"/>
              </a:defRPr>
            </a:lvl1pPr>
            <a:lvl2pPr marL="855663" indent="-285750">
              <a:spcBef>
                <a:spcPct val="0"/>
              </a:spcBef>
              <a:defRPr sz="2400">
                <a:solidFill>
                  <a:schemeClr val="tx1"/>
                </a:solidFill>
                <a:latin typeface="Times New Roman" charset="0"/>
                <a:ea typeface="ＭＳ Ｐゴシック" charset="0"/>
              </a:defRPr>
            </a:lvl2pPr>
            <a:lvl3pPr marL="1198563" indent="-228600">
              <a:spcBef>
                <a:spcPct val="0"/>
              </a:spcBef>
              <a:defRPr sz="2400">
                <a:solidFill>
                  <a:schemeClr val="tx1"/>
                </a:solidFill>
                <a:latin typeface="Times New Roman" charset="0"/>
                <a:ea typeface="ＭＳ Ｐゴシック" charset="0"/>
              </a:defRPr>
            </a:lvl3pPr>
            <a:lvl4pPr marL="1600200" indent="-228600">
              <a:spcBef>
                <a:spcPct val="0"/>
              </a:spcBef>
              <a:defRPr sz="2400">
                <a:solidFill>
                  <a:schemeClr val="tx1"/>
                </a:solidFill>
                <a:latin typeface="Times New Roman" charset="0"/>
                <a:ea typeface="ＭＳ Ｐゴシック" charset="0"/>
              </a:defRPr>
            </a:lvl4pPr>
            <a:lvl5pPr marL="2057400" indent="-228600">
              <a:spcBef>
                <a:spcPct val="0"/>
              </a:spcBef>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90000"/>
              </a:lnSpc>
              <a:spcBef>
                <a:spcPct val="70000"/>
              </a:spcBef>
              <a:buClr>
                <a:srgbClr val="66FFFF"/>
              </a:buClr>
              <a:buFont typeface="Wingdings" charset="0"/>
              <a:buNone/>
            </a:pPr>
            <a:r>
              <a:rPr lang="en-GB" sz="2800" b="1" smtClean="0">
                <a:solidFill>
                  <a:srgbClr val="FFFFFF"/>
                </a:solidFill>
                <a:latin typeface="Arial" charset="0"/>
                <a:cs typeface="+mn-cs"/>
              </a:rPr>
              <a:t>                       </a:t>
            </a:r>
          </a:p>
        </p:txBody>
      </p:sp>
      <p:sp>
        <p:nvSpPr>
          <p:cNvPr id="441350" name="Text Box 6"/>
          <p:cNvSpPr txBox="1">
            <a:spLocks noChangeArrowheads="1"/>
          </p:cNvSpPr>
          <p:nvPr/>
        </p:nvSpPr>
        <p:spPr bwMode="auto">
          <a:xfrm>
            <a:off x="2746381" y="6986588"/>
            <a:ext cx="2895600" cy="32316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Lst>
        </p:spPr>
        <p:txBody>
          <a:bodyPr>
            <a:spAutoFit/>
          </a:bodyPr>
          <a:lstStyle/>
          <a:p>
            <a:pPr algn="ctr">
              <a:lnSpc>
                <a:spcPct val="80000"/>
              </a:lnSpc>
              <a:spcBef>
                <a:spcPct val="50000"/>
              </a:spcBef>
            </a:pPr>
            <a:endParaRPr lang="en-GB" sz="1800" b="1" smtClean="0">
              <a:solidFill>
                <a:srgbClr val="FFFFFF"/>
              </a:solidFill>
              <a:cs typeface="+mn-cs"/>
            </a:endParaRPr>
          </a:p>
        </p:txBody>
      </p:sp>
      <p:sp>
        <p:nvSpPr>
          <p:cNvPr id="441364" name="AutoShape 20"/>
          <p:cNvSpPr>
            <a:spLocks noChangeArrowheads="1"/>
          </p:cNvSpPr>
          <p:nvPr/>
        </p:nvSpPr>
        <p:spPr bwMode="auto">
          <a:xfrm>
            <a:off x="5029204" y="3352800"/>
            <a:ext cx="4953000" cy="3276600"/>
          </a:xfrm>
          <a:prstGeom prst="cube">
            <a:avLst>
              <a:gd name="adj" fmla="val 7787"/>
            </a:avLst>
          </a:prstGeom>
          <a:solidFill>
            <a:srgbClr val="4F556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s-ES" sz="2400" b="1" smtClean="0">
              <a:solidFill>
                <a:srgbClr val="FFFFFF"/>
              </a:solidFill>
              <a:cs typeface="+mn-cs"/>
            </a:endParaRPr>
          </a:p>
        </p:txBody>
      </p:sp>
      <p:sp>
        <p:nvSpPr>
          <p:cNvPr id="441363" name="AutoShape 19"/>
          <p:cNvSpPr>
            <a:spLocks noChangeArrowheads="1"/>
          </p:cNvSpPr>
          <p:nvPr/>
        </p:nvSpPr>
        <p:spPr bwMode="auto">
          <a:xfrm>
            <a:off x="304800" y="3886200"/>
            <a:ext cx="4495800" cy="2743200"/>
          </a:xfrm>
          <a:prstGeom prst="cube">
            <a:avLst>
              <a:gd name="adj" fmla="val 7787"/>
            </a:avLst>
          </a:prstGeom>
          <a:solidFill>
            <a:srgbClr val="4F5561"/>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sz="2400" b="1" smtClean="0">
              <a:solidFill>
                <a:srgbClr val="FFFFFF"/>
              </a:solidFill>
              <a:cs typeface="+mn-cs"/>
            </a:endParaRPr>
          </a:p>
        </p:txBody>
      </p:sp>
      <p:sp>
        <p:nvSpPr>
          <p:cNvPr id="441348" name="Text Box 4"/>
          <p:cNvSpPr txBox="1">
            <a:spLocks noChangeArrowheads="1"/>
          </p:cNvSpPr>
          <p:nvPr/>
        </p:nvSpPr>
        <p:spPr bwMode="auto">
          <a:xfrm>
            <a:off x="161951" y="44496"/>
            <a:ext cx="9896475" cy="13112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spAutoFit/>
          </a:bodyPr>
          <a:lstStyle>
            <a:lvl1pPr>
              <a:spcBef>
                <a:spcPct val="0"/>
              </a:spcBef>
              <a:defRPr sz="2400">
                <a:solidFill>
                  <a:schemeClr val="tx1"/>
                </a:solidFill>
                <a:latin typeface="Times New Roman" charset="0"/>
                <a:ea typeface="ＭＳ Ｐゴシック" charset="0"/>
              </a:defRPr>
            </a:lvl1pPr>
            <a:lvl2pPr>
              <a:spcBef>
                <a:spcPct val="0"/>
              </a:spcBef>
              <a:defRPr sz="2400">
                <a:solidFill>
                  <a:schemeClr val="tx1"/>
                </a:solidFill>
                <a:latin typeface="Times New Roman" charset="0"/>
                <a:ea typeface="ＭＳ Ｐゴシック" charset="0"/>
              </a:defRPr>
            </a:lvl2pPr>
            <a:lvl3pPr>
              <a:spcBef>
                <a:spcPct val="0"/>
              </a:spcBef>
              <a:defRPr sz="2400">
                <a:solidFill>
                  <a:schemeClr val="tx1"/>
                </a:solidFill>
                <a:latin typeface="Times New Roman" charset="0"/>
                <a:ea typeface="ＭＳ Ｐゴシック" charset="0"/>
              </a:defRPr>
            </a:lvl3pPr>
            <a:lvl4pPr>
              <a:spcBef>
                <a:spcPct val="0"/>
              </a:spcBef>
              <a:defRPr sz="2400">
                <a:solidFill>
                  <a:schemeClr val="tx1"/>
                </a:solidFill>
                <a:latin typeface="Times New Roman" charset="0"/>
                <a:ea typeface="ＭＳ Ｐゴシック" charset="0"/>
              </a:defRPr>
            </a:lvl4pPr>
            <a:lvl5pPr>
              <a:spcBef>
                <a:spcPct val="0"/>
              </a:spcBef>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GB" sz="4000" b="1" smtClean="0">
                <a:solidFill>
                  <a:srgbClr val="FFFF66"/>
                </a:solidFill>
                <a:latin typeface="Arial" charset="0"/>
                <a:cs typeface="+mn-cs"/>
              </a:rPr>
              <a:t>Individualizing Treatment in the Era </a:t>
            </a:r>
          </a:p>
          <a:p>
            <a:pPr algn="ctr"/>
            <a:r>
              <a:rPr lang="en-GB" sz="4000" b="1" smtClean="0">
                <a:solidFill>
                  <a:srgbClr val="FFFF66"/>
                </a:solidFill>
                <a:latin typeface="Arial" charset="0"/>
                <a:cs typeface="+mn-cs"/>
              </a:rPr>
              <a:t>of Novel Agents</a:t>
            </a:r>
          </a:p>
        </p:txBody>
      </p:sp>
      <p:sp>
        <p:nvSpPr>
          <p:cNvPr id="441351" name="Text Box 7"/>
          <p:cNvSpPr txBox="1">
            <a:spLocks noChangeArrowheads="1"/>
          </p:cNvSpPr>
          <p:nvPr/>
        </p:nvSpPr>
        <p:spPr bwMode="auto">
          <a:xfrm>
            <a:off x="381026" y="4753021"/>
            <a:ext cx="4016375" cy="16989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30000"/>
              </a:lnSpc>
              <a:spcBef>
                <a:spcPct val="50000"/>
              </a:spcBef>
            </a:pPr>
            <a:r>
              <a:rPr lang="es-ES" sz="2400" b="1" dirty="0" err="1" smtClean="0">
                <a:solidFill>
                  <a:srgbClr val="FFFFFF"/>
                </a:solidFill>
                <a:cs typeface="+mn-cs"/>
              </a:rPr>
              <a:t>Transplant</a:t>
            </a:r>
            <a:endParaRPr lang="es-ES" sz="2400" b="1" dirty="0" smtClean="0">
              <a:solidFill>
                <a:srgbClr val="FFFFFF"/>
              </a:solidFill>
              <a:cs typeface="+mn-cs"/>
            </a:endParaRPr>
          </a:p>
          <a:p>
            <a:pPr algn="ctr">
              <a:lnSpc>
                <a:spcPct val="130000"/>
              </a:lnSpc>
              <a:spcBef>
                <a:spcPct val="50000"/>
              </a:spcBef>
            </a:pPr>
            <a:r>
              <a:rPr lang="es-ES" sz="2400" b="1" dirty="0" err="1" smtClean="0">
                <a:solidFill>
                  <a:srgbClr val="FFFFFF"/>
                </a:solidFill>
                <a:cs typeface="+mn-cs"/>
              </a:rPr>
              <a:t>or</a:t>
            </a:r>
            <a:r>
              <a:rPr lang="es-ES" sz="2400" b="1" dirty="0" smtClean="0">
                <a:solidFill>
                  <a:srgbClr val="FFFFFF"/>
                </a:solidFill>
                <a:cs typeface="+mn-cs"/>
              </a:rPr>
              <a:t> non-</a:t>
            </a:r>
            <a:r>
              <a:rPr lang="es-ES" sz="2400" b="1" dirty="0" err="1" smtClean="0">
                <a:solidFill>
                  <a:srgbClr val="FFFFFF"/>
                </a:solidFill>
                <a:cs typeface="+mn-cs"/>
              </a:rPr>
              <a:t>transplant</a:t>
            </a:r>
            <a:r>
              <a:rPr lang="es-ES" sz="2400" b="1" dirty="0" smtClean="0">
                <a:solidFill>
                  <a:srgbClr val="FFFFFF"/>
                </a:solidFill>
                <a:cs typeface="+mn-cs"/>
              </a:rPr>
              <a:t> </a:t>
            </a:r>
            <a:r>
              <a:rPr lang="es-ES" sz="2400" b="1" dirty="0" err="1" smtClean="0">
                <a:solidFill>
                  <a:srgbClr val="FFFFFF"/>
                </a:solidFill>
                <a:cs typeface="+mn-cs"/>
              </a:rPr>
              <a:t>candidate</a:t>
            </a:r>
            <a:endParaRPr lang="es-ES" sz="2400" b="1" dirty="0" smtClean="0">
              <a:solidFill>
                <a:srgbClr val="FFFFFF"/>
              </a:solidFill>
              <a:cs typeface="+mn-cs"/>
            </a:endParaRPr>
          </a:p>
        </p:txBody>
      </p:sp>
      <p:sp>
        <p:nvSpPr>
          <p:cNvPr id="441352" name="Text Box 8"/>
          <p:cNvSpPr txBox="1">
            <a:spLocks noChangeArrowheads="1"/>
          </p:cNvSpPr>
          <p:nvPr/>
        </p:nvSpPr>
        <p:spPr bwMode="auto">
          <a:xfrm>
            <a:off x="5207000" y="3734724"/>
            <a:ext cx="4464050" cy="2742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70000"/>
              </a:lnSpc>
              <a:spcBef>
                <a:spcPct val="50000"/>
              </a:spcBef>
            </a:pPr>
            <a:r>
              <a:rPr lang="es-ES" sz="1800" b="1" dirty="0" smtClean="0">
                <a:solidFill>
                  <a:srgbClr val="FFFFFF"/>
                </a:solidFill>
                <a:cs typeface="+mn-cs"/>
              </a:rPr>
              <a:t>               - </a:t>
            </a:r>
            <a:r>
              <a:rPr lang="es-ES" sz="1800" i="1" dirty="0" err="1" smtClean="0">
                <a:solidFill>
                  <a:srgbClr val="FFFFFF"/>
                </a:solidFill>
                <a:cs typeface="+mn-cs"/>
              </a:rPr>
              <a:t>Cytogenetics</a:t>
            </a:r>
            <a:endParaRPr lang="es-ES" sz="1800" i="1" dirty="0" smtClean="0">
              <a:solidFill>
                <a:srgbClr val="FFFFFF"/>
              </a:solidFill>
              <a:cs typeface="+mn-cs"/>
            </a:endParaRPr>
          </a:p>
          <a:p>
            <a:pPr>
              <a:lnSpc>
                <a:spcPct val="70000"/>
              </a:lnSpc>
              <a:spcBef>
                <a:spcPct val="50000"/>
              </a:spcBef>
            </a:pPr>
            <a:r>
              <a:rPr lang="es-ES" sz="1800" i="1" dirty="0" smtClean="0">
                <a:solidFill>
                  <a:srgbClr val="FFFFFF"/>
                </a:solidFill>
                <a:cs typeface="+mn-cs"/>
              </a:rPr>
              <a:t>               - ISS </a:t>
            </a:r>
          </a:p>
          <a:p>
            <a:pPr>
              <a:lnSpc>
                <a:spcPct val="70000"/>
              </a:lnSpc>
              <a:spcBef>
                <a:spcPct val="50000"/>
              </a:spcBef>
            </a:pPr>
            <a:r>
              <a:rPr lang="es-ES" sz="1800" i="1" dirty="0" smtClean="0">
                <a:solidFill>
                  <a:srgbClr val="FFFFFF"/>
                </a:solidFill>
                <a:cs typeface="+mn-cs"/>
              </a:rPr>
              <a:t>               - Renal </a:t>
            </a:r>
            <a:r>
              <a:rPr lang="es-ES" sz="1800" i="1" dirty="0" err="1" smtClean="0">
                <a:solidFill>
                  <a:srgbClr val="FFFFFF"/>
                </a:solidFill>
                <a:cs typeface="+mn-cs"/>
              </a:rPr>
              <a:t>function</a:t>
            </a:r>
            <a:endParaRPr lang="es-ES" sz="1800" i="1" dirty="0" smtClean="0">
              <a:solidFill>
                <a:srgbClr val="FFFFFF"/>
              </a:solidFill>
              <a:cs typeface="+mn-cs"/>
            </a:endParaRPr>
          </a:p>
          <a:p>
            <a:pPr>
              <a:lnSpc>
                <a:spcPct val="70000"/>
              </a:lnSpc>
              <a:spcBef>
                <a:spcPct val="50000"/>
              </a:spcBef>
            </a:pPr>
            <a:r>
              <a:rPr lang="es-ES" sz="1800" i="1" dirty="0" smtClean="0">
                <a:solidFill>
                  <a:srgbClr val="FFFFFF"/>
                </a:solidFill>
                <a:cs typeface="+mn-cs"/>
              </a:rPr>
              <a:t>               - LDH</a:t>
            </a:r>
          </a:p>
          <a:p>
            <a:pPr>
              <a:lnSpc>
                <a:spcPct val="70000"/>
              </a:lnSpc>
              <a:spcBef>
                <a:spcPct val="50000"/>
              </a:spcBef>
            </a:pPr>
            <a:r>
              <a:rPr lang="es-ES" sz="1800" i="1" dirty="0">
                <a:solidFill>
                  <a:srgbClr val="FFFFFF"/>
                </a:solidFill>
                <a:cs typeface="+mn-cs"/>
              </a:rPr>
              <a:t>	</a:t>
            </a:r>
            <a:r>
              <a:rPr lang="es-ES" sz="1800" i="1" dirty="0" smtClean="0">
                <a:solidFill>
                  <a:srgbClr val="FFFFFF"/>
                </a:solidFill>
                <a:cs typeface="+mn-cs"/>
              </a:rPr>
              <a:t>- </a:t>
            </a:r>
            <a:r>
              <a:rPr lang="es-ES" sz="1800" i="1" dirty="0" err="1" smtClean="0">
                <a:solidFill>
                  <a:srgbClr val="FFFFFF"/>
                </a:solidFill>
                <a:cs typeface="+mn-cs"/>
              </a:rPr>
              <a:t>Labeling</a:t>
            </a:r>
            <a:r>
              <a:rPr lang="es-ES" sz="1800" i="1" dirty="0" smtClean="0">
                <a:solidFill>
                  <a:srgbClr val="FFFFFF"/>
                </a:solidFill>
                <a:cs typeface="+mn-cs"/>
              </a:rPr>
              <a:t> </a:t>
            </a:r>
            <a:r>
              <a:rPr lang="es-ES" sz="1800" i="1" dirty="0" err="1" smtClean="0">
                <a:solidFill>
                  <a:srgbClr val="FFFFFF"/>
                </a:solidFill>
                <a:cs typeface="+mn-cs"/>
              </a:rPr>
              <a:t>index</a:t>
            </a:r>
            <a:endParaRPr lang="es-ES" sz="1800" i="1" dirty="0" smtClean="0">
              <a:solidFill>
                <a:srgbClr val="FFFFFF"/>
              </a:solidFill>
              <a:cs typeface="+mn-cs"/>
            </a:endParaRPr>
          </a:p>
          <a:p>
            <a:pPr>
              <a:lnSpc>
                <a:spcPct val="70000"/>
              </a:lnSpc>
              <a:spcBef>
                <a:spcPct val="50000"/>
              </a:spcBef>
            </a:pPr>
            <a:r>
              <a:rPr lang="es-ES" sz="1800" i="1" dirty="0">
                <a:solidFill>
                  <a:srgbClr val="FFFFFF"/>
                </a:solidFill>
                <a:cs typeface="+mn-cs"/>
              </a:rPr>
              <a:t>	</a:t>
            </a:r>
            <a:r>
              <a:rPr lang="es-ES" sz="1800" i="1" dirty="0" smtClean="0">
                <a:solidFill>
                  <a:srgbClr val="FFFFFF"/>
                </a:solidFill>
                <a:cs typeface="+mn-cs"/>
              </a:rPr>
              <a:t>- </a:t>
            </a:r>
            <a:r>
              <a:rPr lang="es-ES" sz="1800" i="1" dirty="0" err="1" smtClean="0">
                <a:solidFill>
                  <a:srgbClr val="FFFFFF"/>
                </a:solidFill>
                <a:cs typeface="+mn-cs"/>
              </a:rPr>
              <a:t>Extramedullary</a:t>
            </a:r>
            <a:r>
              <a:rPr lang="es-ES" sz="1800" i="1" dirty="0" smtClean="0">
                <a:solidFill>
                  <a:srgbClr val="FFFFFF"/>
                </a:solidFill>
                <a:cs typeface="+mn-cs"/>
              </a:rPr>
              <a:t> </a:t>
            </a:r>
            <a:r>
              <a:rPr lang="es-ES" sz="1800" i="1" dirty="0" err="1" smtClean="0">
                <a:solidFill>
                  <a:srgbClr val="FFFFFF"/>
                </a:solidFill>
                <a:cs typeface="+mn-cs"/>
              </a:rPr>
              <a:t>disease</a:t>
            </a:r>
            <a:endParaRPr lang="es-ES" sz="1800" i="1" dirty="0" smtClean="0">
              <a:solidFill>
                <a:srgbClr val="FFFFFF"/>
              </a:solidFill>
              <a:cs typeface="+mn-cs"/>
            </a:endParaRPr>
          </a:p>
          <a:p>
            <a:pPr>
              <a:lnSpc>
                <a:spcPct val="70000"/>
              </a:lnSpc>
              <a:spcBef>
                <a:spcPct val="50000"/>
              </a:spcBef>
            </a:pPr>
            <a:endParaRPr lang="es-ES" sz="1800" b="1" dirty="0" smtClean="0">
              <a:solidFill>
                <a:srgbClr val="FFFFFF"/>
              </a:solidFill>
              <a:cs typeface="+mn-cs"/>
            </a:endParaRPr>
          </a:p>
          <a:p>
            <a:pPr>
              <a:lnSpc>
                <a:spcPct val="70000"/>
              </a:lnSpc>
              <a:spcBef>
                <a:spcPct val="50000"/>
              </a:spcBef>
            </a:pPr>
            <a:r>
              <a:rPr lang="es-ES" sz="1800" b="1" dirty="0" smtClean="0">
                <a:solidFill>
                  <a:srgbClr val="FFFFFF"/>
                </a:solidFill>
                <a:cs typeface="+mn-cs"/>
              </a:rPr>
              <a:t>        </a:t>
            </a:r>
            <a:r>
              <a:rPr lang="es-ES" sz="2400" b="1" dirty="0" smtClean="0">
                <a:solidFill>
                  <a:srgbClr val="FFFFFF"/>
                </a:solidFill>
                <a:cs typeface="+mn-cs"/>
              </a:rPr>
              <a:t>Standard  vs  High </a:t>
            </a:r>
            <a:r>
              <a:rPr lang="es-ES" sz="2400" b="1" dirty="0" err="1" smtClean="0">
                <a:solidFill>
                  <a:srgbClr val="FFFFFF"/>
                </a:solidFill>
                <a:cs typeface="+mn-cs"/>
              </a:rPr>
              <a:t>Risk</a:t>
            </a:r>
            <a:endParaRPr lang="es-ES" sz="2400" b="1" dirty="0" smtClean="0">
              <a:solidFill>
                <a:srgbClr val="FFFFFF"/>
              </a:solidFill>
              <a:cs typeface="+mn-cs"/>
            </a:endParaRPr>
          </a:p>
        </p:txBody>
      </p:sp>
      <p:sp>
        <p:nvSpPr>
          <p:cNvPr id="441353" name="Line 9"/>
          <p:cNvSpPr>
            <a:spLocks noChangeShapeType="1"/>
          </p:cNvSpPr>
          <p:nvPr/>
        </p:nvSpPr>
        <p:spPr bwMode="auto">
          <a:xfrm>
            <a:off x="7467600" y="2819400"/>
            <a:ext cx="0" cy="457200"/>
          </a:xfrm>
          <a:prstGeom prst="line">
            <a:avLst/>
          </a:prstGeom>
          <a:noFill/>
          <a:ln w="38100">
            <a:solidFill>
              <a:srgbClr val="00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2400" b="1" smtClean="0">
              <a:solidFill>
                <a:srgbClr val="FFFFFF"/>
              </a:solidFill>
              <a:cs typeface="+mn-cs"/>
            </a:endParaRPr>
          </a:p>
        </p:txBody>
      </p:sp>
      <p:sp>
        <p:nvSpPr>
          <p:cNvPr id="441355" name="Text Box 11"/>
          <p:cNvSpPr txBox="1">
            <a:spLocks noChangeArrowheads="1"/>
          </p:cNvSpPr>
          <p:nvPr/>
        </p:nvSpPr>
        <p:spPr bwMode="auto">
          <a:xfrm>
            <a:off x="3694318" y="1484313"/>
            <a:ext cx="2379252"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s-ES" sz="2800" b="1" smtClean="0">
                <a:solidFill>
                  <a:srgbClr val="FF9966"/>
                </a:solidFill>
                <a:cs typeface="+mn-cs"/>
              </a:rPr>
              <a:t>Stratification</a:t>
            </a:r>
          </a:p>
        </p:txBody>
      </p:sp>
      <p:sp>
        <p:nvSpPr>
          <p:cNvPr id="441359" name="Text Box 15"/>
          <p:cNvSpPr txBox="1">
            <a:spLocks noChangeArrowheads="1"/>
          </p:cNvSpPr>
          <p:nvPr/>
        </p:nvSpPr>
        <p:spPr bwMode="auto">
          <a:xfrm>
            <a:off x="6400833" y="2235201"/>
            <a:ext cx="233997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sz="2800" b="1" smtClean="0">
                <a:solidFill>
                  <a:srgbClr val="00FFFF"/>
                </a:solidFill>
                <a:cs typeface="+mn-cs"/>
              </a:rPr>
              <a:t>Risk Factors</a:t>
            </a:r>
          </a:p>
        </p:txBody>
      </p:sp>
      <p:sp>
        <p:nvSpPr>
          <p:cNvPr id="441360" name="Line 16"/>
          <p:cNvSpPr>
            <a:spLocks noChangeShapeType="1"/>
          </p:cNvSpPr>
          <p:nvPr/>
        </p:nvSpPr>
        <p:spPr bwMode="auto">
          <a:xfrm flipH="1">
            <a:off x="2262213" y="1844675"/>
            <a:ext cx="1296987" cy="431800"/>
          </a:xfrm>
          <a:prstGeom prst="line">
            <a:avLst/>
          </a:prstGeom>
          <a:noFill/>
          <a:ln w="38100">
            <a:solidFill>
              <a:srgbClr val="00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2400" b="1" smtClean="0">
              <a:solidFill>
                <a:srgbClr val="FFFFFF"/>
              </a:solidFill>
              <a:cs typeface="+mn-cs"/>
            </a:endParaRPr>
          </a:p>
        </p:txBody>
      </p:sp>
      <p:sp>
        <p:nvSpPr>
          <p:cNvPr id="441361" name="Line 17"/>
          <p:cNvSpPr>
            <a:spLocks noChangeShapeType="1"/>
          </p:cNvSpPr>
          <p:nvPr/>
        </p:nvSpPr>
        <p:spPr bwMode="auto">
          <a:xfrm>
            <a:off x="6151589" y="1844678"/>
            <a:ext cx="1468437" cy="441325"/>
          </a:xfrm>
          <a:prstGeom prst="line">
            <a:avLst/>
          </a:prstGeom>
          <a:noFill/>
          <a:ln w="38100">
            <a:solidFill>
              <a:srgbClr val="00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2400" b="1" smtClean="0">
              <a:solidFill>
                <a:srgbClr val="FFFFFF"/>
              </a:solidFill>
              <a:cs typeface="+mn-cs"/>
            </a:endParaRPr>
          </a:p>
        </p:txBody>
      </p:sp>
      <p:sp>
        <p:nvSpPr>
          <p:cNvPr id="441358" name="Text Box 14"/>
          <p:cNvSpPr txBox="1">
            <a:spLocks noChangeArrowheads="1"/>
          </p:cNvSpPr>
          <p:nvPr/>
        </p:nvSpPr>
        <p:spPr bwMode="auto">
          <a:xfrm>
            <a:off x="1404387" y="2287634"/>
            <a:ext cx="1801395" cy="723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s-ES" sz="2800" b="1" smtClean="0">
                <a:solidFill>
                  <a:srgbClr val="00FFFF"/>
                </a:solidFill>
                <a:cs typeface="+mn-cs"/>
              </a:rPr>
              <a:t>Age</a:t>
            </a:r>
          </a:p>
          <a:p>
            <a:pPr algn="ctr">
              <a:lnSpc>
                <a:spcPct val="80000"/>
              </a:lnSpc>
            </a:pPr>
            <a:r>
              <a:rPr lang="es-ES" sz="1800" b="1" smtClean="0">
                <a:solidFill>
                  <a:srgbClr val="B2B2B2"/>
                </a:solidFill>
                <a:cs typeface="+mn-cs"/>
              </a:rPr>
              <a:t>(&lt; or &gt; 65/70 y)</a:t>
            </a:r>
          </a:p>
        </p:txBody>
      </p:sp>
      <p:sp>
        <p:nvSpPr>
          <p:cNvPr id="441362" name="Line 18"/>
          <p:cNvSpPr>
            <a:spLocks noChangeShapeType="1"/>
          </p:cNvSpPr>
          <p:nvPr/>
        </p:nvSpPr>
        <p:spPr bwMode="auto">
          <a:xfrm flipH="1">
            <a:off x="2190750" y="3068638"/>
            <a:ext cx="0" cy="647700"/>
          </a:xfrm>
          <a:prstGeom prst="line">
            <a:avLst/>
          </a:prstGeom>
          <a:noFill/>
          <a:ln w="38100">
            <a:solidFill>
              <a:srgbClr val="00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2400" b="1" smtClean="0">
              <a:solidFill>
                <a:srgbClr val="FFFFFF"/>
              </a:solidFill>
              <a:cs typeface="+mn-cs"/>
            </a:endParaRPr>
          </a:p>
        </p:txBody>
      </p:sp>
      <p:sp>
        <p:nvSpPr>
          <p:cNvPr id="441366" name="Line 22"/>
          <p:cNvSpPr>
            <a:spLocks noChangeShapeType="1"/>
          </p:cNvSpPr>
          <p:nvPr/>
        </p:nvSpPr>
        <p:spPr bwMode="auto">
          <a:xfrm>
            <a:off x="7467600" y="5638800"/>
            <a:ext cx="0" cy="457200"/>
          </a:xfrm>
          <a:prstGeom prst="line">
            <a:avLst/>
          </a:prstGeom>
          <a:noFill/>
          <a:ln w="38100">
            <a:solidFill>
              <a:srgbClr val="00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2400" b="1" smtClean="0">
              <a:solidFill>
                <a:srgbClr val="FFFFFF"/>
              </a:solidFill>
              <a:cs typeface="+mn-cs"/>
            </a:endParaRPr>
          </a:p>
        </p:txBody>
      </p:sp>
    </p:spTree>
    <p:extLst>
      <p:ext uri="{BB962C8B-B14F-4D97-AF65-F5344CB8AC3E}">
        <p14:creationId xmlns:p14="http://schemas.microsoft.com/office/powerpoint/2010/main" val="2940306607"/>
      </p:ext>
    </p:extLst>
  </p:cSld>
  <p:clrMapOvr>
    <a:masterClrMapping/>
  </p:clrMapOvr>
  <p:transition>
    <p:blind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ext Box 2"/>
          <p:cNvSpPr txBox="1">
            <a:spLocks noChangeArrowheads="1"/>
          </p:cNvSpPr>
          <p:nvPr/>
        </p:nvSpPr>
        <p:spPr bwMode="auto">
          <a:xfrm>
            <a:off x="247676" y="1341448"/>
            <a:ext cx="9896475" cy="3426323"/>
          </a:xfrm>
          <a:prstGeom prst="rect">
            <a:avLst/>
          </a:prstGeom>
          <a:noFill/>
          <a:ln w="9525">
            <a:noFill/>
            <a:miter lim="800000"/>
            <a:headEnd/>
            <a:tailEnd/>
          </a:ln>
        </p:spPr>
        <p:txBody>
          <a:bodyPr>
            <a:prstTxWarp prst="textNoShape">
              <a:avLst/>
            </a:prstTxWarp>
            <a:spAutoFit/>
          </a:bodyPr>
          <a:lstStyle/>
          <a:p>
            <a:pPr defTabSz="514350">
              <a:lnSpc>
                <a:spcPct val="175000"/>
              </a:lnSpc>
              <a:spcBef>
                <a:spcPct val="20000"/>
              </a:spcBef>
              <a:buFont typeface="Wingdings" charset="2"/>
              <a:buChar char="Ø"/>
            </a:pPr>
            <a:r>
              <a:rPr lang="es-ES" sz="2200" b="1" dirty="0">
                <a:solidFill>
                  <a:srgbClr val="00FFFF"/>
                </a:solidFill>
              </a:rPr>
              <a:t>   </a:t>
            </a:r>
            <a:r>
              <a:rPr lang="es-ES" sz="3400" b="1" dirty="0" err="1">
                <a:solidFill>
                  <a:srgbClr val="00FFFF"/>
                </a:solidFill>
              </a:rPr>
              <a:t>Current</a:t>
            </a:r>
            <a:r>
              <a:rPr lang="es-ES" sz="3400" b="1" dirty="0">
                <a:solidFill>
                  <a:srgbClr val="00FFFF"/>
                </a:solidFill>
              </a:rPr>
              <a:t> Status and </a:t>
            </a:r>
            <a:r>
              <a:rPr lang="es-ES" sz="3400" b="1" dirty="0" err="1">
                <a:solidFill>
                  <a:srgbClr val="00FFFF"/>
                </a:solidFill>
              </a:rPr>
              <a:t>future</a:t>
            </a:r>
            <a:r>
              <a:rPr lang="es-ES" sz="3400" b="1" dirty="0">
                <a:solidFill>
                  <a:srgbClr val="00FFFF"/>
                </a:solidFill>
              </a:rPr>
              <a:t> </a:t>
            </a:r>
            <a:r>
              <a:rPr lang="es-ES" sz="3400" b="1" dirty="0" err="1">
                <a:solidFill>
                  <a:srgbClr val="00FFFF"/>
                </a:solidFill>
              </a:rPr>
              <a:t>directions</a:t>
            </a:r>
            <a:r>
              <a:rPr lang="es-ES" sz="2200" b="1" dirty="0">
                <a:solidFill>
                  <a:srgbClr val="00FFFF"/>
                </a:solidFill>
              </a:rPr>
              <a:t> </a:t>
            </a:r>
          </a:p>
          <a:p>
            <a:pPr marL="1244600" lvl="1" defTabSz="514350">
              <a:lnSpc>
                <a:spcPct val="175000"/>
              </a:lnSpc>
              <a:spcBef>
                <a:spcPct val="20000"/>
              </a:spcBef>
              <a:buFont typeface="Wingdings" charset="2"/>
              <a:buNone/>
            </a:pPr>
            <a:r>
              <a:rPr lang="es-ES" sz="3000" b="1" i="1" dirty="0">
                <a:solidFill>
                  <a:schemeClr val="tx2"/>
                </a:solidFill>
              </a:rPr>
              <a:t>- </a:t>
            </a:r>
            <a:r>
              <a:rPr lang="es-ES" sz="3000" b="1" i="1" dirty="0" err="1">
                <a:solidFill>
                  <a:schemeClr val="tx2"/>
                </a:solidFill>
              </a:rPr>
              <a:t>The</a:t>
            </a:r>
            <a:r>
              <a:rPr lang="es-ES" sz="3000" b="1" i="1" dirty="0">
                <a:solidFill>
                  <a:schemeClr val="tx2"/>
                </a:solidFill>
              </a:rPr>
              <a:t> </a:t>
            </a:r>
            <a:r>
              <a:rPr lang="es-ES" sz="3000" b="1" i="1" dirty="0" err="1">
                <a:solidFill>
                  <a:schemeClr val="tx2"/>
                </a:solidFill>
              </a:rPr>
              <a:t>newly</a:t>
            </a:r>
            <a:r>
              <a:rPr lang="es-ES" sz="3000" b="1" i="1" dirty="0">
                <a:solidFill>
                  <a:schemeClr val="tx2"/>
                </a:solidFill>
              </a:rPr>
              <a:t> </a:t>
            </a:r>
            <a:r>
              <a:rPr lang="es-ES" sz="3000" b="1" i="1" dirty="0" err="1">
                <a:solidFill>
                  <a:schemeClr val="tx2"/>
                </a:solidFill>
              </a:rPr>
              <a:t>diagnosed</a:t>
            </a:r>
            <a:endParaRPr lang="es-ES" sz="3000" b="1" i="1" dirty="0">
              <a:solidFill>
                <a:schemeClr val="tx2"/>
              </a:solidFill>
            </a:endParaRPr>
          </a:p>
          <a:p>
            <a:pPr defTabSz="514350">
              <a:lnSpc>
                <a:spcPct val="175000"/>
              </a:lnSpc>
              <a:spcBef>
                <a:spcPct val="20000"/>
              </a:spcBef>
              <a:buFont typeface="Wingdings" charset="2"/>
              <a:buNone/>
            </a:pPr>
            <a:r>
              <a:rPr lang="es-ES" sz="3000" b="1" i="1" dirty="0"/>
              <a:t>		       </a:t>
            </a:r>
            <a:r>
              <a:rPr lang="es-ES" sz="3000" b="1" i="1" dirty="0">
                <a:solidFill>
                  <a:schemeClr val="bg1"/>
                </a:solidFill>
              </a:rPr>
              <a:t> </a:t>
            </a:r>
            <a:r>
              <a:rPr lang="es-ES" sz="2200" b="1" i="1" dirty="0">
                <a:solidFill>
                  <a:schemeClr val="bg1"/>
                </a:solidFill>
              </a:rPr>
              <a:t>-</a:t>
            </a:r>
            <a:r>
              <a:rPr lang="es-ES" sz="2200" b="1" i="1" dirty="0" err="1">
                <a:solidFill>
                  <a:schemeClr val="bg1"/>
                </a:solidFill>
              </a:rPr>
              <a:t>The</a:t>
            </a:r>
            <a:r>
              <a:rPr lang="es-ES" sz="2200" b="1" i="1" dirty="0">
                <a:solidFill>
                  <a:schemeClr val="bg1"/>
                </a:solidFill>
              </a:rPr>
              <a:t> </a:t>
            </a:r>
            <a:r>
              <a:rPr lang="es-ES" sz="2200" b="1" i="1" dirty="0" err="1">
                <a:solidFill>
                  <a:schemeClr val="bg1"/>
                </a:solidFill>
              </a:rPr>
              <a:t>Transplant</a:t>
            </a:r>
            <a:r>
              <a:rPr lang="es-ES" sz="2200" b="1" i="1" dirty="0">
                <a:solidFill>
                  <a:schemeClr val="bg1"/>
                </a:solidFill>
              </a:rPr>
              <a:t> </a:t>
            </a:r>
            <a:r>
              <a:rPr lang="es-ES" sz="2200" b="1" i="1" dirty="0" err="1">
                <a:solidFill>
                  <a:schemeClr val="bg1"/>
                </a:solidFill>
              </a:rPr>
              <a:t>candidate</a:t>
            </a:r>
            <a:r>
              <a:rPr lang="es-ES" sz="2200" b="1" i="1" dirty="0">
                <a:solidFill>
                  <a:schemeClr val="bg1"/>
                </a:solidFill>
              </a:rPr>
              <a:t> </a:t>
            </a:r>
            <a:r>
              <a:rPr lang="es-ES" sz="2200" b="1" i="1" dirty="0" err="1">
                <a:solidFill>
                  <a:schemeClr val="bg1"/>
                </a:solidFill>
              </a:rPr>
              <a:t>patient</a:t>
            </a:r>
            <a:r>
              <a:rPr lang="es-ES" sz="2200" b="1" i="1" dirty="0">
                <a:solidFill>
                  <a:schemeClr val="bg1"/>
                </a:solidFill>
              </a:rPr>
              <a:t> </a:t>
            </a:r>
            <a:r>
              <a:rPr lang="es-ES" sz="2200" i="1" dirty="0">
                <a:solidFill>
                  <a:schemeClr val="bg1"/>
                </a:solidFill>
              </a:rPr>
              <a:t>(Young)</a:t>
            </a:r>
            <a:r>
              <a:rPr lang="es-ES_tradnl" sz="2000" b="1" i="1" dirty="0">
                <a:solidFill>
                  <a:schemeClr val="bg1"/>
                </a:solidFill>
              </a:rPr>
              <a:t>	</a:t>
            </a:r>
            <a:endParaRPr lang="es-ES" sz="2200" b="1" i="1" dirty="0">
              <a:solidFill>
                <a:schemeClr val="bg1"/>
              </a:solidFill>
            </a:endParaRPr>
          </a:p>
          <a:p>
            <a:pPr defTabSz="514350">
              <a:lnSpc>
                <a:spcPct val="175000"/>
              </a:lnSpc>
              <a:spcBef>
                <a:spcPct val="20000"/>
              </a:spcBef>
              <a:buClr>
                <a:srgbClr val="00FFFF"/>
              </a:buClr>
              <a:buFont typeface="Wingdings" charset="2"/>
              <a:buNone/>
            </a:pPr>
            <a:r>
              <a:rPr lang="es-ES" sz="2200" b="1" i="1" dirty="0">
                <a:solidFill>
                  <a:schemeClr val="bg1"/>
                </a:solidFill>
              </a:rPr>
              <a:t>                      </a:t>
            </a:r>
            <a:r>
              <a:rPr lang="es-ES" sz="2200" b="1" i="1" dirty="0">
                <a:solidFill>
                  <a:schemeClr val="tx2"/>
                </a:solidFill>
              </a:rPr>
              <a:t> </a:t>
            </a:r>
            <a:r>
              <a:rPr lang="es-ES" sz="2200" b="1" i="1" dirty="0">
                <a:solidFill>
                  <a:srgbClr val="FFFFFF"/>
                </a:solidFill>
              </a:rPr>
              <a:t> -</a:t>
            </a:r>
            <a:r>
              <a:rPr lang="es-ES" sz="2200" b="1" i="1" dirty="0" err="1">
                <a:solidFill>
                  <a:srgbClr val="FFFFFF"/>
                </a:solidFill>
              </a:rPr>
              <a:t>The</a:t>
            </a:r>
            <a:r>
              <a:rPr lang="es-ES" sz="2200" b="1" i="1" dirty="0">
                <a:solidFill>
                  <a:srgbClr val="FFFFFF"/>
                </a:solidFill>
              </a:rPr>
              <a:t> Non-</a:t>
            </a:r>
            <a:r>
              <a:rPr lang="es-ES" sz="2200" b="1" i="1" dirty="0" err="1">
                <a:solidFill>
                  <a:srgbClr val="FFFFFF"/>
                </a:solidFill>
              </a:rPr>
              <a:t>Transplant</a:t>
            </a:r>
            <a:r>
              <a:rPr lang="es-ES" sz="2200" b="1" i="1" dirty="0">
                <a:solidFill>
                  <a:srgbClr val="FFFFFF"/>
                </a:solidFill>
              </a:rPr>
              <a:t> </a:t>
            </a:r>
            <a:r>
              <a:rPr lang="es-ES" sz="2200" b="1" i="1" dirty="0" err="1">
                <a:solidFill>
                  <a:schemeClr val="bg1"/>
                </a:solidFill>
              </a:rPr>
              <a:t>candidate</a:t>
            </a:r>
            <a:r>
              <a:rPr lang="es-ES" sz="2200" b="1" i="1" dirty="0">
                <a:solidFill>
                  <a:schemeClr val="bg1"/>
                </a:solidFill>
              </a:rPr>
              <a:t> </a:t>
            </a:r>
            <a:r>
              <a:rPr lang="es-ES" sz="2200" b="1" i="1" dirty="0" err="1">
                <a:solidFill>
                  <a:schemeClr val="bg1"/>
                </a:solidFill>
              </a:rPr>
              <a:t>patient</a:t>
            </a:r>
            <a:r>
              <a:rPr lang="es-ES" sz="2200" b="1" i="1" dirty="0">
                <a:solidFill>
                  <a:schemeClr val="bg1"/>
                </a:solidFill>
              </a:rPr>
              <a:t> </a:t>
            </a:r>
            <a:r>
              <a:rPr lang="es-ES" sz="2200" i="1" dirty="0">
                <a:solidFill>
                  <a:schemeClr val="bg1"/>
                </a:solidFill>
              </a:rPr>
              <a:t>(</a:t>
            </a:r>
            <a:r>
              <a:rPr lang="es-ES" sz="2200" i="1" dirty="0" err="1">
                <a:solidFill>
                  <a:schemeClr val="bg1"/>
                </a:solidFill>
              </a:rPr>
              <a:t>Elderly</a:t>
            </a:r>
            <a:r>
              <a:rPr lang="es-ES" sz="2200" i="1" dirty="0" smtClean="0">
                <a:solidFill>
                  <a:schemeClr val="bg1"/>
                </a:solidFill>
              </a:rPr>
              <a:t>)</a:t>
            </a:r>
            <a:endParaRPr lang="es-ES" sz="2200" i="1" dirty="0">
              <a:solidFill>
                <a:schemeClr val="bg1"/>
              </a:solidFill>
            </a:endParaRPr>
          </a:p>
        </p:txBody>
      </p:sp>
      <p:sp>
        <p:nvSpPr>
          <p:cNvPr id="420867" name="Line 3"/>
          <p:cNvSpPr>
            <a:spLocks noChangeShapeType="1"/>
          </p:cNvSpPr>
          <p:nvPr/>
        </p:nvSpPr>
        <p:spPr bwMode="auto">
          <a:xfrm>
            <a:off x="0" y="1341438"/>
            <a:ext cx="10287000" cy="0"/>
          </a:xfrm>
          <a:prstGeom prst="line">
            <a:avLst/>
          </a:prstGeom>
          <a:noFill/>
          <a:ln w="9525">
            <a:solidFill>
              <a:schemeClr val="tx1"/>
            </a:solidFill>
            <a:round/>
            <a:headEnd/>
            <a:tailEnd/>
          </a:ln>
        </p:spPr>
        <p:txBody>
          <a:bodyPr>
            <a:prstTxWarp prst="textNoShape">
              <a:avLst/>
            </a:prstTxWarp>
          </a:bodyPr>
          <a:lstStyle/>
          <a:p>
            <a:endParaRPr lang="es-ES_tradnl"/>
          </a:p>
        </p:txBody>
      </p:sp>
      <p:sp>
        <p:nvSpPr>
          <p:cNvPr id="420868" name="Text Box 4"/>
          <p:cNvSpPr txBox="1">
            <a:spLocks noChangeArrowheads="1"/>
          </p:cNvSpPr>
          <p:nvPr/>
        </p:nvSpPr>
        <p:spPr bwMode="auto">
          <a:xfrm>
            <a:off x="1891477" y="125413"/>
            <a:ext cx="6650115" cy="923330"/>
          </a:xfrm>
          <a:prstGeom prst="rect">
            <a:avLst/>
          </a:prstGeom>
          <a:noFill/>
          <a:ln w="9525">
            <a:noFill/>
            <a:miter lim="800000"/>
            <a:headEnd/>
            <a:tailEnd/>
          </a:ln>
        </p:spPr>
        <p:txBody>
          <a:bodyPr wrap="none">
            <a:prstTxWarp prst="textNoShape">
              <a:avLst/>
            </a:prstTxWarp>
            <a:spAutoFit/>
          </a:bodyPr>
          <a:lstStyle/>
          <a:p>
            <a:pPr algn="ctr">
              <a:spcBef>
                <a:spcPct val="20000"/>
              </a:spcBef>
            </a:pPr>
            <a:r>
              <a:rPr lang="es-ES" sz="5400" b="1"/>
              <a:t>Myeloma Treatment</a:t>
            </a:r>
          </a:p>
        </p:txBody>
      </p:sp>
    </p:spTree>
    <p:extLst>
      <p:ext uri="{BB962C8B-B14F-4D97-AF65-F5344CB8AC3E}">
        <p14:creationId xmlns:p14="http://schemas.microsoft.com/office/powerpoint/2010/main" val="44092449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102943" y="116632"/>
            <a:ext cx="10081121" cy="1143000"/>
          </a:xfrm>
        </p:spPr>
        <p:txBody>
          <a:bodyPr/>
          <a:lstStyle/>
          <a:p>
            <a:r>
              <a:rPr lang="en-US" sz="3200" b="1" dirty="0" smtClean="0">
                <a:solidFill>
                  <a:srgbClr val="FFFF00"/>
                </a:solidFill>
                <a:latin typeface="Arial"/>
                <a:cs typeface="Arial"/>
              </a:rPr>
              <a:t>Management of NDMM: Role of depth of response</a:t>
            </a:r>
          </a:p>
        </p:txBody>
      </p:sp>
      <p:sp>
        <p:nvSpPr>
          <p:cNvPr id="21540" name="Content Placeholder 2"/>
          <p:cNvSpPr>
            <a:spLocks noGrp="1"/>
          </p:cNvSpPr>
          <p:nvPr>
            <p:ph idx="4294967295"/>
          </p:nvPr>
        </p:nvSpPr>
        <p:spPr>
          <a:xfrm>
            <a:off x="318965" y="5157192"/>
            <a:ext cx="9258300" cy="504056"/>
          </a:xfrm>
        </p:spPr>
        <p:txBody>
          <a:bodyPr/>
          <a:lstStyle/>
          <a:p>
            <a:pPr marL="0" indent="0">
              <a:spcBef>
                <a:spcPts val="600"/>
              </a:spcBef>
              <a:buNone/>
            </a:pPr>
            <a:r>
              <a:rPr lang="en-US" sz="2000" b="1" i="1" dirty="0" smtClean="0">
                <a:solidFill>
                  <a:srgbClr val="FF9933"/>
                </a:solidFill>
                <a:latin typeface="Arial"/>
                <a:cs typeface="Arial"/>
              </a:rPr>
              <a:t>Depth of response is related to TTP, PFS and OS</a:t>
            </a:r>
          </a:p>
        </p:txBody>
      </p:sp>
      <p:sp>
        <p:nvSpPr>
          <p:cNvPr id="21508" name="Title 1"/>
          <p:cNvSpPr txBox="1">
            <a:spLocks/>
          </p:cNvSpPr>
          <p:nvPr/>
        </p:nvSpPr>
        <p:spPr bwMode="auto">
          <a:xfrm>
            <a:off x="523321" y="1583420"/>
            <a:ext cx="9258300" cy="463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t"/>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ctr"/>
            <a:r>
              <a:rPr lang="en-GB" sz="2200">
                <a:solidFill>
                  <a:srgbClr val="FFFF00"/>
                </a:solidFill>
                <a:latin typeface="Arial"/>
                <a:cs typeface="Arial"/>
              </a:rPr>
              <a:t>Depth of response                          Time to progression</a:t>
            </a:r>
          </a:p>
        </p:txBody>
      </p:sp>
      <p:cxnSp>
        <p:nvCxnSpPr>
          <p:cNvPr id="21509" name="Straight Connector 3"/>
          <p:cNvCxnSpPr>
            <a:cxnSpLocks noChangeShapeType="1"/>
          </p:cNvCxnSpPr>
          <p:nvPr/>
        </p:nvCxnSpPr>
        <p:spPr bwMode="auto">
          <a:xfrm>
            <a:off x="2428875" y="2564274"/>
            <a:ext cx="7258050" cy="1587"/>
          </a:xfrm>
          <a:prstGeom prst="line">
            <a:avLst/>
          </a:prstGeom>
          <a:noFill/>
          <a:ln w="28575" cap="flat" cmpd="sng" algn="ctr">
            <a:solidFill>
              <a:schemeClr val="accent4">
                <a:lumMod val="50000"/>
              </a:schemeClr>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10" name="Straight Connector 4"/>
          <p:cNvCxnSpPr>
            <a:cxnSpLocks noChangeShapeType="1"/>
          </p:cNvCxnSpPr>
          <p:nvPr/>
        </p:nvCxnSpPr>
        <p:spPr bwMode="auto">
          <a:xfrm>
            <a:off x="2428875" y="2875424"/>
            <a:ext cx="7258050" cy="1587"/>
          </a:xfrm>
          <a:prstGeom prst="line">
            <a:avLst/>
          </a:prstGeom>
          <a:noFill/>
          <a:ln w="28575" cap="flat" cmpd="sng" algn="ctr">
            <a:solidFill>
              <a:schemeClr val="accent4">
                <a:lumMod val="50000"/>
              </a:schemeClr>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11" name="Straight Connector 5"/>
          <p:cNvCxnSpPr>
            <a:cxnSpLocks noChangeShapeType="1"/>
          </p:cNvCxnSpPr>
          <p:nvPr/>
        </p:nvCxnSpPr>
        <p:spPr bwMode="auto">
          <a:xfrm>
            <a:off x="2428875" y="3180224"/>
            <a:ext cx="7258050" cy="1587"/>
          </a:xfrm>
          <a:prstGeom prst="line">
            <a:avLst/>
          </a:prstGeom>
          <a:noFill/>
          <a:ln w="28575" cap="flat" cmpd="sng" algn="ctr">
            <a:solidFill>
              <a:schemeClr val="accent4">
                <a:lumMod val="50000"/>
              </a:schemeClr>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12" name="Straight Connector 6"/>
          <p:cNvCxnSpPr>
            <a:cxnSpLocks noChangeShapeType="1"/>
          </p:cNvCxnSpPr>
          <p:nvPr/>
        </p:nvCxnSpPr>
        <p:spPr bwMode="auto">
          <a:xfrm>
            <a:off x="2428875" y="3484963"/>
            <a:ext cx="7258050" cy="1587"/>
          </a:xfrm>
          <a:prstGeom prst="line">
            <a:avLst/>
          </a:prstGeom>
          <a:noFill/>
          <a:ln w="28575" cap="flat" cmpd="sng" algn="ctr">
            <a:solidFill>
              <a:schemeClr val="accent4">
                <a:lumMod val="50000"/>
              </a:schemeClr>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13" name="Straight Connector 7"/>
          <p:cNvCxnSpPr>
            <a:cxnSpLocks noChangeShapeType="1"/>
          </p:cNvCxnSpPr>
          <p:nvPr/>
        </p:nvCxnSpPr>
        <p:spPr bwMode="auto">
          <a:xfrm>
            <a:off x="2428875" y="4094565"/>
            <a:ext cx="7258050" cy="1587"/>
          </a:xfrm>
          <a:prstGeom prst="line">
            <a:avLst/>
          </a:prstGeom>
          <a:noFill/>
          <a:ln w="28575" cap="flat" cmpd="sng" algn="ctr">
            <a:solidFill>
              <a:schemeClr val="accent4">
                <a:lumMod val="50000"/>
              </a:schemeClr>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14" name="Straight Connector 8"/>
          <p:cNvCxnSpPr>
            <a:cxnSpLocks noChangeShapeType="1"/>
          </p:cNvCxnSpPr>
          <p:nvPr/>
        </p:nvCxnSpPr>
        <p:spPr bwMode="auto">
          <a:xfrm>
            <a:off x="2428875" y="3789759"/>
            <a:ext cx="7258050" cy="1587"/>
          </a:xfrm>
          <a:prstGeom prst="line">
            <a:avLst/>
          </a:prstGeom>
          <a:noFill/>
          <a:ln w="28575" cap="flat" cmpd="sng" algn="ctr">
            <a:solidFill>
              <a:schemeClr val="accent4">
                <a:lumMod val="50000"/>
              </a:schemeClr>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15" name="Straight Connector 9"/>
          <p:cNvCxnSpPr>
            <a:cxnSpLocks noChangeShapeType="1"/>
          </p:cNvCxnSpPr>
          <p:nvPr/>
        </p:nvCxnSpPr>
        <p:spPr bwMode="auto">
          <a:xfrm>
            <a:off x="2428875" y="4399424"/>
            <a:ext cx="7258050" cy="1587"/>
          </a:xfrm>
          <a:prstGeom prst="line">
            <a:avLst/>
          </a:prstGeom>
          <a:noFill/>
          <a:ln w="28575" cap="flat" cmpd="sng" algn="ctr">
            <a:solidFill>
              <a:schemeClr val="accent4">
                <a:lumMod val="50000"/>
              </a:schemeClr>
            </a:solidFill>
            <a:prstDash val="solid"/>
            <a:round/>
            <a:headEnd type="none" w="med" len="med"/>
            <a:tailEnd type="none" w="med" len="med"/>
          </a:ln>
          <a:extLst>
            <a:ext uri="{909E8E84-426E-40dd-AFC4-6F175D3DCCD1}">
              <a14:hiddenFill xmlns="" xmlns:a14="http://schemas.microsoft.com/office/drawing/2010/main">
                <a:noFill/>
              </a14:hiddenFill>
            </a:ext>
          </a:extLst>
        </p:spPr>
      </p:cxnSp>
      <p:sp>
        <p:nvSpPr>
          <p:cNvPr id="21516" name="TextBox 10"/>
          <p:cNvSpPr txBox="1">
            <a:spLocks noChangeArrowheads="1"/>
          </p:cNvSpPr>
          <p:nvPr/>
        </p:nvSpPr>
        <p:spPr bwMode="auto">
          <a:xfrm>
            <a:off x="1943254" y="2724610"/>
            <a:ext cx="505267"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r">
              <a:lnSpc>
                <a:spcPct val="80000"/>
              </a:lnSpc>
              <a:buClr>
                <a:srgbClr val="9970FE"/>
              </a:buClr>
              <a:buSzPct val="75000"/>
              <a:buFont typeface="Wingdings 3" pitchFamily="18" charset="2"/>
              <a:buNone/>
            </a:pPr>
            <a:r>
              <a:rPr lang="en-GB" sz="1600">
                <a:solidFill>
                  <a:srgbClr val="FFFFFF"/>
                </a:solidFill>
                <a:latin typeface="Arial"/>
                <a:cs typeface="Arial"/>
              </a:rPr>
              <a:t>MR</a:t>
            </a:r>
            <a:endParaRPr lang="en-US" sz="1600">
              <a:solidFill>
                <a:srgbClr val="FFFFFF"/>
              </a:solidFill>
              <a:latin typeface="Arial"/>
              <a:cs typeface="Arial"/>
            </a:endParaRPr>
          </a:p>
        </p:txBody>
      </p:sp>
      <p:sp>
        <p:nvSpPr>
          <p:cNvPr id="21517" name="TextBox 11"/>
          <p:cNvSpPr txBox="1">
            <a:spLocks noChangeArrowheads="1"/>
          </p:cNvSpPr>
          <p:nvPr/>
        </p:nvSpPr>
        <p:spPr bwMode="auto">
          <a:xfrm>
            <a:off x="1968903" y="3029410"/>
            <a:ext cx="479618"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r">
              <a:lnSpc>
                <a:spcPct val="80000"/>
              </a:lnSpc>
              <a:buClr>
                <a:srgbClr val="9970FE"/>
              </a:buClr>
              <a:buSzPct val="75000"/>
              <a:buFont typeface="Wingdings 3" pitchFamily="18" charset="2"/>
              <a:buNone/>
            </a:pPr>
            <a:r>
              <a:rPr lang="en-GB" sz="1600">
                <a:solidFill>
                  <a:srgbClr val="FFFFFF"/>
                </a:solidFill>
                <a:latin typeface="Arial"/>
                <a:cs typeface="Arial"/>
              </a:rPr>
              <a:t>PR</a:t>
            </a:r>
            <a:endParaRPr lang="en-US" sz="1600">
              <a:solidFill>
                <a:srgbClr val="FFFFFF"/>
              </a:solidFill>
              <a:latin typeface="Arial"/>
              <a:cs typeface="Arial"/>
            </a:endParaRPr>
          </a:p>
        </p:txBody>
      </p:sp>
      <p:sp>
        <p:nvSpPr>
          <p:cNvPr id="21518" name="TextBox 12"/>
          <p:cNvSpPr txBox="1">
            <a:spLocks noChangeArrowheads="1"/>
          </p:cNvSpPr>
          <p:nvPr/>
        </p:nvSpPr>
        <p:spPr bwMode="auto">
          <a:xfrm>
            <a:off x="1661166" y="3334145"/>
            <a:ext cx="787395"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r">
              <a:lnSpc>
                <a:spcPct val="80000"/>
              </a:lnSpc>
              <a:buClr>
                <a:srgbClr val="9970FE"/>
              </a:buClr>
              <a:buSzPct val="75000"/>
              <a:buFont typeface="Wingdings 3" pitchFamily="18" charset="2"/>
              <a:buNone/>
            </a:pPr>
            <a:r>
              <a:rPr lang="en-GB" sz="1600">
                <a:solidFill>
                  <a:srgbClr val="FFFFFF"/>
                </a:solidFill>
                <a:latin typeface="Arial"/>
                <a:cs typeface="Arial"/>
              </a:rPr>
              <a:t>VGPR</a:t>
            </a:r>
            <a:endParaRPr lang="en-US" sz="1600">
              <a:solidFill>
                <a:srgbClr val="FFFFFF"/>
              </a:solidFill>
              <a:latin typeface="Arial"/>
              <a:cs typeface="Arial"/>
            </a:endParaRPr>
          </a:p>
        </p:txBody>
      </p:sp>
      <p:sp>
        <p:nvSpPr>
          <p:cNvPr id="21519" name="TextBox 13"/>
          <p:cNvSpPr txBox="1">
            <a:spLocks noChangeArrowheads="1"/>
          </p:cNvSpPr>
          <p:nvPr/>
        </p:nvSpPr>
        <p:spPr bwMode="auto">
          <a:xfrm>
            <a:off x="1840672" y="3638942"/>
            <a:ext cx="607859"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r">
              <a:lnSpc>
                <a:spcPct val="80000"/>
              </a:lnSpc>
              <a:buClr>
                <a:srgbClr val="9970FE"/>
              </a:buClr>
              <a:buSzPct val="75000"/>
              <a:buFont typeface="Wingdings 3" pitchFamily="18" charset="2"/>
              <a:buNone/>
            </a:pPr>
            <a:r>
              <a:rPr lang="en-GB" sz="1600" dirty="0">
                <a:solidFill>
                  <a:srgbClr val="FFFFFF"/>
                </a:solidFill>
                <a:latin typeface="Arial"/>
                <a:cs typeface="Arial"/>
              </a:rPr>
              <a:t>nCR</a:t>
            </a:r>
            <a:endParaRPr lang="en-US" sz="1600" dirty="0">
              <a:solidFill>
                <a:srgbClr val="FFFFFF"/>
              </a:solidFill>
              <a:latin typeface="Arial"/>
              <a:cs typeface="Arial"/>
            </a:endParaRPr>
          </a:p>
        </p:txBody>
      </p:sp>
      <p:sp>
        <p:nvSpPr>
          <p:cNvPr id="21520" name="TextBox 14"/>
          <p:cNvSpPr txBox="1">
            <a:spLocks noChangeArrowheads="1"/>
          </p:cNvSpPr>
          <p:nvPr/>
        </p:nvSpPr>
        <p:spPr bwMode="auto">
          <a:xfrm>
            <a:off x="1956142" y="3943746"/>
            <a:ext cx="492443"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r">
              <a:lnSpc>
                <a:spcPct val="80000"/>
              </a:lnSpc>
              <a:buClr>
                <a:srgbClr val="9970FE"/>
              </a:buClr>
              <a:buSzPct val="75000"/>
              <a:buFont typeface="Wingdings 3" pitchFamily="18" charset="2"/>
              <a:buNone/>
            </a:pPr>
            <a:r>
              <a:rPr lang="en-GB" sz="1600">
                <a:solidFill>
                  <a:srgbClr val="FFFFFF"/>
                </a:solidFill>
                <a:latin typeface="Arial"/>
                <a:cs typeface="Arial"/>
              </a:rPr>
              <a:t>CR</a:t>
            </a:r>
            <a:endParaRPr lang="en-US" sz="1600">
              <a:solidFill>
                <a:srgbClr val="FFFFFF"/>
              </a:solidFill>
              <a:latin typeface="Arial"/>
              <a:cs typeface="Arial"/>
            </a:endParaRPr>
          </a:p>
        </p:txBody>
      </p:sp>
      <p:sp>
        <p:nvSpPr>
          <p:cNvPr id="21521" name="TextBox 15"/>
          <p:cNvSpPr txBox="1">
            <a:spLocks noChangeArrowheads="1"/>
          </p:cNvSpPr>
          <p:nvPr/>
        </p:nvSpPr>
        <p:spPr bwMode="auto">
          <a:xfrm>
            <a:off x="1853429" y="4248610"/>
            <a:ext cx="595135"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r">
              <a:lnSpc>
                <a:spcPct val="80000"/>
              </a:lnSpc>
              <a:buClr>
                <a:srgbClr val="9970FE"/>
              </a:buClr>
              <a:buSzPct val="75000"/>
              <a:buFont typeface="Wingdings 3" pitchFamily="18" charset="2"/>
              <a:buNone/>
            </a:pPr>
            <a:r>
              <a:rPr lang="en-GB" sz="1600">
                <a:solidFill>
                  <a:srgbClr val="FFFFFF"/>
                </a:solidFill>
                <a:latin typeface="Arial"/>
                <a:cs typeface="Arial"/>
              </a:rPr>
              <a:t>sCR</a:t>
            </a:r>
            <a:endParaRPr lang="en-US" sz="1600">
              <a:solidFill>
                <a:srgbClr val="FFFFFF"/>
              </a:solidFill>
              <a:latin typeface="Arial"/>
              <a:cs typeface="Arial"/>
            </a:endParaRPr>
          </a:p>
        </p:txBody>
      </p:sp>
      <p:sp>
        <p:nvSpPr>
          <p:cNvPr id="21522" name="TextBox 16"/>
          <p:cNvSpPr txBox="1">
            <a:spLocks noChangeArrowheads="1"/>
          </p:cNvSpPr>
          <p:nvPr/>
        </p:nvSpPr>
        <p:spPr bwMode="auto">
          <a:xfrm>
            <a:off x="371456" y="2421398"/>
            <a:ext cx="2077111"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r">
              <a:lnSpc>
                <a:spcPct val="80000"/>
              </a:lnSpc>
              <a:buClr>
                <a:srgbClr val="9970FE"/>
              </a:buClr>
              <a:buSzPct val="75000"/>
              <a:buFont typeface="Wingdings 3" pitchFamily="18" charset="2"/>
              <a:buNone/>
            </a:pPr>
            <a:r>
              <a:rPr lang="en-GB" sz="1600" dirty="0">
                <a:solidFill>
                  <a:srgbClr val="FFFFFF"/>
                </a:solidFill>
                <a:latin typeface="Arial"/>
                <a:cs typeface="Arial"/>
              </a:rPr>
              <a:t>Treatment </a:t>
            </a:r>
            <a:r>
              <a:rPr lang="en-GB" sz="1600" dirty="0" smtClean="0">
                <a:solidFill>
                  <a:srgbClr val="FFFFFF"/>
                </a:solidFill>
                <a:latin typeface="Arial"/>
                <a:cs typeface="Arial"/>
              </a:rPr>
              <a:t>Initiation</a:t>
            </a:r>
            <a:endParaRPr lang="en-US" sz="1600" dirty="0">
              <a:solidFill>
                <a:srgbClr val="FFFFFF"/>
              </a:solidFill>
              <a:latin typeface="Arial"/>
              <a:cs typeface="Arial"/>
            </a:endParaRPr>
          </a:p>
        </p:txBody>
      </p:sp>
      <p:cxnSp>
        <p:nvCxnSpPr>
          <p:cNvPr id="21523" name="Straight Connector 23"/>
          <p:cNvCxnSpPr>
            <a:cxnSpLocks noChangeShapeType="1"/>
          </p:cNvCxnSpPr>
          <p:nvPr/>
        </p:nvCxnSpPr>
        <p:spPr bwMode="auto">
          <a:xfrm>
            <a:off x="2571790" y="2267340"/>
            <a:ext cx="2139553" cy="60960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24" name="Straight Connector 27"/>
          <p:cNvCxnSpPr>
            <a:cxnSpLocks noChangeShapeType="1"/>
          </p:cNvCxnSpPr>
          <p:nvPr/>
        </p:nvCxnSpPr>
        <p:spPr bwMode="auto">
          <a:xfrm flipV="1">
            <a:off x="4732738" y="2114940"/>
            <a:ext cx="925116" cy="76200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sp>
        <p:nvSpPr>
          <p:cNvPr id="21525" name="TextBox 38"/>
          <p:cNvSpPr txBox="1">
            <a:spLocks noChangeArrowheads="1"/>
          </p:cNvSpPr>
          <p:nvPr/>
        </p:nvSpPr>
        <p:spPr bwMode="auto">
          <a:xfrm>
            <a:off x="5163814" y="4746340"/>
            <a:ext cx="838052" cy="374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ctr">
              <a:lnSpc>
                <a:spcPct val="80000"/>
              </a:lnSpc>
              <a:buClr>
                <a:srgbClr val="9970FE"/>
              </a:buClr>
              <a:buSzPct val="75000"/>
              <a:buFont typeface="Wingdings 3" pitchFamily="18" charset="2"/>
              <a:buNone/>
            </a:pPr>
            <a:r>
              <a:rPr lang="en-GB" sz="2200">
                <a:solidFill>
                  <a:srgbClr val="FFFFFF"/>
                </a:solidFill>
                <a:latin typeface="Arial"/>
                <a:cs typeface="Arial"/>
              </a:rPr>
              <a:t>Time</a:t>
            </a:r>
            <a:endParaRPr lang="en-US" sz="2200">
              <a:solidFill>
                <a:srgbClr val="FFFFFF"/>
              </a:solidFill>
              <a:latin typeface="Arial"/>
              <a:cs typeface="Arial"/>
            </a:endParaRPr>
          </a:p>
        </p:txBody>
      </p:sp>
      <p:cxnSp>
        <p:nvCxnSpPr>
          <p:cNvPr id="21526" name="Straight Connector 9"/>
          <p:cNvCxnSpPr>
            <a:cxnSpLocks noChangeShapeType="1"/>
          </p:cNvCxnSpPr>
          <p:nvPr/>
        </p:nvCxnSpPr>
        <p:spPr bwMode="auto">
          <a:xfrm>
            <a:off x="2428875" y="4704224"/>
            <a:ext cx="7258050" cy="1587"/>
          </a:xfrm>
          <a:prstGeom prst="line">
            <a:avLst/>
          </a:prstGeom>
          <a:noFill/>
          <a:ln w="28575" cap="flat" cmpd="sng" algn="ctr">
            <a:solidFill>
              <a:schemeClr val="accent4">
                <a:lumMod val="50000"/>
              </a:schemeClr>
            </a:solidFill>
            <a:prstDash val="solid"/>
            <a:round/>
            <a:headEnd type="none" w="med" len="med"/>
            <a:tailEnd type="none" w="med" len="med"/>
          </a:ln>
          <a:extLst>
            <a:ext uri="{909E8E84-426E-40dd-AFC4-6F175D3DCCD1}">
              <a14:hiddenFill xmlns="" xmlns:a14="http://schemas.microsoft.com/office/drawing/2010/main">
                <a:noFill/>
              </a14:hiddenFill>
            </a:ext>
          </a:extLst>
        </p:spPr>
      </p:cxnSp>
      <p:sp>
        <p:nvSpPr>
          <p:cNvPr id="21527" name="TextBox 15"/>
          <p:cNvSpPr txBox="1">
            <a:spLocks noChangeArrowheads="1"/>
          </p:cNvSpPr>
          <p:nvPr/>
        </p:nvSpPr>
        <p:spPr bwMode="auto">
          <a:xfrm>
            <a:off x="1904822" y="4553083"/>
            <a:ext cx="543739" cy="297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gn="r">
              <a:lnSpc>
                <a:spcPct val="80000"/>
              </a:lnSpc>
              <a:buClr>
                <a:srgbClr val="9970FE"/>
              </a:buClr>
              <a:buSzPct val="75000"/>
              <a:buFont typeface="Wingdings 3" pitchFamily="18" charset="2"/>
              <a:buNone/>
            </a:pPr>
            <a:r>
              <a:rPr lang="en-GB" sz="1600">
                <a:solidFill>
                  <a:srgbClr val="FFFFFF"/>
                </a:solidFill>
                <a:latin typeface="Arial"/>
                <a:cs typeface="Arial"/>
              </a:rPr>
              <a:t>iCR</a:t>
            </a:r>
            <a:endParaRPr lang="en-US" sz="1600">
              <a:solidFill>
                <a:srgbClr val="FFFFFF"/>
              </a:solidFill>
              <a:latin typeface="Arial"/>
              <a:cs typeface="Arial"/>
            </a:endParaRPr>
          </a:p>
        </p:txBody>
      </p:sp>
      <p:cxnSp>
        <p:nvCxnSpPr>
          <p:cNvPr id="21528" name="Straight Connector 23"/>
          <p:cNvCxnSpPr>
            <a:cxnSpLocks noChangeShapeType="1"/>
          </p:cNvCxnSpPr>
          <p:nvPr/>
        </p:nvCxnSpPr>
        <p:spPr bwMode="auto">
          <a:xfrm>
            <a:off x="2571750" y="2267340"/>
            <a:ext cx="2143125" cy="91440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29" name="Straight Connector 27"/>
          <p:cNvCxnSpPr>
            <a:cxnSpLocks noChangeShapeType="1"/>
          </p:cNvCxnSpPr>
          <p:nvPr/>
        </p:nvCxnSpPr>
        <p:spPr bwMode="auto">
          <a:xfrm rot="5400000" flipH="1" flipV="1">
            <a:off x="4704755" y="2142990"/>
            <a:ext cx="1066800" cy="1010841"/>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0" name="Straight Connector 23"/>
          <p:cNvCxnSpPr>
            <a:cxnSpLocks noChangeShapeType="1"/>
          </p:cNvCxnSpPr>
          <p:nvPr/>
        </p:nvCxnSpPr>
        <p:spPr bwMode="auto">
          <a:xfrm>
            <a:off x="2571750" y="2267340"/>
            <a:ext cx="2228850" cy="121920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1" name="Straight Connector 27"/>
          <p:cNvCxnSpPr>
            <a:cxnSpLocks noChangeShapeType="1"/>
          </p:cNvCxnSpPr>
          <p:nvPr/>
        </p:nvCxnSpPr>
        <p:spPr bwMode="auto">
          <a:xfrm rot="5400000" flipH="1" flipV="1">
            <a:off x="4680943" y="2252492"/>
            <a:ext cx="1371600" cy="1096566"/>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2" name="Straight Connector 23"/>
          <p:cNvCxnSpPr>
            <a:cxnSpLocks noChangeShapeType="1"/>
          </p:cNvCxnSpPr>
          <p:nvPr/>
        </p:nvCxnSpPr>
        <p:spPr bwMode="auto">
          <a:xfrm>
            <a:off x="2571750" y="2267340"/>
            <a:ext cx="2228850" cy="152400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3" name="Straight Connector 23"/>
          <p:cNvCxnSpPr>
            <a:cxnSpLocks noChangeShapeType="1"/>
          </p:cNvCxnSpPr>
          <p:nvPr/>
        </p:nvCxnSpPr>
        <p:spPr bwMode="auto">
          <a:xfrm>
            <a:off x="2571750" y="2267340"/>
            <a:ext cx="2228850" cy="182880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4" name="Straight Connector 23"/>
          <p:cNvCxnSpPr>
            <a:cxnSpLocks noChangeShapeType="1"/>
          </p:cNvCxnSpPr>
          <p:nvPr/>
        </p:nvCxnSpPr>
        <p:spPr bwMode="auto">
          <a:xfrm rot="16200000" flipH="1">
            <a:off x="2619375" y="2219715"/>
            <a:ext cx="2133600" cy="222885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5" name="Straight Connector 23"/>
          <p:cNvCxnSpPr>
            <a:cxnSpLocks noChangeShapeType="1"/>
          </p:cNvCxnSpPr>
          <p:nvPr/>
        </p:nvCxnSpPr>
        <p:spPr bwMode="auto">
          <a:xfrm rot="16200000" flipH="1">
            <a:off x="2466975" y="2372115"/>
            <a:ext cx="2438400" cy="222885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6" name="Straight Connector 27"/>
          <p:cNvCxnSpPr>
            <a:cxnSpLocks noChangeShapeType="1"/>
          </p:cNvCxnSpPr>
          <p:nvPr/>
        </p:nvCxnSpPr>
        <p:spPr bwMode="auto">
          <a:xfrm rot="5400000" flipH="1" flipV="1">
            <a:off x="4648200" y="2267340"/>
            <a:ext cx="1676400" cy="137160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7" name="Straight Connector 23"/>
          <p:cNvCxnSpPr>
            <a:cxnSpLocks noChangeShapeType="1"/>
          </p:cNvCxnSpPr>
          <p:nvPr/>
        </p:nvCxnSpPr>
        <p:spPr bwMode="auto">
          <a:xfrm rot="10800000" flipV="1">
            <a:off x="4800600" y="2114940"/>
            <a:ext cx="3429000" cy="2590800"/>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8" name="Straight Connector 27"/>
          <p:cNvCxnSpPr>
            <a:cxnSpLocks noChangeShapeType="1"/>
          </p:cNvCxnSpPr>
          <p:nvPr/>
        </p:nvCxnSpPr>
        <p:spPr bwMode="auto">
          <a:xfrm rot="5400000" flipH="1" flipV="1">
            <a:off x="4900613" y="2014963"/>
            <a:ext cx="2286000" cy="2486025"/>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cxnSp>
        <p:nvCxnSpPr>
          <p:cNvPr id="21539" name="Straight Connector 27"/>
          <p:cNvCxnSpPr>
            <a:cxnSpLocks noChangeShapeType="1"/>
          </p:cNvCxnSpPr>
          <p:nvPr/>
        </p:nvCxnSpPr>
        <p:spPr bwMode="auto">
          <a:xfrm rot="5400000" flipH="1" flipV="1">
            <a:off x="4710113" y="2205463"/>
            <a:ext cx="1981200" cy="1800225"/>
          </a:xfrm>
          <a:prstGeom prst="line">
            <a:avLst/>
          </a:prstGeom>
          <a:noFill/>
          <a:ln w="38100" cap="flat" cmpd="sng" algn="ctr">
            <a:solidFill>
              <a:srgbClr val="FFFF00"/>
            </a:solidFill>
            <a:prstDash val="solid"/>
            <a:round/>
            <a:headEnd type="none" w="med" len="med"/>
            <a:tailEnd type="none" w="med" len="med"/>
          </a:ln>
          <a:extLst>
            <a:ext uri="{909E8E84-426E-40dd-AFC4-6F175D3DCCD1}">
              <a14:hiddenFill xmlns="" xmlns:a14="http://schemas.microsoft.com/office/drawing/2010/main">
                <a:noFill/>
              </a14:hiddenFill>
            </a:ext>
          </a:extLst>
        </p:spPr>
      </p:cxnSp>
      <p:sp>
        <p:nvSpPr>
          <p:cNvPr id="21542" name="TextBox 90"/>
          <p:cNvSpPr txBox="1">
            <a:spLocks noChangeArrowheads="1"/>
          </p:cNvSpPr>
          <p:nvPr/>
        </p:nvSpPr>
        <p:spPr bwMode="auto">
          <a:xfrm>
            <a:off x="20284" y="6434760"/>
            <a:ext cx="9729744" cy="410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defRPr sz="2400" b="1">
                <a:solidFill>
                  <a:schemeClr val="tx1"/>
                </a:solidFill>
                <a:latin typeface="Times" pitchFamily="18" charset="0"/>
                <a:ea typeface="MS PGothic" pitchFamily="34" charset="-128"/>
              </a:defRPr>
            </a:lvl1pPr>
            <a:lvl2pPr marL="37931725" indent="-37474525">
              <a:defRPr sz="2400" b="1">
                <a:solidFill>
                  <a:schemeClr val="tx1"/>
                </a:solidFill>
                <a:latin typeface="Times" pitchFamily="18" charset="0"/>
                <a:ea typeface="MS PGothic" pitchFamily="34" charset="-128"/>
              </a:defRPr>
            </a:lvl2pPr>
            <a:lvl3pPr>
              <a:defRPr sz="2400" b="1">
                <a:solidFill>
                  <a:schemeClr val="tx1"/>
                </a:solidFill>
                <a:latin typeface="Times" pitchFamily="18" charset="0"/>
                <a:ea typeface="MS PGothic" pitchFamily="34" charset="-128"/>
              </a:defRPr>
            </a:lvl3pPr>
            <a:lvl4pPr>
              <a:defRPr sz="2400" b="1">
                <a:solidFill>
                  <a:schemeClr val="tx1"/>
                </a:solidFill>
                <a:latin typeface="Times" pitchFamily="18" charset="0"/>
                <a:ea typeface="MS PGothic" pitchFamily="34" charset="-128"/>
              </a:defRPr>
            </a:lvl4pPr>
            <a:lvl5pPr>
              <a:defRPr sz="2400" b="1">
                <a:solidFill>
                  <a:schemeClr val="tx1"/>
                </a:solidFill>
                <a:latin typeface="Times" pitchFamily="18" charset="0"/>
                <a:ea typeface="MS PGothic" pitchFamily="34" charset="-128"/>
              </a:defRPr>
            </a:lvl5pPr>
            <a:lvl6pPr marL="457200" eaLnBrk="0" fontAlgn="base" hangingPunct="0">
              <a:spcBef>
                <a:spcPct val="0"/>
              </a:spcBef>
              <a:spcAft>
                <a:spcPct val="0"/>
              </a:spcAft>
              <a:defRPr sz="2400" b="1">
                <a:solidFill>
                  <a:schemeClr val="tx1"/>
                </a:solidFill>
                <a:latin typeface="Times" pitchFamily="18" charset="0"/>
                <a:ea typeface="MS PGothic" pitchFamily="34" charset="-128"/>
              </a:defRPr>
            </a:lvl6pPr>
            <a:lvl7pPr marL="914400" eaLnBrk="0" fontAlgn="base" hangingPunct="0">
              <a:spcBef>
                <a:spcPct val="0"/>
              </a:spcBef>
              <a:spcAft>
                <a:spcPct val="0"/>
              </a:spcAft>
              <a:defRPr sz="2400" b="1">
                <a:solidFill>
                  <a:schemeClr val="tx1"/>
                </a:solidFill>
                <a:latin typeface="Times" pitchFamily="18" charset="0"/>
                <a:ea typeface="MS PGothic" pitchFamily="34" charset="-128"/>
              </a:defRPr>
            </a:lvl7pPr>
            <a:lvl8pPr marL="1371600" eaLnBrk="0" fontAlgn="base" hangingPunct="0">
              <a:spcBef>
                <a:spcPct val="0"/>
              </a:spcBef>
              <a:spcAft>
                <a:spcPct val="0"/>
              </a:spcAft>
              <a:defRPr sz="2400" b="1">
                <a:solidFill>
                  <a:schemeClr val="tx1"/>
                </a:solidFill>
                <a:latin typeface="Times" pitchFamily="18" charset="0"/>
                <a:ea typeface="MS PGothic" pitchFamily="34" charset="-128"/>
              </a:defRPr>
            </a:lvl8pPr>
            <a:lvl9pPr marL="1828800" eaLnBrk="0" fontAlgn="base" hangingPunct="0">
              <a:spcBef>
                <a:spcPct val="0"/>
              </a:spcBef>
              <a:spcAft>
                <a:spcPct val="0"/>
              </a:spcAft>
              <a:defRPr sz="2400" b="1">
                <a:solidFill>
                  <a:schemeClr val="tx1"/>
                </a:solidFill>
                <a:latin typeface="Times" pitchFamily="18" charset="0"/>
                <a:ea typeface="MS PGothic" pitchFamily="34" charset="-128"/>
              </a:defRPr>
            </a:lvl9pPr>
          </a:lstStyle>
          <a:p>
            <a:pPr>
              <a:lnSpc>
                <a:spcPct val="85000"/>
              </a:lnSpc>
            </a:pPr>
            <a:r>
              <a:rPr lang="en-GB" sz="1200" dirty="0" err="1" smtClean="0">
                <a:solidFill>
                  <a:srgbClr val="FFFFFF"/>
                </a:solidFill>
                <a:latin typeface="Arial"/>
                <a:cs typeface="Arial"/>
              </a:rPr>
              <a:t>Niesvizky</a:t>
            </a:r>
            <a:r>
              <a:rPr lang="en-GB" sz="1200" dirty="0" smtClean="0">
                <a:solidFill>
                  <a:srgbClr val="FFFFFF"/>
                </a:solidFill>
                <a:latin typeface="Arial"/>
                <a:cs typeface="Arial"/>
              </a:rPr>
              <a:t> R, </a:t>
            </a:r>
            <a:r>
              <a:rPr lang="en-GB" sz="1200" dirty="0">
                <a:solidFill>
                  <a:srgbClr val="FFFFFF"/>
                </a:solidFill>
                <a:latin typeface="Arial"/>
                <a:cs typeface="Arial"/>
              </a:rPr>
              <a:t>et al. </a:t>
            </a:r>
            <a:r>
              <a:rPr lang="en-US" sz="1200" i="1" dirty="0">
                <a:solidFill>
                  <a:srgbClr val="FFFFFF"/>
                </a:solidFill>
                <a:latin typeface="Arial"/>
                <a:cs typeface="Arial"/>
              </a:rPr>
              <a:t>Br J </a:t>
            </a:r>
            <a:r>
              <a:rPr lang="en-US" sz="1200" i="1" dirty="0" err="1">
                <a:solidFill>
                  <a:srgbClr val="FFFFFF"/>
                </a:solidFill>
                <a:latin typeface="Arial"/>
                <a:cs typeface="Arial"/>
              </a:rPr>
              <a:t>Haematol</a:t>
            </a:r>
            <a:r>
              <a:rPr lang="en-US" sz="1200" i="1" dirty="0" smtClean="0">
                <a:solidFill>
                  <a:srgbClr val="FFFFFF"/>
                </a:solidFill>
                <a:latin typeface="Arial"/>
                <a:cs typeface="Arial"/>
              </a:rPr>
              <a:t>. </a:t>
            </a:r>
            <a:r>
              <a:rPr lang="en-US" sz="1200" dirty="0" smtClean="0">
                <a:solidFill>
                  <a:srgbClr val="FFFFFF"/>
                </a:solidFill>
                <a:latin typeface="Arial"/>
                <a:cs typeface="Arial"/>
              </a:rPr>
              <a:t>2008;143(1):46-53.  </a:t>
            </a:r>
            <a:r>
              <a:rPr lang="en-GB" sz="1200" dirty="0" err="1" smtClean="0">
                <a:solidFill>
                  <a:srgbClr val="FFFFFF"/>
                </a:solidFill>
                <a:latin typeface="Arial"/>
                <a:cs typeface="Arial"/>
              </a:rPr>
              <a:t>Harousseau</a:t>
            </a:r>
            <a:r>
              <a:rPr lang="en-GB" sz="1200" dirty="0" smtClean="0">
                <a:solidFill>
                  <a:srgbClr val="FFFFFF"/>
                </a:solidFill>
                <a:latin typeface="Arial"/>
                <a:cs typeface="Arial"/>
              </a:rPr>
              <a:t> JL, </a:t>
            </a:r>
            <a:r>
              <a:rPr lang="en-GB" sz="1200" dirty="0">
                <a:solidFill>
                  <a:srgbClr val="FFFFFF"/>
                </a:solidFill>
                <a:latin typeface="Arial"/>
                <a:cs typeface="Arial"/>
              </a:rPr>
              <a:t>et al. </a:t>
            </a:r>
            <a:r>
              <a:rPr lang="en-US" sz="1200" i="1" dirty="0" err="1" smtClean="0">
                <a:solidFill>
                  <a:srgbClr val="FFFFFF"/>
                </a:solidFill>
                <a:latin typeface="Arial"/>
                <a:cs typeface="Arial"/>
              </a:rPr>
              <a:t>Haematologica</a:t>
            </a:r>
            <a:r>
              <a:rPr lang="en-US" sz="1200" i="1" dirty="0" smtClean="0">
                <a:solidFill>
                  <a:srgbClr val="FFFFFF"/>
                </a:solidFill>
                <a:latin typeface="Arial"/>
                <a:cs typeface="Arial"/>
              </a:rPr>
              <a:t>.</a:t>
            </a:r>
            <a:r>
              <a:rPr lang="en-US" sz="1200" dirty="0" smtClean="0">
                <a:solidFill>
                  <a:srgbClr val="FFFFFF"/>
                </a:solidFill>
                <a:latin typeface="Arial"/>
                <a:cs typeface="Arial"/>
              </a:rPr>
              <a:t> 2010;95(10):1738-1744. </a:t>
            </a:r>
            <a:r>
              <a:rPr lang="en-US" sz="1200" dirty="0" err="1" smtClean="0">
                <a:solidFill>
                  <a:srgbClr val="FFFFFF"/>
                </a:solidFill>
                <a:latin typeface="Arial"/>
                <a:cs typeface="Arial"/>
              </a:rPr>
              <a:t>Dimopoulos</a:t>
            </a:r>
            <a:r>
              <a:rPr lang="en-US" sz="1200" dirty="0" smtClean="0">
                <a:solidFill>
                  <a:srgbClr val="FFFFFF"/>
                </a:solidFill>
                <a:latin typeface="Arial"/>
                <a:cs typeface="Arial"/>
              </a:rPr>
              <a:t> MA, et al. </a:t>
            </a:r>
            <a:r>
              <a:rPr lang="en-US" sz="1200" i="1" dirty="0" smtClean="0">
                <a:solidFill>
                  <a:srgbClr val="FFFFFF"/>
                </a:solidFill>
                <a:latin typeface="Arial"/>
                <a:cs typeface="Arial"/>
              </a:rPr>
              <a:t>Leukemia</a:t>
            </a:r>
            <a:r>
              <a:rPr lang="en-US" sz="1200" dirty="0" smtClean="0">
                <a:solidFill>
                  <a:srgbClr val="FFFFFF"/>
                </a:solidFill>
                <a:latin typeface="Arial"/>
                <a:cs typeface="Arial"/>
              </a:rPr>
              <a:t>. 2010;24(10):1769-1778.</a:t>
            </a:r>
            <a:endParaRPr lang="en-GB" sz="1200" dirty="0">
              <a:solidFill>
                <a:srgbClr val="FFFFFF"/>
              </a:solidFill>
              <a:latin typeface="Arial"/>
              <a:cs typeface="Arial"/>
            </a:endParaRPr>
          </a:p>
        </p:txBody>
      </p:sp>
      <p:sp>
        <p:nvSpPr>
          <p:cNvPr id="37" name="Text Box 34"/>
          <p:cNvSpPr txBox="1">
            <a:spLocks noChangeArrowheads="1"/>
          </p:cNvSpPr>
          <p:nvPr/>
        </p:nvSpPr>
        <p:spPr bwMode="auto">
          <a:xfrm>
            <a:off x="222033" y="5896294"/>
            <a:ext cx="9838771"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5000"/>
              </a:lnSpc>
            </a:pPr>
            <a:r>
              <a:rPr lang="en-GB" sz="1200" b="1" dirty="0" smtClean="0">
                <a:solidFill>
                  <a:srgbClr val="FFFFFF"/>
                </a:solidFill>
                <a:cs typeface="Arial" pitchFamily="34" charset="0"/>
              </a:rPr>
              <a:t>MR, minimal response; </a:t>
            </a:r>
            <a:r>
              <a:rPr lang="en-GB" sz="1200" b="1" dirty="0" err="1" smtClean="0">
                <a:solidFill>
                  <a:srgbClr val="FFFFFF"/>
                </a:solidFill>
                <a:cs typeface="Arial" pitchFamily="34" charset="0"/>
              </a:rPr>
              <a:t>sCR</a:t>
            </a:r>
            <a:r>
              <a:rPr lang="en-GB" sz="1200" b="1" dirty="0" smtClean="0">
                <a:solidFill>
                  <a:srgbClr val="FFFFFF"/>
                </a:solidFill>
                <a:cs typeface="Arial" pitchFamily="34" charset="0"/>
              </a:rPr>
              <a:t>, stringent complete response; </a:t>
            </a:r>
            <a:r>
              <a:rPr lang="en-GB" sz="1200" b="1" dirty="0" err="1" smtClean="0">
                <a:solidFill>
                  <a:srgbClr val="FFFFFF"/>
                </a:solidFill>
                <a:cs typeface="Arial" pitchFamily="34" charset="0"/>
              </a:rPr>
              <a:t>iCR</a:t>
            </a:r>
            <a:r>
              <a:rPr lang="en-GB" sz="1200" b="1" dirty="0" smtClean="0">
                <a:solidFill>
                  <a:srgbClr val="FFFFFF"/>
                </a:solidFill>
                <a:cs typeface="Arial" pitchFamily="34" charset="0"/>
              </a:rPr>
              <a:t>, </a:t>
            </a:r>
            <a:r>
              <a:rPr lang="en-GB" sz="1200" b="1" dirty="0" err="1" smtClean="0">
                <a:solidFill>
                  <a:srgbClr val="FFFFFF"/>
                </a:solidFill>
                <a:cs typeface="Arial" pitchFamily="34" charset="0"/>
              </a:rPr>
              <a:t>immunophenotypic</a:t>
            </a:r>
            <a:r>
              <a:rPr lang="en-GB" sz="1200" b="1" dirty="0" smtClean="0">
                <a:solidFill>
                  <a:srgbClr val="FFFFFF"/>
                </a:solidFill>
                <a:cs typeface="Arial" pitchFamily="34" charset="0"/>
              </a:rPr>
              <a:t> CR; TTP, time to progression.</a:t>
            </a:r>
            <a:endParaRPr lang="en-GB" sz="1200" b="1" dirty="0">
              <a:solidFill>
                <a:srgbClr val="FFFFFF"/>
              </a:solidFill>
              <a:cs typeface="Arial" pitchFamily="34" charset="0"/>
            </a:endParaRPr>
          </a:p>
        </p:txBody>
      </p:sp>
    </p:spTree>
    <p:extLst>
      <p:ext uri="{BB962C8B-B14F-4D97-AF65-F5344CB8AC3E}">
        <p14:creationId xmlns:p14="http://schemas.microsoft.com/office/powerpoint/2010/main" val="29260102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a:off x="419100" y="115891"/>
            <a:ext cx="95250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lnSpc>
                <a:spcPct val="100000"/>
              </a:lnSpc>
              <a:spcBef>
                <a:spcPct val="50000"/>
              </a:spcBef>
            </a:pPr>
            <a:r>
              <a:rPr lang="ca-ES" sz="4400" b="1" dirty="0" err="1" smtClean="0">
                <a:solidFill>
                  <a:srgbClr val="FFFF00"/>
                </a:solidFill>
              </a:rPr>
              <a:t>Protein</a:t>
            </a:r>
            <a:r>
              <a:rPr lang="ca-ES" sz="4400" b="1" dirty="0" smtClean="0">
                <a:solidFill>
                  <a:srgbClr val="FFFF00"/>
                </a:solidFill>
              </a:rPr>
              <a:t> </a:t>
            </a:r>
            <a:r>
              <a:rPr lang="ca-ES" sz="4400" b="1" dirty="0" err="1" smtClean="0">
                <a:solidFill>
                  <a:srgbClr val="FFFF00"/>
                </a:solidFill>
              </a:rPr>
              <a:t>Serum</a:t>
            </a:r>
            <a:r>
              <a:rPr lang="ca-ES" sz="4400" b="1" dirty="0" smtClean="0">
                <a:solidFill>
                  <a:srgbClr val="FFFF00"/>
                </a:solidFill>
              </a:rPr>
              <a:t> </a:t>
            </a:r>
            <a:r>
              <a:rPr lang="ca-ES" sz="4400" b="1" dirty="0" err="1" smtClean="0">
                <a:solidFill>
                  <a:srgbClr val="FFFF00"/>
                </a:solidFill>
              </a:rPr>
              <a:t>electrophoresis</a:t>
            </a:r>
            <a:r>
              <a:rPr lang="ca-ES" sz="4400" b="1" dirty="0" smtClean="0">
                <a:solidFill>
                  <a:srgbClr val="FFFF00"/>
                </a:solidFill>
              </a:rPr>
              <a:t> </a:t>
            </a:r>
            <a:endParaRPr lang="es-ES" sz="4400" b="1" dirty="0">
              <a:solidFill>
                <a:srgbClr val="FFFF00"/>
              </a:solidFill>
            </a:endParaRPr>
          </a:p>
        </p:txBody>
      </p:sp>
      <p:grpSp>
        <p:nvGrpSpPr>
          <p:cNvPr id="788483" name="Group 3"/>
          <p:cNvGrpSpPr>
            <a:grpSpLocks/>
          </p:cNvGrpSpPr>
          <p:nvPr/>
        </p:nvGrpSpPr>
        <p:grpSpPr bwMode="auto">
          <a:xfrm>
            <a:off x="3636965" y="2544766"/>
            <a:ext cx="3014663" cy="1768475"/>
            <a:chOff x="0" y="0"/>
            <a:chExt cx="1900" cy="1114"/>
          </a:xfrm>
        </p:grpSpPr>
        <p:sp>
          <p:nvSpPr>
            <p:cNvPr id="788484" name="Rectangle 4"/>
            <p:cNvSpPr>
              <a:spLocks noChangeArrowheads="1"/>
            </p:cNvSpPr>
            <p:nvPr/>
          </p:nvSpPr>
          <p:spPr bwMode="auto">
            <a:xfrm>
              <a:off x="0" y="0"/>
              <a:ext cx="0"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s-ES"/>
            </a:p>
          </p:txBody>
        </p:sp>
        <p:grpSp>
          <p:nvGrpSpPr>
            <p:cNvPr id="788485" name="Group 5"/>
            <p:cNvGrpSpPr>
              <a:grpSpLocks/>
            </p:cNvGrpSpPr>
            <p:nvPr/>
          </p:nvGrpSpPr>
          <p:grpSpPr bwMode="auto">
            <a:xfrm>
              <a:off x="0" y="0"/>
              <a:ext cx="1900" cy="1114"/>
              <a:chOff x="0" y="0"/>
              <a:chExt cx="1900" cy="1114"/>
            </a:xfrm>
          </p:grpSpPr>
          <p:sp>
            <p:nvSpPr>
              <p:cNvPr id="788486" name="Rectangle 6"/>
              <p:cNvSpPr>
                <a:spLocks noChangeArrowheads="1"/>
              </p:cNvSpPr>
              <p:nvPr/>
            </p:nvSpPr>
            <p:spPr bwMode="auto">
              <a:xfrm>
                <a:off x="0" y="0"/>
                <a:ext cx="0"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s-ES"/>
              </a:p>
            </p:txBody>
          </p:sp>
          <p:sp>
            <p:nvSpPr>
              <p:cNvPr id="788487" name="Rectangle 7"/>
              <p:cNvSpPr>
                <a:spLocks noChangeArrowheads="1"/>
              </p:cNvSpPr>
              <p:nvPr/>
            </p:nvSpPr>
            <p:spPr bwMode="auto">
              <a:xfrm>
                <a:off x="0" y="0"/>
                <a:ext cx="1900" cy="11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lnSpc>
                    <a:spcPct val="100000"/>
                  </a:lnSpc>
                </a:pPr>
                <a:r>
                  <a:rPr lang="es-ES" sz="900" b="0">
                    <a:solidFill>
                      <a:schemeClr val="tx1"/>
                    </a:solidFill>
                    <a:latin typeface="Arial" charset="0"/>
                    <a:cs typeface="Arial" charset="0"/>
                  </a:rPr>
                  <a:t>  </a:t>
                </a:r>
                <a:r>
                  <a:rPr lang="es-ES" sz="10100" b="0">
                    <a:solidFill>
                      <a:schemeClr val="tx1"/>
                    </a:solidFill>
                    <a:latin typeface="Arial" charset="0"/>
                    <a:cs typeface="Arial" charset="0"/>
                  </a:rPr>
                  <a:t> </a:t>
                </a:r>
                <a:r>
                  <a:rPr lang="es-ES" sz="900" b="0">
                    <a:solidFill>
                      <a:schemeClr val="tx1"/>
                    </a:solidFill>
                    <a:latin typeface="Arial" charset="0"/>
                    <a:cs typeface="Arial" charset="0"/>
                  </a:rPr>
                  <a:t>                                                                            </a:t>
                </a:r>
              </a:p>
              <a:p>
                <a:pPr algn="l">
                  <a:lnSpc>
                    <a:spcPct val="100000"/>
                  </a:lnSpc>
                </a:pPr>
                <a:endParaRPr lang="es-ES" sz="900" b="0">
                  <a:solidFill>
                    <a:schemeClr val="tx1"/>
                  </a:solidFill>
                  <a:latin typeface="Arial" charset="0"/>
                  <a:cs typeface="Arial" charset="0"/>
                </a:endParaRPr>
              </a:p>
            </p:txBody>
          </p:sp>
        </p:grpSp>
      </p:grpSp>
      <p:pic>
        <p:nvPicPr>
          <p:cNvPr id="788488" name="Picture 8" descr="wcd%20spep%20normal%20c%20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4" y="3048026"/>
            <a:ext cx="5181600" cy="2663825"/>
          </a:xfrm>
          <a:prstGeom prst="rect">
            <a:avLst/>
          </a:prstGeom>
          <a:noFill/>
          <a:extLst>
            <a:ext uri="{909E8E84-426E-40dd-AFC4-6F175D3DCCD1}">
              <a14:hiddenFill xmlns="" xmlns:a14="http://schemas.microsoft.com/office/drawing/2010/main">
                <a:solidFill>
                  <a:srgbClr val="FFFFFF"/>
                </a:solidFill>
              </a14:hiddenFill>
            </a:ext>
          </a:extLst>
        </p:spPr>
      </p:pic>
      <p:sp>
        <p:nvSpPr>
          <p:cNvPr id="788492" name="Text Box 12"/>
          <p:cNvSpPr txBox="1">
            <a:spLocks noChangeArrowheads="1"/>
          </p:cNvSpPr>
          <p:nvPr/>
        </p:nvSpPr>
        <p:spPr bwMode="auto">
          <a:xfrm>
            <a:off x="1714500" y="5791226"/>
            <a:ext cx="6858000" cy="954107"/>
          </a:xfrm>
          <a:prstGeom prst="rect">
            <a:avLst/>
          </a:prstGeom>
          <a:noFill/>
          <a:ln w="9525">
            <a:solidFill>
              <a:schemeClr val="bg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lnSpc>
                <a:spcPct val="100000"/>
              </a:lnSpc>
              <a:spcBef>
                <a:spcPct val="50000"/>
              </a:spcBef>
            </a:pPr>
            <a:r>
              <a:rPr lang="es-ES" sz="2800" dirty="0" smtClean="0">
                <a:solidFill>
                  <a:schemeClr val="bg1"/>
                </a:solidFill>
              </a:rPr>
              <a:t>Normal </a:t>
            </a:r>
            <a:r>
              <a:rPr lang="es-ES" sz="2800" dirty="0" err="1" smtClean="0">
                <a:solidFill>
                  <a:schemeClr val="bg1"/>
                </a:solidFill>
              </a:rPr>
              <a:t>Serum</a:t>
            </a:r>
            <a:r>
              <a:rPr lang="es-ES" sz="2800" dirty="0" smtClean="0">
                <a:solidFill>
                  <a:schemeClr val="bg1"/>
                </a:solidFill>
              </a:rPr>
              <a:t> </a:t>
            </a:r>
            <a:r>
              <a:rPr lang="es-ES" sz="2800" dirty="0" err="1" smtClean="0">
                <a:solidFill>
                  <a:schemeClr val="bg1"/>
                </a:solidFill>
              </a:rPr>
              <a:t>electrophoresis</a:t>
            </a:r>
            <a:r>
              <a:rPr lang="es-ES" sz="2800" dirty="0" smtClean="0">
                <a:solidFill>
                  <a:schemeClr val="bg1"/>
                </a:solidFill>
              </a:rPr>
              <a:t>: </a:t>
            </a:r>
            <a:r>
              <a:rPr lang="es-ES" sz="2800" dirty="0" err="1" smtClean="0">
                <a:solidFill>
                  <a:schemeClr val="bg1"/>
                </a:solidFill>
              </a:rPr>
              <a:t>Proteinogram</a:t>
            </a:r>
            <a:endParaRPr lang="es-ES" sz="2800" dirty="0">
              <a:solidFill>
                <a:schemeClr val="bg1"/>
              </a:solidFill>
            </a:endParaRPr>
          </a:p>
        </p:txBody>
      </p:sp>
      <p:pic>
        <p:nvPicPr>
          <p:cNvPr id="788495" name="Picture 15" descr="animai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72065" y="1649412"/>
            <a:ext cx="551922" cy="2160588"/>
          </a:xfrm>
          <a:prstGeom prst="rect">
            <a:avLst/>
          </a:prstGeom>
          <a:noFill/>
          <a:extLst>
            <a:ext uri="{909E8E84-426E-40dd-AFC4-6F175D3DCCD1}">
              <a14:hiddenFill xmlns="" xmlns:a14="http://schemas.microsoft.com/office/drawing/2010/main">
                <a:solidFill>
                  <a:srgbClr val="FFFFFF"/>
                </a:solidFill>
              </a14:hiddenFill>
            </a:ext>
          </a:extLst>
        </p:spPr>
      </p:pic>
      <p:pic>
        <p:nvPicPr>
          <p:cNvPr id="788496" name="Picture 16" descr="ainmun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867" y="1649412"/>
            <a:ext cx="590334" cy="2160588"/>
          </a:xfrm>
          <a:prstGeom prst="rect">
            <a:avLst/>
          </a:prstGeom>
          <a:noFill/>
          <a:extLst>
            <a:ext uri="{909E8E84-426E-40dd-AFC4-6F175D3DCCD1}">
              <a14:hiddenFill xmlns="" xmlns:a14="http://schemas.microsoft.com/office/drawing/2010/main">
                <a:solidFill>
                  <a:srgbClr val="FFFFFF"/>
                </a:solidFill>
              </a14:hiddenFill>
            </a:ext>
          </a:extLst>
        </p:spPr>
      </p:pic>
      <p:pic>
        <p:nvPicPr>
          <p:cNvPr id="788497" name="Picture 17" descr="ainmun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5661" y="1649412"/>
            <a:ext cx="513510" cy="2160588"/>
          </a:xfrm>
          <a:prstGeom prst="rect">
            <a:avLst/>
          </a:prstGeom>
          <a:noFill/>
          <a:extLst>
            <a:ext uri="{909E8E84-426E-40dd-AFC4-6F175D3DCCD1}">
              <a14:hiddenFill xmlns="" xmlns:a14="http://schemas.microsoft.com/office/drawing/2010/main">
                <a:solidFill>
                  <a:srgbClr val="FFFFFF"/>
                </a:solidFill>
              </a14:hiddenFill>
            </a:ext>
          </a:extLst>
        </p:spPr>
      </p:pic>
      <p:sp>
        <p:nvSpPr>
          <p:cNvPr id="788505" name="Text Box 25"/>
          <p:cNvSpPr txBox="1">
            <a:spLocks noChangeArrowheads="1"/>
          </p:cNvSpPr>
          <p:nvPr/>
        </p:nvSpPr>
        <p:spPr bwMode="auto">
          <a:xfrm>
            <a:off x="4883148" y="1136667"/>
            <a:ext cx="881458"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s-ES"/>
              <a:t>IgG</a:t>
            </a:r>
          </a:p>
        </p:txBody>
      </p:sp>
      <p:sp>
        <p:nvSpPr>
          <p:cNvPr id="788506" name="Text Box 26"/>
          <p:cNvSpPr txBox="1">
            <a:spLocks noChangeArrowheads="1"/>
          </p:cNvSpPr>
          <p:nvPr/>
        </p:nvSpPr>
        <p:spPr bwMode="auto">
          <a:xfrm>
            <a:off x="5395912" y="1146192"/>
            <a:ext cx="861242"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s-ES"/>
              <a:t>IgA</a:t>
            </a:r>
          </a:p>
        </p:txBody>
      </p:sp>
      <p:sp>
        <p:nvSpPr>
          <p:cNvPr id="788507" name="Text Box 27"/>
          <p:cNvSpPr txBox="1">
            <a:spLocks noChangeArrowheads="1"/>
          </p:cNvSpPr>
          <p:nvPr/>
        </p:nvSpPr>
        <p:spPr bwMode="auto">
          <a:xfrm>
            <a:off x="5873748" y="1146192"/>
            <a:ext cx="946152"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s-ES"/>
              <a:t>IgM</a:t>
            </a:r>
          </a:p>
        </p:txBody>
      </p:sp>
    </p:spTree>
    <p:extLst>
      <p:ext uri="{BB962C8B-B14F-4D97-AF65-F5344CB8AC3E}">
        <p14:creationId xmlns:p14="http://schemas.microsoft.com/office/powerpoint/2010/main" val="330939104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957" y="274638"/>
            <a:ext cx="9793088" cy="1143000"/>
          </a:xfrm>
        </p:spPr>
        <p:txBody>
          <a:bodyPr>
            <a:normAutofit fontScale="90000"/>
          </a:bodyPr>
          <a:lstStyle/>
          <a:p>
            <a:pPr lvl="0"/>
            <a:r>
              <a:rPr lang="en-US" sz="2800" noProof="0" dirty="0" smtClean="0"/>
              <a:t>Maximal Eradication of Tumor </a:t>
            </a:r>
            <a:br>
              <a:rPr lang="en-US" sz="2800" noProof="0" dirty="0" smtClean="0"/>
            </a:br>
            <a:r>
              <a:rPr lang="en-US" sz="2800" noProof="0" dirty="0" smtClean="0"/>
              <a:t>Clone Through Achievement </a:t>
            </a:r>
            <a:br>
              <a:rPr lang="en-US" sz="2800" noProof="0" dirty="0" smtClean="0"/>
            </a:br>
            <a:r>
              <a:rPr lang="en-US" sz="2800" noProof="0" dirty="0" smtClean="0"/>
              <a:t>of Best Possible Response</a:t>
            </a:r>
            <a:endParaRPr lang="en-US" sz="2800" noProof="0" dirty="0"/>
          </a:p>
        </p:txBody>
      </p:sp>
      <p:sp>
        <p:nvSpPr>
          <p:cNvPr id="27" name="Content Placeholder 26"/>
          <p:cNvSpPr>
            <a:spLocks noGrp="1"/>
          </p:cNvSpPr>
          <p:nvPr>
            <p:ph idx="1"/>
          </p:nvPr>
        </p:nvSpPr>
        <p:spPr>
          <a:xfrm>
            <a:off x="514350" y="1600201"/>
            <a:ext cx="9258300" cy="895251"/>
          </a:xfrm>
        </p:spPr>
        <p:txBody>
          <a:bodyPr/>
          <a:lstStyle/>
          <a:p>
            <a:pPr marL="0" indent="0" algn="ctr">
              <a:lnSpc>
                <a:spcPct val="90000"/>
              </a:lnSpc>
              <a:spcAft>
                <a:spcPts val="0"/>
              </a:spcAft>
              <a:buNone/>
            </a:pPr>
            <a:r>
              <a:rPr lang="en-US" sz="2400" noProof="0" dirty="0" smtClean="0">
                <a:solidFill>
                  <a:srgbClr val="FFFFFF"/>
                </a:solidFill>
              </a:rPr>
              <a:t>Prognostic impact of </a:t>
            </a:r>
            <a:r>
              <a:rPr lang="en-US" sz="2400" noProof="0" dirty="0" smtClean="0">
                <a:solidFill>
                  <a:schemeClr val="accent2"/>
                </a:solidFill>
              </a:rPr>
              <a:t>CR</a:t>
            </a:r>
            <a:r>
              <a:rPr lang="en-US" sz="2400" noProof="0" dirty="0" smtClean="0">
                <a:solidFill>
                  <a:srgbClr val="FFFFFF"/>
                </a:solidFill>
              </a:rPr>
              <a:t> </a:t>
            </a:r>
            <a:r>
              <a:rPr lang="en-US" sz="2400" noProof="0" dirty="0" smtClean="0">
                <a:solidFill>
                  <a:prstClr val="white"/>
                </a:solidFill>
              </a:rPr>
              <a:t>vs</a:t>
            </a:r>
            <a:r>
              <a:rPr lang="en-US" sz="2400" noProof="0" dirty="0" smtClean="0">
                <a:solidFill>
                  <a:srgbClr val="FFFFFF"/>
                </a:solidFill>
              </a:rPr>
              <a:t> </a:t>
            </a:r>
            <a:r>
              <a:rPr lang="en-US" sz="2400" noProof="0" dirty="0" err="1" smtClean="0">
                <a:solidFill>
                  <a:schemeClr val="accent3"/>
                </a:solidFill>
              </a:rPr>
              <a:t>nCR</a:t>
            </a:r>
            <a:r>
              <a:rPr lang="en-US" sz="2400" noProof="0" dirty="0" smtClean="0">
                <a:solidFill>
                  <a:schemeClr val="accent3"/>
                </a:solidFill>
              </a:rPr>
              <a:t>/VGPR/PR</a:t>
            </a:r>
            <a:r>
              <a:rPr lang="en-US" sz="2400" noProof="0" dirty="0" smtClean="0">
                <a:solidFill>
                  <a:srgbClr val="FFFFFF"/>
                </a:solidFill>
              </a:rPr>
              <a:t> </a:t>
            </a:r>
            <a:r>
              <a:rPr lang="en-US" sz="2400" noProof="0" dirty="0" smtClean="0">
                <a:solidFill>
                  <a:prstClr val="white"/>
                </a:solidFill>
              </a:rPr>
              <a:t>vs</a:t>
            </a:r>
            <a:r>
              <a:rPr lang="en-US" sz="2400" noProof="0" dirty="0" smtClean="0">
                <a:solidFill>
                  <a:srgbClr val="FFFFFF"/>
                </a:solidFill>
              </a:rPr>
              <a:t> </a:t>
            </a:r>
            <a:br>
              <a:rPr lang="en-US" sz="2400" noProof="0" dirty="0" smtClean="0">
                <a:solidFill>
                  <a:srgbClr val="FFFFFF"/>
                </a:solidFill>
              </a:rPr>
            </a:br>
            <a:r>
              <a:rPr lang="en-US" sz="2400" noProof="0" dirty="0" smtClean="0">
                <a:solidFill>
                  <a:schemeClr val="accent1"/>
                </a:solidFill>
              </a:rPr>
              <a:t>SD/PD</a:t>
            </a:r>
            <a:r>
              <a:rPr lang="en-US" sz="2400" noProof="0" dirty="0" smtClean="0">
                <a:solidFill>
                  <a:srgbClr val="FFFFFF"/>
                </a:solidFill>
              </a:rPr>
              <a:t> </a:t>
            </a:r>
            <a:r>
              <a:rPr lang="en-US" sz="2400" noProof="0" dirty="0" smtClean="0">
                <a:solidFill>
                  <a:prstClr val="white"/>
                </a:solidFill>
              </a:rPr>
              <a:t>after high-dose therapy plus ASCT (n=344)</a:t>
            </a:r>
          </a:p>
          <a:p>
            <a:pPr marL="0" indent="0" algn="ctr">
              <a:lnSpc>
                <a:spcPct val="90000"/>
              </a:lnSpc>
              <a:spcAft>
                <a:spcPts val="0"/>
              </a:spcAft>
              <a:buNone/>
            </a:pPr>
            <a:endParaRPr lang="en-US" sz="2400" noProof="0" dirty="0"/>
          </a:p>
        </p:txBody>
      </p:sp>
      <p:sp>
        <p:nvSpPr>
          <p:cNvPr id="18" name="TextBox 22"/>
          <p:cNvSpPr txBox="1"/>
          <p:nvPr/>
        </p:nvSpPr>
        <p:spPr bwMode="auto">
          <a:xfrm>
            <a:off x="2737826" y="2430168"/>
            <a:ext cx="783237" cy="461665"/>
          </a:xfrm>
          <a:prstGeom prst="rect">
            <a:avLst/>
          </a:prstGeom>
          <a:noFill/>
        </p:spPr>
        <p:txBody>
          <a:bodyPr wrap="none">
            <a:spAutoFit/>
          </a:bodyPr>
          <a:lstStyle/>
          <a:p>
            <a:pPr algn="ctr" defTabSz="457200" eaLnBrk="1" fontAlgn="auto" hangingPunct="1">
              <a:spcBef>
                <a:spcPts val="0"/>
              </a:spcBef>
              <a:spcAft>
                <a:spcPts val="0"/>
              </a:spcAft>
              <a:defRPr/>
            </a:pPr>
            <a:r>
              <a:rPr lang="en-GB" sz="2400" b="1" dirty="0">
                <a:solidFill>
                  <a:srgbClr val="FFFFFF"/>
                </a:solidFill>
                <a:latin typeface="Arial"/>
                <a:ea typeface="+mn-ea"/>
                <a:cs typeface="+mn-cs"/>
              </a:rPr>
              <a:t>PFS</a:t>
            </a:r>
            <a:endParaRPr lang="en-US" sz="2400" b="1" dirty="0">
              <a:solidFill>
                <a:srgbClr val="FFFFFF"/>
              </a:solidFill>
              <a:latin typeface="Arial"/>
              <a:ea typeface="+mn-ea"/>
              <a:cs typeface="+mn-cs"/>
            </a:endParaRPr>
          </a:p>
        </p:txBody>
      </p:sp>
      <p:sp>
        <p:nvSpPr>
          <p:cNvPr id="19" name="TextBox 23"/>
          <p:cNvSpPr txBox="1"/>
          <p:nvPr/>
        </p:nvSpPr>
        <p:spPr bwMode="auto">
          <a:xfrm>
            <a:off x="7649354" y="2430168"/>
            <a:ext cx="629349" cy="461665"/>
          </a:xfrm>
          <a:prstGeom prst="rect">
            <a:avLst/>
          </a:prstGeom>
          <a:noFill/>
        </p:spPr>
        <p:txBody>
          <a:bodyPr wrap="none">
            <a:spAutoFit/>
          </a:bodyPr>
          <a:lstStyle/>
          <a:p>
            <a:pPr algn="ctr" defTabSz="457200" eaLnBrk="1" fontAlgn="auto" hangingPunct="1">
              <a:spcBef>
                <a:spcPts val="0"/>
              </a:spcBef>
              <a:spcAft>
                <a:spcPts val="0"/>
              </a:spcAft>
              <a:defRPr/>
            </a:pPr>
            <a:r>
              <a:rPr lang="en-GB" sz="2400" b="1" dirty="0">
                <a:solidFill>
                  <a:srgbClr val="FFFFFF"/>
                </a:solidFill>
                <a:latin typeface="Arial"/>
                <a:ea typeface="+mn-ea"/>
                <a:cs typeface="+mn-cs"/>
              </a:rPr>
              <a:t>OS</a:t>
            </a:r>
            <a:endParaRPr lang="en-US" sz="2400" b="1" dirty="0">
              <a:solidFill>
                <a:srgbClr val="FFFFFF"/>
              </a:solidFill>
              <a:latin typeface="Arial"/>
              <a:ea typeface="+mn-ea"/>
              <a:cs typeface="+mn-cs"/>
            </a:endParaRPr>
          </a:p>
        </p:txBody>
      </p:sp>
      <p:sp>
        <p:nvSpPr>
          <p:cNvPr id="7" name="Rectangle 5"/>
          <p:cNvSpPr>
            <a:spLocks noChangeArrowheads="1"/>
          </p:cNvSpPr>
          <p:nvPr/>
        </p:nvSpPr>
        <p:spPr bwMode="auto">
          <a:xfrm>
            <a:off x="6634462" y="6385356"/>
            <a:ext cx="3375974" cy="277641"/>
          </a:xfrm>
          <a:prstGeom prst="rect">
            <a:avLst/>
          </a:prstGeom>
          <a:noFill/>
          <a:ln w="9525">
            <a:noFill/>
            <a:miter lim="800000"/>
            <a:headEnd/>
            <a:tailEnd/>
          </a:ln>
        </p:spPr>
        <p:txBody>
          <a:bodyPr wrap="none" lIns="92075" tIns="46038" rIns="92075" bIns="46038" anchor="b">
            <a:spAutoFit/>
          </a:bodyPr>
          <a:lstStyle/>
          <a:p>
            <a:pPr algn="r" defTabSz="457200" eaLnBrk="1" fontAlgn="auto" hangingPunct="1">
              <a:spcBef>
                <a:spcPts val="0"/>
              </a:spcBef>
              <a:spcAft>
                <a:spcPts val="0"/>
              </a:spcAft>
              <a:buClr>
                <a:srgbClr val="FFFF00"/>
              </a:buClr>
            </a:pPr>
            <a:r>
              <a:rPr lang="en-GB" sz="1200" b="1" dirty="0" smtClean="0">
                <a:solidFill>
                  <a:prstClr val="white"/>
                </a:solidFill>
                <a:latin typeface="Arial"/>
                <a:ea typeface="+mn-ea"/>
                <a:cs typeface="+mn-cs"/>
                <a:sym typeface="Symbol" pitchFamily="18" charset="2"/>
              </a:rPr>
              <a:t>Martinez-Lopez J </a:t>
            </a:r>
            <a:r>
              <a:rPr lang="en-GB" sz="1200" b="1" dirty="0">
                <a:solidFill>
                  <a:prstClr val="white"/>
                </a:solidFill>
                <a:latin typeface="Arial"/>
                <a:ea typeface="+mn-ea"/>
                <a:cs typeface="+mn-cs"/>
                <a:sym typeface="Symbol" pitchFamily="18" charset="2"/>
              </a:rPr>
              <a:t>et al. </a:t>
            </a:r>
            <a:r>
              <a:rPr lang="en-GB" sz="1200" b="1" i="1" dirty="0" smtClean="0">
                <a:solidFill>
                  <a:prstClr val="white"/>
                </a:solidFill>
                <a:latin typeface="Arial"/>
                <a:ea typeface="+mn-ea"/>
                <a:cs typeface="+mn-cs"/>
                <a:sym typeface="Symbol" pitchFamily="18" charset="2"/>
              </a:rPr>
              <a:t>Blood. </a:t>
            </a:r>
            <a:r>
              <a:rPr lang="en-GB" sz="1200" b="1" dirty="0">
                <a:solidFill>
                  <a:prstClr val="white"/>
                </a:solidFill>
                <a:latin typeface="Arial"/>
                <a:ea typeface="+mn-ea"/>
                <a:cs typeface="+mn-cs"/>
                <a:sym typeface="Symbol" pitchFamily="18" charset="2"/>
              </a:rPr>
              <a:t>2011</a:t>
            </a:r>
            <a:r>
              <a:rPr lang="en-US" sz="1200" b="1" dirty="0" smtClean="0">
                <a:solidFill>
                  <a:prstClr val="white"/>
                </a:solidFill>
                <a:latin typeface="Arial"/>
                <a:ea typeface="+mn-ea"/>
                <a:cs typeface="+mn-cs"/>
              </a:rPr>
              <a:t>;118:529.</a:t>
            </a:r>
            <a:endParaRPr lang="en-GB" sz="1200" b="1" dirty="0">
              <a:solidFill>
                <a:prstClr val="white"/>
              </a:solidFill>
              <a:latin typeface="Arial"/>
              <a:ea typeface="+mn-ea"/>
              <a:cs typeface="+mn-cs"/>
              <a:sym typeface="Symbol" pitchFamily="18" charset="2"/>
            </a:endParaRPr>
          </a:p>
        </p:txBody>
      </p:sp>
      <p:sp>
        <p:nvSpPr>
          <p:cNvPr id="10" name="TextBox 27"/>
          <p:cNvSpPr txBox="1"/>
          <p:nvPr/>
        </p:nvSpPr>
        <p:spPr bwMode="auto">
          <a:xfrm>
            <a:off x="2310020" y="4076109"/>
            <a:ext cx="696899" cy="338554"/>
          </a:xfrm>
          <a:prstGeom prst="rect">
            <a:avLst/>
          </a:prstGeom>
          <a:noFill/>
        </p:spPr>
        <p:txBody>
          <a:bodyPr wrap="square">
            <a:spAutoFit/>
          </a:bodyPr>
          <a:lstStyle/>
          <a:p>
            <a:pPr defTabSz="457200" eaLnBrk="1" fontAlgn="auto" hangingPunct="1">
              <a:spcBef>
                <a:spcPts val="0"/>
              </a:spcBef>
              <a:spcAft>
                <a:spcPts val="0"/>
              </a:spcAft>
              <a:defRPr/>
            </a:pPr>
            <a:r>
              <a:rPr lang="en-GB" sz="1600" b="1" dirty="0">
                <a:solidFill>
                  <a:srgbClr val="FFFFFF"/>
                </a:solidFill>
                <a:latin typeface="Arial"/>
                <a:ea typeface="+mn-ea"/>
                <a:cs typeface="+mn-cs"/>
              </a:rPr>
              <a:t>CR</a:t>
            </a:r>
          </a:p>
        </p:txBody>
      </p:sp>
      <p:sp>
        <p:nvSpPr>
          <p:cNvPr id="11" name="TextBox 28"/>
          <p:cNvSpPr txBox="1"/>
          <p:nvPr/>
        </p:nvSpPr>
        <p:spPr bwMode="auto">
          <a:xfrm>
            <a:off x="3059243" y="4842319"/>
            <a:ext cx="2208662" cy="338554"/>
          </a:xfrm>
          <a:prstGeom prst="rect">
            <a:avLst/>
          </a:prstGeom>
          <a:noFill/>
        </p:spPr>
        <p:txBody>
          <a:bodyPr wrap="square">
            <a:spAutoFit/>
          </a:bodyPr>
          <a:lstStyle/>
          <a:p>
            <a:pPr defTabSz="457200" eaLnBrk="1" fontAlgn="auto" hangingPunct="1">
              <a:spcBef>
                <a:spcPts val="0"/>
              </a:spcBef>
              <a:spcAft>
                <a:spcPts val="0"/>
              </a:spcAft>
              <a:defRPr/>
            </a:pPr>
            <a:r>
              <a:rPr lang="en-GB" sz="1600" b="1" dirty="0" err="1" smtClean="0">
                <a:solidFill>
                  <a:srgbClr val="FFFFFF"/>
                </a:solidFill>
                <a:latin typeface="Arial"/>
                <a:ea typeface="+mn-ea"/>
                <a:cs typeface="+mn-cs"/>
              </a:rPr>
              <a:t>nCR</a:t>
            </a:r>
            <a:r>
              <a:rPr lang="en-GB" sz="1600" b="1" dirty="0" smtClean="0">
                <a:solidFill>
                  <a:srgbClr val="FFFFFF"/>
                </a:solidFill>
                <a:latin typeface="Arial"/>
                <a:ea typeface="+mn-ea"/>
                <a:cs typeface="+mn-cs"/>
              </a:rPr>
              <a:t> + VGPR + PR</a:t>
            </a:r>
            <a:endParaRPr lang="en-GB" sz="1600" b="1" dirty="0">
              <a:solidFill>
                <a:srgbClr val="FFFFFF"/>
              </a:solidFill>
              <a:latin typeface="Arial"/>
              <a:ea typeface="+mn-ea"/>
              <a:cs typeface="+mn-cs"/>
            </a:endParaRPr>
          </a:p>
        </p:txBody>
      </p:sp>
      <p:sp>
        <p:nvSpPr>
          <p:cNvPr id="12" name="TextBox 29"/>
          <p:cNvSpPr txBox="1"/>
          <p:nvPr/>
        </p:nvSpPr>
        <p:spPr bwMode="auto">
          <a:xfrm>
            <a:off x="1348309" y="4927657"/>
            <a:ext cx="1156291" cy="338554"/>
          </a:xfrm>
          <a:prstGeom prst="rect">
            <a:avLst/>
          </a:prstGeom>
          <a:noFill/>
        </p:spPr>
        <p:txBody>
          <a:bodyPr wrap="square">
            <a:spAutoFit/>
          </a:bodyPr>
          <a:lstStyle/>
          <a:p>
            <a:pPr defTabSz="457200" eaLnBrk="1" fontAlgn="auto" hangingPunct="1">
              <a:spcBef>
                <a:spcPts val="0"/>
              </a:spcBef>
              <a:spcAft>
                <a:spcPts val="0"/>
              </a:spcAft>
              <a:defRPr/>
            </a:pPr>
            <a:r>
              <a:rPr lang="en-GB" sz="1600" b="1" dirty="0" smtClean="0">
                <a:solidFill>
                  <a:srgbClr val="FFFFFF"/>
                </a:solidFill>
                <a:latin typeface="Arial"/>
                <a:ea typeface="+mn-ea"/>
                <a:cs typeface="+mn-cs"/>
              </a:rPr>
              <a:t>SD + PD</a:t>
            </a:r>
            <a:endParaRPr lang="en-GB" sz="1600" b="1" dirty="0">
              <a:solidFill>
                <a:srgbClr val="FFFFFF"/>
              </a:solidFill>
              <a:latin typeface="Arial"/>
              <a:ea typeface="+mn-ea"/>
              <a:cs typeface="+mn-cs"/>
            </a:endParaRPr>
          </a:p>
        </p:txBody>
      </p:sp>
      <p:sp>
        <p:nvSpPr>
          <p:cNvPr id="13" name="TextBox 30"/>
          <p:cNvSpPr txBox="1"/>
          <p:nvPr/>
        </p:nvSpPr>
        <p:spPr bwMode="auto">
          <a:xfrm>
            <a:off x="7553273" y="3935346"/>
            <a:ext cx="567730" cy="338554"/>
          </a:xfrm>
          <a:prstGeom prst="rect">
            <a:avLst/>
          </a:prstGeom>
          <a:noFill/>
        </p:spPr>
        <p:txBody>
          <a:bodyPr wrap="square">
            <a:spAutoFit/>
          </a:bodyPr>
          <a:lstStyle/>
          <a:p>
            <a:pPr defTabSz="457200" eaLnBrk="1" fontAlgn="auto" hangingPunct="1">
              <a:spcBef>
                <a:spcPts val="0"/>
              </a:spcBef>
              <a:spcAft>
                <a:spcPts val="0"/>
              </a:spcAft>
              <a:defRPr/>
            </a:pPr>
            <a:r>
              <a:rPr lang="en-GB" sz="1600" b="1" dirty="0">
                <a:solidFill>
                  <a:srgbClr val="FFFFFF"/>
                </a:solidFill>
                <a:latin typeface="Arial"/>
                <a:ea typeface="+mn-ea"/>
                <a:cs typeface="+mn-cs"/>
              </a:rPr>
              <a:t>CR</a:t>
            </a:r>
          </a:p>
        </p:txBody>
      </p:sp>
      <p:sp>
        <p:nvSpPr>
          <p:cNvPr id="14" name="TextBox 31"/>
          <p:cNvSpPr txBox="1"/>
          <p:nvPr/>
        </p:nvSpPr>
        <p:spPr bwMode="auto">
          <a:xfrm>
            <a:off x="7826352" y="4662590"/>
            <a:ext cx="2208662" cy="338554"/>
          </a:xfrm>
          <a:prstGeom prst="rect">
            <a:avLst/>
          </a:prstGeom>
          <a:noFill/>
        </p:spPr>
        <p:txBody>
          <a:bodyPr wrap="square">
            <a:spAutoFit/>
          </a:bodyPr>
          <a:lstStyle/>
          <a:p>
            <a:pPr defTabSz="457200" eaLnBrk="1" fontAlgn="auto" hangingPunct="1">
              <a:spcBef>
                <a:spcPts val="0"/>
              </a:spcBef>
              <a:spcAft>
                <a:spcPts val="0"/>
              </a:spcAft>
              <a:defRPr/>
            </a:pPr>
            <a:r>
              <a:rPr lang="en-GB" sz="1600" b="1" dirty="0" err="1" smtClean="0">
                <a:solidFill>
                  <a:srgbClr val="FFFFFF"/>
                </a:solidFill>
                <a:latin typeface="Arial"/>
                <a:ea typeface="+mn-ea"/>
                <a:cs typeface="+mn-cs"/>
              </a:rPr>
              <a:t>nCR</a:t>
            </a:r>
            <a:r>
              <a:rPr lang="en-GB" sz="1600" b="1" dirty="0" smtClean="0">
                <a:solidFill>
                  <a:srgbClr val="FFFFFF"/>
                </a:solidFill>
                <a:latin typeface="Arial"/>
                <a:ea typeface="+mn-ea"/>
                <a:cs typeface="+mn-cs"/>
              </a:rPr>
              <a:t> + VGPR + PR</a:t>
            </a:r>
            <a:endParaRPr lang="en-GB" sz="1600" b="1" dirty="0">
              <a:solidFill>
                <a:srgbClr val="FFFFFF"/>
              </a:solidFill>
              <a:latin typeface="Arial"/>
              <a:ea typeface="+mn-ea"/>
              <a:cs typeface="+mn-cs"/>
            </a:endParaRPr>
          </a:p>
        </p:txBody>
      </p:sp>
      <p:sp>
        <p:nvSpPr>
          <p:cNvPr id="15" name="TextBox 32"/>
          <p:cNvSpPr txBox="1"/>
          <p:nvPr/>
        </p:nvSpPr>
        <p:spPr bwMode="auto">
          <a:xfrm>
            <a:off x="6768531" y="4935970"/>
            <a:ext cx="1259325" cy="338554"/>
          </a:xfrm>
          <a:prstGeom prst="rect">
            <a:avLst/>
          </a:prstGeom>
          <a:noFill/>
        </p:spPr>
        <p:txBody>
          <a:bodyPr wrap="square">
            <a:spAutoFit/>
          </a:bodyPr>
          <a:lstStyle/>
          <a:p>
            <a:pPr defTabSz="457200" eaLnBrk="1" fontAlgn="auto" hangingPunct="1">
              <a:spcBef>
                <a:spcPts val="0"/>
              </a:spcBef>
              <a:spcAft>
                <a:spcPts val="0"/>
              </a:spcAft>
              <a:defRPr/>
            </a:pPr>
            <a:r>
              <a:rPr lang="en-GB" sz="1600" b="1" dirty="0" smtClean="0">
                <a:solidFill>
                  <a:srgbClr val="FFFFFF"/>
                </a:solidFill>
                <a:latin typeface="Arial"/>
                <a:ea typeface="+mn-ea"/>
                <a:cs typeface="+mn-cs"/>
              </a:rPr>
              <a:t>SD + PD</a:t>
            </a:r>
            <a:endParaRPr lang="en-GB" sz="1600" b="1" dirty="0">
              <a:solidFill>
                <a:srgbClr val="FFFFFF"/>
              </a:solidFill>
              <a:latin typeface="Arial"/>
              <a:ea typeface="+mn-ea"/>
              <a:cs typeface="+mn-cs"/>
            </a:endParaRPr>
          </a:p>
        </p:txBody>
      </p:sp>
      <p:sp>
        <p:nvSpPr>
          <p:cNvPr id="25" name="Rectangle 276"/>
          <p:cNvSpPr>
            <a:spLocks noChangeArrowheads="1"/>
          </p:cNvSpPr>
          <p:nvPr/>
        </p:nvSpPr>
        <p:spPr bwMode="auto">
          <a:xfrm>
            <a:off x="1008013" y="5592590"/>
            <a:ext cx="114114"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a:solidFill>
                  <a:srgbClr val="FFFFFF"/>
                </a:solidFill>
                <a:latin typeface="Arial"/>
                <a:ea typeface="+mn-ea"/>
                <a:cs typeface="+mn-cs"/>
              </a:rPr>
              <a:t>0</a:t>
            </a:r>
          </a:p>
        </p:txBody>
      </p:sp>
      <p:sp>
        <p:nvSpPr>
          <p:cNvPr id="28" name="Rectangle 278"/>
          <p:cNvSpPr>
            <a:spLocks noChangeArrowheads="1"/>
          </p:cNvSpPr>
          <p:nvPr/>
        </p:nvSpPr>
        <p:spPr bwMode="auto">
          <a:xfrm>
            <a:off x="2055678" y="5592590"/>
            <a:ext cx="114114"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smtClean="0">
                <a:solidFill>
                  <a:srgbClr val="FFFFFF"/>
                </a:solidFill>
                <a:latin typeface="Arial"/>
                <a:ea typeface="+mn-ea"/>
                <a:cs typeface="+mn-cs"/>
              </a:rPr>
              <a:t>5</a:t>
            </a:r>
            <a:endParaRPr lang="pt-PT" sz="1600" b="1" kern="0" dirty="0">
              <a:solidFill>
                <a:srgbClr val="FFFFFF"/>
              </a:solidFill>
              <a:latin typeface="Arial"/>
              <a:ea typeface="+mn-ea"/>
              <a:cs typeface="+mn-cs"/>
            </a:endParaRPr>
          </a:p>
        </p:txBody>
      </p:sp>
      <p:sp>
        <p:nvSpPr>
          <p:cNvPr id="29" name="Rectangle 279"/>
          <p:cNvSpPr>
            <a:spLocks noChangeArrowheads="1"/>
          </p:cNvSpPr>
          <p:nvPr/>
        </p:nvSpPr>
        <p:spPr bwMode="auto">
          <a:xfrm>
            <a:off x="3021179" y="5592590"/>
            <a:ext cx="228228"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smtClean="0">
                <a:solidFill>
                  <a:srgbClr val="FFFFFF"/>
                </a:solidFill>
                <a:latin typeface="Arial"/>
                <a:ea typeface="+mn-ea"/>
                <a:cs typeface="+mn-cs"/>
              </a:rPr>
              <a:t>10</a:t>
            </a:r>
            <a:endParaRPr lang="pt-PT" sz="1600" b="1" kern="0" dirty="0">
              <a:solidFill>
                <a:srgbClr val="FFFFFF"/>
              </a:solidFill>
              <a:latin typeface="Arial"/>
              <a:ea typeface="+mn-ea"/>
              <a:cs typeface="+mn-cs"/>
            </a:endParaRPr>
          </a:p>
        </p:txBody>
      </p:sp>
      <p:sp>
        <p:nvSpPr>
          <p:cNvPr id="30" name="Rectangle 280"/>
          <p:cNvSpPr>
            <a:spLocks noChangeArrowheads="1"/>
          </p:cNvSpPr>
          <p:nvPr/>
        </p:nvSpPr>
        <p:spPr bwMode="auto">
          <a:xfrm>
            <a:off x="4052116" y="5592590"/>
            <a:ext cx="228228"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smtClean="0">
                <a:solidFill>
                  <a:srgbClr val="FFFFFF"/>
                </a:solidFill>
                <a:latin typeface="Arial"/>
                <a:ea typeface="+mn-ea"/>
                <a:cs typeface="+mn-cs"/>
              </a:rPr>
              <a:t>15</a:t>
            </a:r>
            <a:endParaRPr lang="pt-PT" sz="1600" b="1" kern="0" dirty="0">
              <a:solidFill>
                <a:srgbClr val="FFFFFF"/>
              </a:solidFill>
              <a:latin typeface="Arial"/>
              <a:ea typeface="+mn-ea"/>
              <a:cs typeface="+mn-cs"/>
            </a:endParaRPr>
          </a:p>
        </p:txBody>
      </p:sp>
      <p:sp>
        <p:nvSpPr>
          <p:cNvPr id="31" name="Rectangle 281"/>
          <p:cNvSpPr>
            <a:spLocks noChangeArrowheads="1"/>
          </p:cNvSpPr>
          <p:nvPr/>
        </p:nvSpPr>
        <p:spPr bwMode="auto">
          <a:xfrm>
            <a:off x="4882133" y="5592590"/>
            <a:ext cx="228228"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smtClean="0">
                <a:solidFill>
                  <a:srgbClr val="FFFFFF"/>
                </a:solidFill>
                <a:latin typeface="Arial"/>
                <a:ea typeface="+mn-ea"/>
                <a:cs typeface="+mn-cs"/>
              </a:rPr>
              <a:t>20</a:t>
            </a:r>
            <a:endParaRPr lang="pt-PT" sz="1600" b="1" kern="0" dirty="0">
              <a:solidFill>
                <a:srgbClr val="FFFFFF"/>
              </a:solidFill>
              <a:latin typeface="Arial"/>
              <a:ea typeface="+mn-ea"/>
              <a:cs typeface="+mn-cs"/>
            </a:endParaRPr>
          </a:p>
        </p:txBody>
      </p:sp>
      <p:sp>
        <p:nvSpPr>
          <p:cNvPr id="46" name="Rectangle 289"/>
          <p:cNvSpPr>
            <a:spLocks noChangeArrowheads="1"/>
          </p:cNvSpPr>
          <p:nvPr/>
        </p:nvSpPr>
        <p:spPr bwMode="auto">
          <a:xfrm>
            <a:off x="618546" y="5117205"/>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0.1</a:t>
            </a:r>
            <a:endParaRPr lang="pt-PT" sz="1600" b="1" kern="0" dirty="0">
              <a:solidFill>
                <a:srgbClr val="FFFFFF"/>
              </a:solidFill>
              <a:latin typeface="Arial"/>
              <a:ea typeface="+mn-ea"/>
              <a:cs typeface="+mn-cs"/>
            </a:endParaRPr>
          </a:p>
        </p:txBody>
      </p:sp>
      <p:sp>
        <p:nvSpPr>
          <p:cNvPr id="47" name="Rectangle 290"/>
          <p:cNvSpPr>
            <a:spLocks noChangeArrowheads="1"/>
          </p:cNvSpPr>
          <p:nvPr/>
        </p:nvSpPr>
        <p:spPr bwMode="auto">
          <a:xfrm>
            <a:off x="618546" y="4844891"/>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0.2</a:t>
            </a:r>
            <a:endParaRPr lang="pt-PT" sz="1600" b="1" kern="0" dirty="0">
              <a:solidFill>
                <a:srgbClr val="FFFFFF"/>
              </a:solidFill>
              <a:latin typeface="Arial"/>
              <a:ea typeface="+mn-ea"/>
              <a:cs typeface="+mn-cs"/>
            </a:endParaRPr>
          </a:p>
        </p:txBody>
      </p:sp>
      <p:sp>
        <p:nvSpPr>
          <p:cNvPr id="48" name="Rectangle 291"/>
          <p:cNvSpPr>
            <a:spLocks noChangeArrowheads="1"/>
          </p:cNvSpPr>
          <p:nvPr/>
        </p:nvSpPr>
        <p:spPr bwMode="auto">
          <a:xfrm>
            <a:off x="618546" y="4572577"/>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0.3</a:t>
            </a:r>
            <a:endParaRPr lang="pt-PT" sz="1600" b="1" kern="0" dirty="0">
              <a:solidFill>
                <a:srgbClr val="FFFFFF"/>
              </a:solidFill>
              <a:latin typeface="Arial"/>
              <a:ea typeface="+mn-ea"/>
              <a:cs typeface="+mn-cs"/>
            </a:endParaRPr>
          </a:p>
        </p:txBody>
      </p:sp>
      <p:sp>
        <p:nvSpPr>
          <p:cNvPr id="49" name="Rectangle 292"/>
          <p:cNvSpPr>
            <a:spLocks noChangeArrowheads="1"/>
          </p:cNvSpPr>
          <p:nvPr/>
        </p:nvSpPr>
        <p:spPr bwMode="auto">
          <a:xfrm>
            <a:off x="618546" y="4027919"/>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0.5</a:t>
            </a:r>
            <a:endParaRPr lang="pt-PT" sz="1600" b="1" kern="0" dirty="0">
              <a:solidFill>
                <a:srgbClr val="FFFFFF"/>
              </a:solidFill>
              <a:latin typeface="Arial"/>
              <a:ea typeface="+mn-ea"/>
              <a:cs typeface="+mn-cs"/>
            </a:endParaRPr>
          </a:p>
        </p:txBody>
      </p:sp>
      <p:sp>
        <p:nvSpPr>
          <p:cNvPr id="50" name="Rectangle 293"/>
          <p:cNvSpPr>
            <a:spLocks noChangeArrowheads="1"/>
          </p:cNvSpPr>
          <p:nvPr/>
        </p:nvSpPr>
        <p:spPr bwMode="auto">
          <a:xfrm>
            <a:off x="618546" y="2938693"/>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0.9</a:t>
            </a:r>
            <a:endParaRPr lang="pt-PT" sz="1600" b="1" kern="0" dirty="0">
              <a:solidFill>
                <a:srgbClr val="FFFFFF"/>
              </a:solidFill>
              <a:latin typeface="Arial"/>
              <a:ea typeface="+mn-ea"/>
              <a:cs typeface="+mn-cs"/>
            </a:endParaRPr>
          </a:p>
        </p:txBody>
      </p:sp>
      <p:sp>
        <p:nvSpPr>
          <p:cNvPr id="51" name="Rectangle 294"/>
          <p:cNvSpPr>
            <a:spLocks noChangeArrowheads="1"/>
          </p:cNvSpPr>
          <p:nvPr/>
        </p:nvSpPr>
        <p:spPr bwMode="auto">
          <a:xfrm>
            <a:off x="618546" y="2666379"/>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1.0</a:t>
            </a:r>
            <a:endParaRPr lang="pt-PT" sz="1600" b="1" kern="0" dirty="0">
              <a:solidFill>
                <a:srgbClr val="FFFFFF"/>
              </a:solidFill>
              <a:latin typeface="Arial"/>
              <a:ea typeface="+mn-ea"/>
              <a:cs typeface="+mn-cs"/>
            </a:endParaRPr>
          </a:p>
        </p:txBody>
      </p:sp>
      <p:sp>
        <p:nvSpPr>
          <p:cNvPr id="59" name="Rectangle 293"/>
          <p:cNvSpPr>
            <a:spLocks noChangeArrowheads="1"/>
          </p:cNvSpPr>
          <p:nvPr/>
        </p:nvSpPr>
        <p:spPr bwMode="auto">
          <a:xfrm>
            <a:off x="618546" y="3211007"/>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0.8</a:t>
            </a:r>
            <a:endParaRPr lang="pt-PT" sz="1600" b="1" kern="0" dirty="0">
              <a:solidFill>
                <a:srgbClr val="FFFFFF"/>
              </a:solidFill>
              <a:latin typeface="Arial"/>
              <a:ea typeface="+mn-ea"/>
              <a:cs typeface="+mn-cs"/>
            </a:endParaRPr>
          </a:p>
        </p:txBody>
      </p:sp>
      <p:sp>
        <p:nvSpPr>
          <p:cNvPr id="60" name="Rectangle 293"/>
          <p:cNvSpPr>
            <a:spLocks noChangeArrowheads="1"/>
          </p:cNvSpPr>
          <p:nvPr/>
        </p:nvSpPr>
        <p:spPr bwMode="auto">
          <a:xfrm>
            <a:off x="618546" y="3483288"/>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0.7</a:t>
            </a:r>
            <a:endParaRPr lang="pt-PT" sz="1600" b="1" kern="0" dirty="0">
              <a:solidFill>
                <a:srgbClr val="FFFFFF"/>
              </a:solidFill>
              <a:latin typeface="Arial"/>
              <a:ea typeface="+mn-ea"/>
              <a:cs typeface="+mn-cs"/>
            </a:endParaRPr>
          </a:p>
        </p:txBody>
      </p:sp>
      <p:sp>
        <p:nvSpPr>
          <p:cNvPr id="61" name="Rectangle 293"/>
          <p:cNvSpPr>
            <a:spLocks noChangeArrowheads="1"/>
          </p:cNvSpPr>
          <p:nvPr/>
        </p:nvSpPr>
        <p:spPr bwMode="auto">
          <a:xfrm>
            <a:off x="618546" y="3755603"/>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0.6</a:t>
            </a:r>
            <a:endParaRPr lang="pt-PT" sz="1600" b="1" kern="0" dirty="0">
              <a:solidFill>
                <a:srgbClr val="FFFFFF"/>
              </a:solidFill>
              <a:latin typeface="Arial"/>
              <a:ea typeface="+mn-ea"/>
              <a:cs typeface="+mn-cs"/>
            </a:endParaRPr>
          </a:p>
        </p:txBody>
      </p:sp>
      <p:sp>
        <p:nvSpPr>
          <p:cNvPr id="62" name="Rectangle 293"/>
          <p:cNvSpPr>
            <a:spLocks noChangeArrowheads="1"/>
          </p:cNvSpPr>
          <p:nvPr/>
        </p:nvSpPr>
        <p:spPr bwMode="auto">
          <a:xfrm>
            <a:off x="618546" y="4300263"/>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0.4</a:t>
            </a:r>
            <a:endParaRPr lang="pt-PT" sz="1600" b="1" kern="0" dirty="0">
              <a:solidFill>
                <a:srgbClr val="FFFFFF"/>
              </a:solidFill>
              <a:latin typeface="Arial"/>
              <a:ea typeface="+mn-ea"/>
              <a:cs typeface="+mn-cs"/>
            </a:endParaRPr>
          </a:p>
        </p:txBody>
      </p:sp>
      <p:sp>
        <p:nvSpPr>
          <p:cNvPr id="63" name="Rectangle 293"/>
          <p:cNvSpPr>
            <a:spLocks noChangeArrowheads="1"/>
          </p:cNvSpPr>
          <p:nvPr/>
        </p:nvSpPr>
        <p:spPr bwMode="auto">
          <a:xfrm>
            <a:off x="618546" y="5389523"/>
            <a:ext cx="285234"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0.0</a:t>
            </a:r>
            <a:endParaRPr lang="pt-PT" sz="1600" b="1" kern="0" dirty="0">
              <a:solidFill>
                <a:srgbClr val="FFFFFF"/>
              </a:solidFill>
              <a:latin typeface="Arial"/>
              <a:ea typeface="+mn-ea"/>
              <a:cs typeface="+mn-cs"/>
            </a:endParaRPr>
          </a:p>
        </p:txBody>
      </p:sp>
      <p:grpSp>
        <p:nvGrpSpPr>
          <p:cNvPr id="82" name="Group 81"/>
          <p:cNvGrpSpPr/>
          <p:nvPr/>
        </p:nvGrpSpPr>
        <p:grpSpPr>
          <a:xfrm>
            <a:off x="943907" y="2792336"/>
            <a:ext cx="4044005" cy="2798630"/>
            <a:chOff x="585788" y="3141692"/>
            <a:chExt cx="3594671" cy="2798630"/>
          </a:xfrm>
        </p:grpSpPr>
        <p:sp>
          <p:nvSpPr>
            <p:cNvPr id="32" name="Line 269"/>
            <p:cNvSpPr>
              <a:spLocks noChangeShapeType="1"/>
            </p:cNvSpPr>
            <p:nvPr/>
          </p:nvSpPr>
          <p:spPr bwMode="auto">
            <a:xfrm>
              <a:off x="684210" y="5864122"/>
              <a:ext cx="3494661" cy="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33" name="Line 270"/>
            <p:cNvSpPr>
              <a:spLocks noChangeShapeType="1"/>
            </p:cNvSpPr>
            <p:nvPr/>
          </p:nvSpPr>
          <p:spPr bwMode="auto">
            <a:xfrm>
              <a:off x="683463"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34" name="Line 271"/>
            <p:cNvSpPr>
              <a:spLocks noChangeShapeType="1"/>
            </p:cNvSpPr>
            <p:nvPr/>
          </p:nvSpPr>
          <p:spPr bwMode="auto">
            <a:xfrm>
              <a:off x="867014"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35" name="Line 272"/>
            <p:cNvSpPr>
              <a:spLocks noChangeShapeType="1"/>
            </p:cNvSpPr>
            <p:nvPr/>
          </p:nvSpPr>
          <p:spPr bwMode="auto">
            <a:xfrm>
              <a:off x="1784769"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36" name="Line 273"/>
            <p:cNvSpPr>
              <a:spLocks noChangeShapeType="1"/>
            </p:cNvSpPr>
            <p:nvPr/>
          </p:nvSpPr>
          <p:spPr bwMode="auto">
            <a:xfrm>
              <a:off x="2710464"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37" name="Line 274"/>
            <p:cNvSpPr>
              <a:spLocks noChangeShapeType="1"/>
            </p:cNvSpPr>
            <p:nvPr/>
          </p:nvSpPr>
          <p:spPr bwMode="auto">
            <a:xfrm>
              <a:off x="3261117"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38" name="Line 275"/>
            <p:cNvSpPr>
              <a:spLocks noChangeShapeType="1"/>
            </p:cNvSpPr>
            <p:nvPr/>
          </p:nvSpPr>
          <p:spPr bwMode="auto">
            <a:xfrm>
              <a:off x="4178871"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grpSp>
          <p:nvGrpSpPr>
            <p:cNvPr id="58" name="Group 57"/>
            <p:cNvGrpSpPr/>
            <p:nvPr/>
          </p:nvGrpSpPr>
          <p:grpSpPr>
            <a:xfrm>
              <a:off x="585788" y="3141692"/>
              <a:ext cx="98472" cy="2724018"/>
              <a:chOff x="585788" y="3141692"/>
              <a:chExt cx="98472" cy="2724018"/>
            </a:xfrm>
          </p:grpSpPr>
          <p:sp>
            <p:nvSpPr>
              <p:cNvPr id="39" name="Line 282"/>
              <p:cNvSpPr>
                <a:spLocks noChangeShapeType="1"/>
              </p:cNvSpPr>
              <p:nvPr/>
            </p:nvSpPr>
            <p:spPr bwMode="auto">
              <a:xfrm flipV="1">
                <a:off x="684260" y="3141692"/>
                <a:ext cx="0" cy="2722429"/>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40" name="Line 283"/>
              <p:cNvSpPr>
                <a:spLocks noChangeShapeType="1"/>
              </p:cNvSpPr>
              <p:nvPr/>
            </p:nvSpPr>
            <p:spPr bwMode="auto">
              <a:xfrm flipH="1">
                <a:off x="585788" y="5592568"/>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41" name="Line 284"/>
              <p:cNvSpPr>
                <a:spLocks noChangeShapeType="1"/>
              </p:cNvSpPr>
              <p:nvPr/>
            </p:nvSpPr>
            <p:spPr bwMode="auto">
              <a:xfrm flipH="1">
                <a:off x="585788" y="5321010"/>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42" name="Line 285"/>
              <p:cNvSpPr>
                <a:spLocks noChangeShapeType="1"/>
              </p:cNvSpPr>
              <p:nvPr/>
            </p:nvSpPr>
            <p:spPr bwMode="auto">
              <a:xfrm flipH="1">
                <a:off x="585788" y="5049451"/>
                <a:ext cx="98425" cy="1588"/>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43" name="Line 286"/>
              <p:cNvSpPr>
                <a:spLocks noChangeShapeType="1"/>
              </p:cNvSpPr>
              <p:nvPr/>
            </p:nvSpPr>
            <p:spPr bwMode="auto">
              <a:xfrm flipH="1">
                <a:off x="585788" y="4506334"/>
                <a:ext cx="98425" cy="1588"/>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44" name="Line 287"/>
              <p:cNvSpPr>
                <a:spLocks noChangeShapeType="1"/>
              </p:cNvSpPr>
              <p:nvPr/>
            </p:nvSpPr>
            <p:spPr bwMode="auto">
              <a:xfrm flipH="1">
                <a:off x="585788" y="3420102"/>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45" name="Line 288"/>
              <p:cNvSpPr>
                <a:spLocks noChangeShapeType="1"/>
              </p:cNvSpPr>
              <p:nvPr/>
            </p:nvSpPr>
            <p:spPr bwMode="auto">
              <a:xfrm flipH="1">
                <a:off x="585788" y="3148544"/>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53" name="Line 287"/>
              <p:cNvSpPr>
                <a:spLocks noChangeShapeType="1"/>
              </p:cNvSpPr>
              <p:nvPr/>
            </p:nvSpPr>
            <p:spPr bwMode="auto">
              <a:xfrm flipH="1">
                <a:off x="585788" y="3691660"/>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54" name="Line 287"/>
              <p:cNvSpPr>
                <a:spLocks noChangeShapeType="1"/>
              </p:cNvSpPr>
              <p:nvPr/>
            </p:nvSpPr>
            <p:spPr bwMode="auto">
              <a:xfrm flipH="1">
                <a:off x="585788" y="3963218"/>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55" name="Line 287"/>
              <p:cNvSpPr>
                <a:spLocks noChangeShapeType="1"/>
              </p:cNvSpPr>
              <p:nvPr/>
            </p:nvSpPr>
            <p:spPr bwMode="auto">
              <a:xfrm flipH="1">
                <a:off x="585788" y="4234776"/>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56" name="Line 287"/>
              <p:cNvSpPr>
                <a:spLocks noChangeShapeType="1"/>
              </p:cNvSpPr>
              <p:nvPr/>
            </p:nvSpPr>
            <p:spPr bwMode="auto">
              <a:xfrm flipH="1">
                <a:off x="585788" y="4777893"/>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57" name="Line 287"/>
              <p:cNvSpPr>
                <a:spLocks noChangeShapeType="1"/>
              </p:cNvSpPr>
              <p:nvPr/>
            </p:nvSpPr>
            <p:spPr bwMode="auto">
              <a:xfrm flipH="1">
                <a:off x="585788" y="5864123"/>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grpSp>
        <p:sp>
          <p:nvSpPr>
            <p:cNvPr id="64" name="Line 271"/>
            <p:cNvSpPr>
              <a:spLocks noChangeShapeType="1"/>
            </p:cNvSpPr>
            <p:nvPr/>
          </p:nvSpPr>
          <p:spPr bwMode="auto">
            <a:xfrm>
              <a:off x="1050565"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65" name="Line 272"/>
            <p:cNvSpPr>
              <a:spLocks noChangeShapeType="1"/>
            </p:cNvSpPr>
            <p:nvPr/>
          </p:nvSpPr>
          <p:spPr bwMode="auto">
            <a:xfrm>
              <a:off x="1969908"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66" name="Line 273"/>
            <p:cNvSpPr>
              <a:spLocks noChangeShapeType="1"/>
            </p:cNvSpPr>
            <p:nvPr/>
          </p:nvSpPr>
          <p:spPr bwMode="auto">
            <a:xfrm>
              <a:off x="2894015"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67" name="Line 274"/>
            <p:cNvSpPr>
              <a:spLocks noChangeShapeType="1"/>
            </p:cNvSpPr>
            <p:nvPr/>
          </p:nvSpPr>
          <p:spPr bwMode="auto">
            <a:xfrm>
              <a:off x="3811773"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68" name="Line 271"/>
            <p:cNvSpPr>
              <a:spLocks noChangeShapeType="1"/>
            </p:cNvSpPr>
            <p:nvPr/>
          </p:nvSpPr>
          <p:spPr bwMode="auto">
            <a:xfrm>
              <a:off x="1234116"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69" name="Line 272"/>
            <p:cNvSpPr>
              <a:spLocks noChangeShapeType="1"/>
            </p:cNvSpPr>
            <p:nvPr/>
          </p:nvSpPr>
          <p:spPr bwMode="auto">
            <a:xfrm>
              <a:off x="2525325"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70" name="Line 273"/>
            <p:cNvSpPr>
              <a:spLocks noChangeShapeType="1"/>
            </p:cNvSpPr>
            <p:nvPr/>
          </p:nvSpPr>
          <p:spPr bwMode="auto">
            <a:xfrm>
              <a:off x="3077566"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71" name="Line 274"/>
            <p:cNvSpPr>
              <a:spLocks noChangeShapeType="1"/>
            </p:cNvSpPr>
            <p:nvPr/>
          </p:nvSpPr>
          <p:spPr bwMode="auto">
            <a:xfrm>
              <a:off x="3995325"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73" name="Line 271"/>
            <p:cNvSpPr>
              <a:spLocks noChangeShapeType="1"/>
            </p:cNvSpPr>
            <p:nvPr/>
          </p:nvSpPr>
          <p:spPr bwMode="auto">
            <a:xfrm>
              <a:off x="1601218"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74" name="Line 272"/>
            <p:cNvSpPr>
              <a:spLocks noChangeShapeType="1"/>
            </p:cNvSpPr>
            <p:nvPr/>
          </p:nvSpPr>
          <p:spPr bwMode="auto">
            <a:xfrm>
              <a:off x="2155047"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76" name="Line 274"/>
            <p:cNvSpPr>
              <a:spLocks noChangeShapeType="1"/>
            </p:cNvSpPr>
            <p:nvPr/>
          </p:nvSpPr>
          <p:spPr bwMode="auto">
            <a:xfrm>
              <a:off x="3628221"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77" name="Line 271"/>
            <p:cNvSpPr>
              <a:spLocks noChangeShapeType="1"/>
            </p:cNvSpPr>
            <p:nvPr/>
          </p:nvSpPr>
          <p:spPr bwMode="auto">
            <a:xfrm>
              <a:off x="1417667"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78" name="Line 272"/>
            <p:cNvSpPr>
              <a:spLocks noChangeShapeType="1"/>
            </p:cNvSpPr>
            <p:nvPr/>
          </p:nvSpPr>
          <p:spPr bwMode="auto">
            <a:xfrm>
              <a:off x="2340186"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80" name="Line 274"/>
            <p:cNvSpPr>
              <a:spLocks noChangeShapeType="1"/>
            </p:cNvSpPr>
            <p:nvPr/>
          </p:nvSpPr>
          <p:spPr bwMode="auto">
            <a:xfrm>
              <a:off x="3444669"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grpSp>
      <p:sp>
        <p:nvSpPr>
          <p:cNvPr id="83" name="Rectangle 293"/>
          <p:cNvSpPr>
            <a:spLocks noChangeArrowheads="1"/>
          </p:cNvSpPr>
          <p:nvPr/>
        </p:nvSpPr>
        <p:spPr bwMode="auto">
          <a:xfrm>
            <a:off x="2825871" y="5819097"/>
            <a:ext cx="628928" cy="276999"/>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800" b="1" kern="0" dirty="0" err="1" smtClean="0">
                <a:solidFill>
                  <a:srgbClr val="FFFFFF"/>
                </a:solidFill>
                <a:latin typeface="Arial"/>
                <a:ea typeface="+mn-ea"/>
                <a:cs typeface="+mn-cs"/>
              </a:rPr>
              <a:t>Years</a:t>
            </a:r>
            <a:endParaRPr lang="pt-PT" sz="1800" b="1" kern="0" dirty="0">
              <a:solidFill>
                <a:srgbClr val="FFFFFF"/>
              </a:solidFill>
              <a:latin typeface="Arial"/>
              <a:ea typeface="+mn-ea"/>
              <a:cs typeface="+mn-cs"/>
            </a:endParaRPr>
          </a:p>
        </p:txBody>
      </p:sp>
      <p:sp>
        <p:nvSpPr>
          <p:cNvPr id="84" name="Rectangle 293"/>
          <p:cNvSpPr>
            <a:spLocks noChangeArrowheads="1"/>
          </p:cNvSpPr>
          <p:nvPr/>
        </p:nvSpPr>
        <p:spPr bwMode="auto">
          <a:xfrm rot="16200000">
            <a:off x="-49032" y="4171364"/>
            <a:ext cx="872046" cy="276999"/>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800" b="1" kern="0" dirty="0" smtClean="0">
                <a:solidFill>
                  <a:srgbClr val="FFFFFF"/>
                </a:solidFill>
                <a:latin typeface="Arial"/>
                <a:ea typeface="+mn-ea"/>
                <a:cs typeface="+mn-cs"/>
              </a:rPr>
              <a:t>PFS (%)</a:t>
            </a:r>
            <a:endParaRPr lang="pt-PT" sz="1800" b="1" kern="0" dirty="0">
              <a:solidFill>
                <a:srgbClr val="FFFFFF"/>
              </a:solidFill>
              <a:latin typeface="Arial"/>
              <a:ea typeface="+mn-ea"/>
              <a:cs typeface="+mn-cs"/>
            </a:endParaRPr>
          </a:p>
        </p:txBody>
      </p:sp>
      <p:sp>
        <p:nvSpPr>
          <p:cNvPr id="85" name="TextBox 27"/>
          <p:cNvSpPr txBox="1"/>
          <p:nvPr/>
        </p:nvSpPr>
        <p:spPr bwMode="auto">
          <a:xfrm>
            <a:off x="2917586" y="3042570"/>
            <a:ext cx="1567994" cy="338554"/>
          </a:xfrm>
          <a:prstGeom prst="rect">
            <a:avLst/>
          </a:prstGeom>
          <a:noFill/>
        </p:spPr>
        <p:txBody>
          <a:bodyPr wrap="square">
            <a:spAutoFit/>
          </a:bodyPr>
          <a:lstStyle/>
          <a:p>
            <a:pPr defTabSz="457200" eaLnBrk="1" fontAlgn="auto" hangingPunct="1">
              <a:spcBef>
                <a:spcPts val="0"/>
              </a:spcBef>
              <a:spcAft>
                <a:spcPts val="0"/>
              </a:spcAft>
              <a:defRPr/>
            </a:pPr>
            <a:r>
              <a:rPr lang="en-GB" sz="1600" b="1" i="1" dirty="0" smtClean="0">
                <a:solidFill>
                  <a:srgbClr val="FFFFFF"/>
                </a:solidFill>
                <a:latin typeface="Arial"/>
                <a:ea typeface="+mn-ea"/>
                <a:cs typeface="+mn-cs"/>
              </a:rPr>
              <a:t>P</a:t>
            </a:r>
            <a:r>
              <a:rPr lang="en-GB" sz="1600" b="1" dirty="0" smtClean="0">
                <a:solidFill>
                  <a:srgbClr val="FFFFFF"/>
                </a:solidFill>
                <a:latin typeface="Arial"/>
                <a:ea typeface="+mn-ea"/>
                <a:cs typeface="+mn-cs"/>
              </a:rPr>
              <a:t>=0.00001</a:t>
            </a:r>
            <a:endParaRPr lang="en-GB" sz="1600" b="1" dirty="0">
              <a:solidFill>
                <a:srgbClr val="FFFFFF"/>
              </a:solidFill>
              <a:latin typeface="Arial"/>
              <a:ea typeface="+mn-ea"/>
              <a:cs typeface="+mn-cs"/>
            </a:endParaRPr>
          </a:p>
        </p:txBody>
      </p:sp>
      <p:sp>
        <p:nvSpPr>
          <p:cNvPr id="88" name="Rectangle 276"/>
          <p:cNvSpPr>
            <a:spLocks noChangeArrowheads="1"/>
          </p:cNvSpPr>
          <p:nvPr/>
        </p:nvSpPr>
        <p:spPr bwMode="auto">
          <a:xfrm>
            <a:off x="5909998" y="5684228"/>
            <a:ext cx="114114"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a:solidFill>
                  <a:srgbClr val="FFFFFF"/>
                </a:solidFill>
                <a:latin typeface="Arial"/>
                <a:ea typeface="+mn-ea"/>
                <a:cs typeface="+mn-cs"/>
              </a:rPr>
              <a:t>0</a:t>
            </a:r>
          </a:p>
        </p:txBody>
      </p:sp>
      <p:sp>
        <p:nvSpPr>
          <p:cNvPr id="89" name="Rectangle 278"/>
          <p:cNvSpPr>
            <a:spLocks noChangeArrowheads="1"/>
          </p:cNvSpPr>
          <p:nvPr/>
        </p:nvSpPr>
        <p:spPr bwMode="auto">
          <a:xfrm>
            <a:off x="6957662" y="5684228"/>
            <a:ext cx="114114"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smtClean="0">
                <a:solidFill>
                  <a:srgbClr val="FFFFFF"/>
                </a:solidFill>
                <a:latin typeface="Arial"/>
                <a:ea typeface="+mn-ea"/>
                <a:cs typeface="+mn-cs"/>
              </a:rPr>
              <a:t>5</a:t>
            </a:r>
            <a:endParaRPr lang="pt-PT" sz="1600" b="1" kern="0" dirty="0">
              <a:solidFill>
                <a:srgbClr val="FFFFFF"/>
              </a:solidFill>
              <a:latin typeface="Arial"/>
              <a:ea typeface="+mn-ea"/>
              <a:cs typeface="+mn-cs"/>
            </a:endParaRPr>
          </a:p>
        </p:txBody>
      </p:sp>
      <p:sp>
        <p:nvSpPr>
          <p:cNvPr id="90" name="Rectangle 279"/>
          <p:cNvSpPr>
            <a:spLocks noChangeArrowheads="1"/>
          </p:cNvSpPr>
          <p:nvPr/>
        </p:nvSpPr>
        <p:spPr bwMode="auto">
          <a:xfrm>
            <a:off x="7923163" y="5684228"/>
            <a:ext cx="228228"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smtClean="0">
                <a:solidFill>
                  <a:srgbClr val="FFFFFF"/>
                </a:solidFill>
                <a:latin typeface="Arial"/>
                <a:ea typeface="+mn-ea"/>
                <a:cs typeface="+mn-cs"/>
              </a:rPr>
              <a:t>10</a:t>
            </a:r>
            <a:endParaRPr lang="pt-PT" sz="1600" b="1" kern="0" dirty="0">
              <a:solidFill>
                <a:srgbClr val="FFFFFF"/>
              </a:solidFill>
              <a:latin typeface="Arial"/>
              <a:ea typeface="+mn-ea"/>
              <a:cs typeface="+mn-cs"/>
            </a:endParaRPr>
          </a:p>
        </p:txBody>
      </p:sp>
      <p:sp>
        <p:nvSpPr>
          <p:cNvPr id="91" name="Rectangle 280"/>
          <p:cNvSpPr>
            <a:spLocks noChangeArrowheads="1"/>
          </p:cNvSpPr>
          <p:nvPr/>
        </p:nvSpPr>
        <p:spPr bwMode="auto">
          <a:xfrm>
            <a:off x="8954100" y="5684228"/>
            <a:ext cx="228228"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smtClean="0">
                <a:solidFill>
                  <a:srgbClr val="FFFFFF"/>
                </a:solidFill>
                <a:latin typeface="Arial"/>
                <a:ea typeface="+mn-ea"/>
                <a:cs typeface="+mn-cs"/>
              </a:rPr>
              <a:t>15</a:t>
            </a:r>
            <a:endParaRPr lang="pt-PT" sz="1600" b="1" kern="0" dirty="0">
              <a:solidFill>
                <a:srgbClr val="FFFFFF"/>
              </a:solidFill>
              <a:latin typeface="Arial"/>
              <a:ea typeface="+mn-ea"/>
              <a:cs typeface="+mn-cs"/>
            </a:endParaRPr>
          </a:p>
        </p:txBody>
      </p:sp>
      <p:sp>
        <p:nvSpPr>
          <p:cNvPr id="92" name="Rectangle 281"/>
          <p:cNvSpPr>
            <a:spLocks noChangeArrowheads="1"/>
          </p:cNvSpPr>
          <p:nvPr/>
        </p:nvSpPr>
        <p:spPr bwMode="auto">
          <a:xfrm>
            <a:off x="9784117" y="5673342"/>
            <a:ext cx="228228" cy="246221"/>
          </a:xfrm>
          <a:prstGeom prst="rect">
            <a:avLst/>
          </a:prstGeom>
          <a:noFill/>
          <a:ln w="9525">
            <a:noFill/>
            <a:miter lim="800000"/>
            <a:headEnd/>
            <a:tailEnd/>
          </a:ln>
        </p:spPr>
        <p:txBody>
          <a:bodyPr wrap="none" lIns="0" tIns="0" rIns="0" bIns="0">
            <a:spAutoFit/>
          </a:bodyPr>
          <a:lstStyle/>
          <a:p>
            <a:pPr algn="ctr" defTabSz="457200" fontAlgn="auto">
              <a:spcBef>
                <a:spcPts val="0"/>
              </a:spcBef>
              <a:spcAft>
                <a:spcPts val="0"/>
              </a:spcAft>
              <a:defRPr/>
            </a:pPr>
            <a:r>
              <a:rPr lang="pt-PT" sz="1600" b="1" kern="0" dirty="0" smtClean="0">
                <a:solidFill>
                  <a:srgbClr val="FFFFFF"/>
                </a:solidFill>
                <a:latin typeface="Arial"/>
                <a:ea typeface="+mn-ea"/>
                <a:cs typeface="+mn-cs"/>
              </a:rPr>
              <a:t>20</a:t>
            </a:r>
            <a:endParaRPr lang="pt-PT" sz="1600" b="1" kern="0" dirty="0">
              <a:solidFill>
                <a:srgbClr val="FFFFFF"/>
              </a:solidFill>
              <a:latin typeface="Arial"/>
              <a:ea typeface="+mn-ea"/>
              <a:cs typeface="+mn-cs"/>
            </a:endParaRPr>
          </a:p>
        </p:txBody>
      </p:sp>
      <p:grpSp>
        <p:nvGrpSpPr>
          <p:cNvPr id="104" name="Group 103"/>
          <p:cNvGrpSpPr/>
          <p:nvPr/>
        </p:nvGrpSpPr>
        <p:grpSpPr>
          <a:xfrm>
            <a:off x="5845878" y="2873088"/>
            <a:ext cx="4044005" cy="2798630"/>
            <a:chOff x="585788" y="3141692"/>
            <a:chExt cx="3594671" cy="2798630"/>
          </a:xfrm>
        </p:grpSpPr>
        <p:sp>
          <p:nvSpPr>
            <p:cNvPr id="105" name="Line 269"/>
            <p:cNvSpPr>
              <a:spLocks noChangeShapeType="1"/>
            </p:cNvSpPr>
            <p:nvPr/>
          </p:nvSpPr>
          <p:spPr bwMode="auto">
            <a:xfrm>
              <a:off x="684210" y="5864122"/>
              <a:ext cx="3494661" cy="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06" name="Line 270"/>
            <p:cNvSpPr>
              <a:spLocks noChangeShapeType="1"/>
            </p:cNvSpPr>
            <p:nvPr/>
          </p:nvSpPr>
          <p:spPr bwMode="auto">
            <a:xfrm>
              <a:off x="683463"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07" name="Line 271"/>
            <p:cNvSpPr>
              <a:spLocks noChangeShapeType="1"/>
            </p:cNvSpPr>
            <p:nvPr/>
          </p:nvSpPr>
          <p:spPr bwMode="auto">
            <a:xfrm>
              <a:off x="867014"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08" name="Line 272"/>
            <p:cNvSpPr>
              <a:spLocks noChangeShapeType="1"/>
            </p:cNvSpPr>
            <p:nvPr/>
          </p:nvSpPr>
          <p:spPr bwMode="auto">
            <a:xfrm>
              <a:off x="1784769"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09" name="Line 273"/>
            <p:cNvSpPr>
              <a:spLocks noChangeShapeType="1"/>
            </p:cNvSpPr>
            <p:nvPr/>
          </p:nvSpPr>
          <p:spPr bwMode="auto">
            <a:xfrm>
              <a:off x="2710464"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10" name="Line 274"/>
            <p:cNvSpPr>
              <a:spLocks noChangeShapeType="1"/>
            </p:cNvSpPr>
            <p:nvPr/>
          </p:nvSpPr>
          <p:spPr bwMode="auto">
            <a:xfrm>
              <a:off x="3261117"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11" name="Line 275"/>
            <p:cNvSpPr>
              <a:spLocks noChangeShapeType="1"/>
            </p:cNvSpPr>
            <p:nvPr/>
          </p:nvSpPr>
          <p:spPr bwMode="auto">
            <a:xfrm>
              <a:off x="4178871"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grpSp>
          <p:nvGrpSpPr>
            <p:cNvPr id="112" name="Group 57"/>
            <p:cNvGrpSpPr/>
            <p:nvPr/>
          </p:nvGrpSpPr>
          <p:grpSpPr>
            <a:xfrm>
              <a:off x="585788" y="3141692"/>
              <a:ext cx="98472" cy="2724018"/>
              <a:chOff x="585788" y="3141692"/>
              <a:chExt cx="98472" cy="2724018"/>
            </a:xfrm>
          </p:grpSpPr>
          <p:sp>
            <p:nvSpPr>
              <p:cNvPr id="127" name="Line 282"/>
              <p:cNvSpPr>
                <a:spLocks noChangeShapeType="1"/>
              </p:cNvSpPr>
              <p:nvPr/>
            </p:nvSpPr>
            <p:spPr bwMode="auto">
              <a:xfrm flipV="1">
                <a:off x="684260" y="3141692"/>
                <a:ext cx="0" cy="2722429"/>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8" name="Line 283"/>
              <p:cNvSpPr>
                <a:spLocks noChangeShapeType="1"/>
              </p:cNvSpPr>
              <p:nvPr/>
            </p:nvSpPr>
            <p:spPr bwMode="auto">
              <a:xfrm flipH="1">
                <a:off x="585788" y="5592568"/>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9" name="Line 284"/>
              <p:cNvSpPr>
                <a:spLocks noChangeShapeType="1"/>
              </p:cNvSpPr>
              <p:nvPr/>
            </p:nvSpPr>
            <p:spPr bwMode="auto">
              <a:xfrm flipH="1">
                <a:off x="585788" y="5321010"/>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0" name="Line 285"/>
              <p:cNvSpPr>
                <a:spLocks noChangeShapeType="1"/>
              </p:cNvSpPr>
              <p:nvPr/>
            </p:nvSpPr>
            <p:spPr bwMode="auto">
              <a:xfrm flipH="1">
                <a:off x="585788" y="5049451"/>
                <a:ext cx="98425" cy="1588"/>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1" name="Line 286"/>
              <p:cNvSpPr>
                <a:spLocks noChangeShapeType="1"/>
              </p:cNvSpPr>
              <p:nvPr/>
            </p:nvSpPr>
            <p:spPr bwMode="auto">
              <a:xfrm flipH="1">
                <a:off x="585788" y="4506334"/>
                <a:ext cx="98425" cy="1588"/>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2" name="Line 287"/>
              <p:cNvSpPr>
                <a:spLocks noChangeShapeType="1"/>
              </p:cNvSpPr>
              <p:nvPr/>
            </p:nvSpPr>
            <p:spPr bwMode="auto">
              <a:xfrm flipH="1">
                <a:off x="585788" y="3420102"/>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3" name="Line 288"/>
              <p:cNvSpPr>
                <a:spLocks noChangeShapeType="1"/>
              </p:cNvSpPr>
              <p:nvPr/>
            </p:nvSpPr>
            <p:spPr bwMode="auto">
              <a:xfrm flipH="1">
                <a:off x="585788" y="3148544"/>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4" name="Line 287"/>
              <p:cNvSpPr>
                <a:spLocks noChangeShapeType="1"/>
              </p:cNvSpPr>
              <p:nvPr/>
            </p:nvSpPr>
            <p:spPr bwMode="auto">
              <a:xfrm flipH="1">
                <a:off x="585788" y="3691660"/>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5" name="Line 287"/>
              <p:cNvSpPr>
                <a:spLocks noChangeShapeType="1"/>
              </p:cNvSpPr>
              <p:nvPr/>
            </p:nvSpPr>
            <p:spPr bwMode="auto">
              <a:xfrm flipH="1">
                <a:off x="585788" y="3963218"/>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6" name="Line 287"/>
              <p:cNvSpPr>
                <a:spLocks noChangeShapeType="1"/>
              </p:cNvSpPr>
              <p:nvPr/>
            </p:nvSpPr>
            <p:spPr bwMode="auto">
              <a:xfrm flipH="1">
                <a:off x="585788" y="4234776"/>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7" name="Line 287"/>
              <p:cNvSpPr>
                <a:spLocks noChangeShapeType="1"/>
              </p:cNvSpPr>
              <p:nvPr/>
            </p:nvSpPr>
            <p:spPr bwMode="auto">
              <a:xfrm flipH="1">
                <a:off x="585788" y="4777893"/>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38" name="Line 287"/>
              <p:cNvSpPr>
                <a:spLocks noChangeShapeType="1"/>
              </p:cNvSpPr>
              <p:nvPr/>
            </p:nvSpPr>
            <p:spPr bwMode="auto">
              <a:xfrm flipH="1">
                <a:off x="585788" y="5864123"/>
                <a:ext cx="98425" cy="1587"/>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grpSp>
        <p:sp>
          <p:nvSpPr>
            <p:cNvPr id="113" name="Line 271"/>
            <p:cNvSpPr>
              <a:spLocks noChangeShapeType="1"/>
            </p:cNvSpPr>
            <p:nvPr/>
          </p:nvSpPr>
          <p:spPr bwMode="auto">
            <a:xfrm>
              <a:off x="1050565"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14" name="Line 272"/>
            <p:cNvSpPr>
              <a:spLocks noChangeShapeType="1"/>
            </p:cNvSpPr>
            <p:nvPr/>
          </p:nvSpPr>
          <p:spPr bwMode="auto">
            <a:xfrm>
              <a:off x="1969908"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15" name="Line 273"/>
            <p:cNvSpPr>
              <a:spLocks noChangeShapeType="1"/>
            </p:cNvSpPr>
            <p:nvPr/>
          </p:nvSpPr>
          <p:spPr bwMode="auto">
            <a:xfrm>
              <a:off x="2894015"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16" name="Line 274"/>
            <p:cNvSpPr>
              <a:spLocks noChangeShapeType="1"/>
            </p:cNvSpPr>
            <p:nvPr/>
          </p:nvSpPr>
          <p:spPr bwMode="auto">
            <a:xfrm>
              <a:off x="3811773"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17" name="Line 271"/>
            <p:cNvSpPr>
              <a:spLocks noChangeShapeType="1"/>
            </p:cNvSpPr>
            <p:nvPr/>
          </p:nvSpPr>
          <p:spPr bwMode="auto">
            <a:xfrm>
              <a:off x="1234116"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18" name="Line 272"/>
            <p:cNvSpPr>
              <a:spLocks noChangeShapeType="1"/>
            </p:cNvSpPr>
            <p:nvPr/>
          </p:nvSpPr>
          <p:spPr bwMode="auto">
            <a:xfrm>
              <a:off x="2525325"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19" name="Line 273"/>
            <p:cNvSpPr>
              <a:spLocks noChangeShapeType="1"/>
            </p:cNvSpPr>
            <p:nvPr/>
          </p:nvSpPr>
          <p:spPr bwMode="auto">
            <a:xfrm>
              <a:off x="3077566"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0" name="Line 274"/>
            <p:cNvSpPr>
              <a:spLocks noChangeShapeType="1"/>
            </p:cNvSpPr>
            <p:nvPr/>
          </p:nvSpPr>
          <p:spPr bwMode="auto">
            <a:xfrm>
              <a:off x="3995325"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1" name="Line 271"/>
            <p:cNvSpPr>
              <a:spLocks noChangeShapeType="1"/>
            </p:cNvSpPr>
            <p:nvPr/>
          </p:nvSpPr>
          <p:spPr bwMode="auto">
            <a:xfrm>
              <a:off x="1601218"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2" name="Line 272"/>
            <p:cNvSpPr>
              <a:spLocks noChangeShapeType="1"/>
            </p:cNvSpPr>
            <p:nvPr/>
          </p:nvSpPr>
          <p:spPr bwMode="auto">
            <a:xfrm>
              <a:off x="2155047"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3" name="Line 274"/>
            <p:cNvSpPr>
              <a:spLocks noChangeShapeType="1"/>
            </p:cNvSpPr>
            <p:nvPr/>
          </p:nvSpPr>
          <p:spPr bwMode="auto">
            <a:xfrm>
              <a:off x="3628221"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4" name="Line 271"/>
            <p:cNvSpPr>
              <a:spLocks noChangeShapeType="1"/>
            </p:cNvSpPr>
            <p:nvPr/>
          </p:nvSpPr>
          <p:spPr bwMode="auto">
            <a:xfrm>
              <a:off x="1417667" y="5864122"/>
              <a:ext cx="1587"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5" name="Line 272"/>
            <p:cNvSpPr>
              <a:spLocks noChangeShapeType="1"/>
            </p:cNvSpPr>
            <p:nvPr/>
          </p:nvSpPr>
          <p:spPr bwMode="auto">
            <a:xfrm>
              <a:off x="2340186" y="5864122"/>
              <a:ext cx="3175"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sp>
          <p:nvSpPr>
            <p:cNvPr id="126" name="Line 274"/>
            <p:cNvSpPr>
              <a:spLocks noChangeShapeType="1"/>
            </p:cNvSpPr>
            <p:nvPr/>
          </p:nvSpPr>
          <p:spPr bwMode="auto">
            <a:xfrm>
              <a:off x="3444669" y="5864122"/>
              <a:ext cx="1588" cy="76200"/>
            </a:xfrm>
            <a:prstGeom prst="line">
              <a:avLst/>
            </a:prstGeom>
            <a:noFill/>
            <a:ln w="28575">
              <a:solidFill>
                <a:srgbClr val="FFFFFF"/>
              </a:solidFill>
              <a:round/>
              <a:headEnd/>
              <a:tailEnd/>
            </a:ln>
          </p:spPr>
          <p:txBody>
            <a:bodyPr/>
            <a:lstStyle/>
            <a:p>
              <a:pPr algn="ctr" defTabSz="457200" fontAlgn="auto">
                <a:spcBef>
                  <a:spcPts val="0"/>
                </a:spcBef>
                <a:spcAft>
                  <a:spcPts val="0"/>
                </a:spcAft>
                <a:defRPr/>
              </a:pPr>
              <a:endParaRPr lang="en-US" sz="1600" kern="0">
                <a:solidFill>
                  <a:srgbClr val="FFFFFF"/>
                </a:solidFill>
                <a:latin typeface="Arial Black" pitchFamily="34" charset="0"/>
                <a:ea typeface="+mn-ea"/>
                <a:cs typeface="+mn-cs"/>
              </a:endParaRPr>
            </a:p>
          </p:txBody>
        </p:sp>
      </p:grpSp>
      <p:sp>
        <p:nvSpPr>
          <p:cNvPr id="139" name="Rectangle 293"/>
          <p:cNvSpPr>
            <a:spLocks noChangeArrowheads="1"/>
          </p:cNvSpPr>
          <p:nvPr/>
        </p:nvSpPr>
        <p:spPr bwMode="auto">
          <a:xfrm>
            <a:off x="7727856" y="5888963"/>
            <a:ext cx="628928" cy="276999"/>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800" b="1" kern="0" dirty="0" err="1" smtClean="0">
                <a:solidFill>
                  <a:srgbClr val="FFFFFF"/>
                </a:solidFill>
                <a:latin typeface="Arial"/>
                <a:ea typeface="+mn-ea"/>
                <a:cs typeface="+mn-cs"/>
              </a:rPr>
              <a:t>Years</a:t>
            </a:r>
            <a:endParaRPr lang="pt-PT" sz="1800" b="1" kern="0" dirty="0">
              <a:solidFill>
                <a:srgbClr val="FFFFFF"/>
              </a:solidFill>
              <a:latin typeface="Arial"/>
              <a:ea typeface="+mn-ea"/>
              <a:cs typeface="+mn-cs"/>
            </a:endParaRPr>
          </a:p>
        </p:txBody>
      </p:sp>
      <p:sp>
        <p:nvSpPr>
          <p:cNvPr id="140" name="Rectangle 293"/>
          <p:cNvSpPr>
            <a:spLocks noChangeArrowheads="1"/>
          </p:cNvSpPr>
          <p:nvPr/>
        </p:nvSpPr>
        <p:spPr bwMode="auto">
          <a:xfrm rot="16200000">
            <a:off x="4894835" y="4012609"/>
            <a:ext cx="756630" cy="276999"/>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800" b="1" kern="0" dirty="0" smtClean="0">
                <a:solidFill>
                  <a:srgbClr val="FFFFFF"/>
                </a:solidFill>
                <a:latin typeface="Arial"/>
                <a:ea typeface="+mn-ea"/>
                <a:cs typeface="+mn-cs"/>
              </a:rPr>
              <a:t>OS (%)</a:t>
            </a:r>
            <a:endParaRPr lang="pt-PT" sz="1800" b="1" kern="0" dirty="0">
              <a:solidFill>
                <a:srgbClr val="FFFFFF"/>
              </a:solidFill>
              <a:latin typeface="Arial"/>
              <a:ea typeface="+mn-ea"/>
              <a:cs typeface="+mn-cs"/>
            </a:endParaRPr>
          </a:p>
        </p:txBody>
      </p:sp>
      <p:sp>
        <p:nvSpPr>
          <p:cNvPr id="141" name="TextBox 27"/>
          <p:cNvSpPr txBox="1"/>
          <p:nvPr/>
        </p:nvSpPr>
        <p:spPr bwMode="auto">
          <a:xfrm>
            <a:off x="7819570" y="3036234"/>
            <a:ext cx="1567994" cy="338554"/>
          </a:xfrm>
          <a:prstGeom prst="rect">
            <a:avLst/>
          </a:prstGeom>
          <a:noFill/>
        </p:spPr>
        <p:txBody>
          <a:bodyPr wrap="square">
            <a:spAutoFit/>
          </a:bodyPr>
          <a:lstStyle/>
          <a:p>
            <a:pPr defTabSz="457200" eaLnBrk="1" fontAlgn="auto" hangingPunct="1">
              <a:spcBef>
                <a:spcPts val="0"/>
              </a:spcBef>
              <a:spcAft>
                <a:spcPts val="0"/>
              </a:spcAft>
              <a:defRPr/>
            </a:pPr>
            <a:r>
              <a:rPr lang="en-GB" sz="1600" b="1" i="1" dirty="0" smtClean="0">
                <a:solidFill>
                  <a:srgbClr val="FFFFFF"/>
                </a:solidFill>
                <a:latin typeface="Arial"/>
                <a:ea typeface="+mn-ea"/>
                <a:cs typeface="+mn-cs"/>
              </a:rPr>
              <a:t>P</a:t>
            </a:r>
            <a:r>
              <a:rPr lang="en-GB" sz="1600" b="1" dirty="0" smtClean="0">
                <a:solidFill>
                  <a:srgbClr val="FFFFFF"/>
                </a:solidFill>
                <a:latin typeface="Arial"/>
                <a:ea typeface="+mn-ea"/>
                <a:cs typeface="+mn-cs"/>
              </a:rPr>
              <a:t>=0.00001</a:t>
            </a:r>
            <a:endParaRPr lang="en-GB" sz="1600" b="1" dirty="0">
              <a:solidFill>
                <a:srgbClr val="FFFFFF"/>
              </a:solidFill>
              <a:latin typeface="Arial"/>
              <a:ea typeface="+mn-ea"/>
              <a:cs typeface="+mn-cs"/>
            </a:endParaRPr>
          </a:p>
        </p:txBody>
      </p:sp>
      <p:sp>
        <p:nvSpPr>
          <p:cNvPr id="6" name="Freeform 5"/>
          <p:cNvSpPr>
            <a:spLocks/>
          </p:cNvSpPr>
          <p:nvPr/>
        </p:nvSpPr>
        <p:spPr bwMode="auto">
          <a:xfrm>
            <a:off x="1083192" y="2798657"/>
            <a:ext cx="3920132" cy="1970088"/>
          </a:xfrm>
          <a:custGeom>
            <a:avLst/>
            <a:gdLst>
              <a:gd name="T0" fmla="*/ 100 w 2195"/>
              <a:gd name="T1" fmla="*/ 0 h 1241"/>
              <a:gd name="T2" fmla="*/ 109 w 2195"/>
              <a:gd name="T3" fmla="*/ 26 h 1241"/>
              <a:gd name="T4" fmla="*/ 118 w 2195"/>
              <a:gd name="T5" fmla="*/ 50 h 1241"/>
              <a:gd name="T6" fmla="*/ 135 w 2195"/>
              <a:gd name="T7" fmla="*/ 66 h 1241"/>
              <a:gd name="T8" fmla="*/ 147 w 2195"/>
              <a:gd name="T9" fmla="*/ 80 h 1241"/>
              <a:gd name="T10" fmla="*/ 160 w 2195"/>
              <a:gd name="T11" fmla="*/ 108 h 1241"/>
              <a:gd name="T12" fmla="*/ 180 w 2195"/>
              <a:gd name="T13" fmla="*/ 146 h 1241"/>
              <a:gd name="T14" fmla="*/ 187 w 2195"/>
              <a:gd name="T15" fmla="*/ 158 h 1241"/>
              <a:gd name="T16" fmla="*/ 195 w 2195"/>
              <a:gd name="T17" fmla="*/ 186 h 1241"/>
              <a:gd name="T18" fmla="*/ 224 w 2195"/>
              <a:gd name="T19" fmla="*/ 209 h 1241"/>
              <a:gd name="T20" fmla="*/ 233 w 2195"/>
              <a:gd name="T21" fmla="*/ 241 h 1241"/>
              <a:gd name="T22" fmla="*/ 262 w 2195"/>
              <a:gd name="T23" fmla="*/ 257 h 1241"/>
              <a:gd name="T24" fmla="*/ 268 w 2195"/>
              <a:gd name="T25" fmla="*/ 275 h 1241"/>
              <a:gd name="T26" fmla="*/ 288 w 2195"/>
              <a:gd name="T27" fmla="*/ 293 h 1241"/>
              <a:gd name="T28" fmla="*/ 293 w 2195"/>
              <a:gd name="T29" fmla="*/ 313 h 1241"/>
              <a:gd name="T30" fmla="*/ 300 w 2195"/>
              <a:gd name="T31" fmla="*/ 351 h 1241"/>
              <a:gd name="T32" fmla="*/ 308 w 2195"/>
              <a:gd name="T33" fmla="*/ 387 h 1241"/>
              <a:gd name="T34" fmla="*/ 318 w 2195"/>
              <a:gd name="T35" fmla="*/ 405 h 1241"/>
              <a:gd name="T36" fmla="*/ 329 w 2195"/>
              <a:gd name="T37" fmla="*/ 421 h 1241"/>
              <a:gd name="T38" fmla="*/ 338 w 2195"/>
              <a:gd name="T39" fmla="*/ 481 h 1241"/>
              <a:gd name="T40" fmla="*/ 348 w 2195"/>
              <a:gd name="T41" fmla="*/ 497 h 1241"/>
              <a:gd name="T42" fmla="*/ 366 w 2195"/>
              <a:gd name="T43" fmla="*/ 509 h 1241"/>
              <a:gd name="T44" fmla="*/ 380 w 2195"/>
              <a:gd name="T45" fmla="*/ 519 h 1241"/>
              <a:gd name="T46" fmla="*/ 388 w 2195"/>
              <a:gd name="T47" fmla="*/ 531 h 1241"/>
              <a:gd name="T48" fmla="*/ 395 w 2195"/>
              <a:gd name="T49" fmla="*/ 553 h 1241"/>
              <a:gd name="T50" fmla="*/ 408 w 2195"/>
              <a:gd name="T51" fmla="*/ 595 h 1241"/>
              <a:gd name="T52" fmla="*/ 419 w 2195"/>
              <a:gd name="T53" fmla="*/ 660 h 1241"/>
              <a:gd name="T54" fmla="*/ 435 w 2195"/>
              <a:gd name="T55" fmla="*/ 678 h 1241"/>
              <a:gd name="T56" fmla="*/ 440 w 2195"/>
              <a:gd name="T57" fmla="*/ 706 h 1241"/>
              <a:gd name="T58" fmla="*/ 448 w 2195"/>
              <a:gd name="T59" fmla="*/ 738 h 1241"/>
              <a:gd name="T60" fmla="*/ 482 w 2195"/>
              <a:gd name="T61" fmla="*/ 756 h 1241"/>
              <a:gd name="T62" fmla="*/ 491 w 2195"/>
              <a:gd name="T63" fmla="*/ 814 h 1241"/>
              <a:gd name="T64" fmla="*/ 506 w 2195"/>
              <a:gd name="T65" fmla="*/ 824 h 1241"/>
              <a:gd name="T66" fmla="*/ 517 w 2195"/>
              <a:gd name="T67" fmla="*/ 870 h 1241"/>
              <a:gd name="T68" fmla="*/ 530 w 2195"/>
              <a:gd name="T69" fmla="*/ 890 h 1241"/>
              <a:gd name="T70" fmla="*/ 542 w 2195"/>
              <a:gd name="T71" fmla="*/ 900 h 1241"/>
              <a:gd name="T72" fmla="*/ 560 w 2195"/>
              <a:gd name="T73" fmla="*/ 922 h 1241"/>
              <a:gd name="T74" fmla="*/ 626 w 2195"/>
              <a:gd name="T75" fmla="*/ 940 h 1241"/>
              <a:gd name="T76" fmla="*/ 639 w 2195"/>
              <a:gd name="T77" fmla="*/ 964 h 1241"/>
              <a:gd name="T78" fmla="*/ 646 w 2195"/>
              <a:gd name="T79" fmla="*/ 982 h 1241"/>
              <a:gd name="T80" fmla="*/ 719 w 2195"/>
              <a:gd name="T81" fmla="*/ 992 h 1241"/>
              <a:gd name="T82" fmla="*/ 762 w 2195"/>
              <a:gd name="T83" fmla="*/ 1022 h 1241"/>
              <a:gd name="T84" fmla="*/ 837 w 2195"/>
              <a:gd name="T85" fmla="*/ 1043 h 1241"/>
              <a:gd name="T86" fmla="*/ 873 w 2195"/>
              <a:gd name="T87" fmla="*/ 1067 h 1241"/>
              <a:gd name="T88" fmla="*/ 890 w 2195"/>
              <a:gd name="T89" fmla="*/ 1097 h 1241"/>
              <a:gd name="T90" fmla="*/ 983 w 2195"/>
              <a:gd name="T91" fmla="*/ 1127 h 1241"/>
              <a:gd name="T92" fmla="*/ 1168 w 2195"/>
              <a:gd name="T93" fmla="*/ 1149 h 1241"/>
              <a:gd name="T94" fmla="*/ 1192 w 2195"/>
              <a:gd name="T95" fmla="*/ 1181 h 1241"/>
              <a:gd name="T96" fmla="*/ 1379 w 2195"/>
              <a:gd name="T97" fmla="*/ 1209 h 1241"/>
              <a:gd name="T98" fmla="*/ 2195 w 2195"/>
              <a:gd name="T99" fmla="*/ 124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95" h="1241">
                <a:moveTo>
                  <a:pt x="0" y="0"/>
                </a:moveTo>
                <a:lnTo>
                  <a:pt x="100" y="0"/>
                </a:lnTo>
                <a:lnTo>
                  <a:pt x="100" y="26"/>
                </a:lnTo>
                <a:lnTo>
                  <a:pt x="109" y="26"/>
                </a:lnTo>
                <a:lnTo>
                  <a:pt x="109" y="50"/>
                </a:lnTo>
                <a:lnTo>
                  <a:pt x="118" y="50"/>
                </a:lnTo>
                <a:lnTo>
                  <a:pt x="118" y="66"/>
                </a:lnTo>
                <a:lnTo>
                  <a:pt x="135" y="66"/>
                </a:lnTo>
                <a:lnTo>
                  <a:pt x="135" y="80"/>
                </a:lnTo>
                <a:lnTo>
                  <a:pt x="147" y="80"/>
                </a:lnTo>
                <a:lnTo>
                  <a:pt x="147" y="108"/>
                </a:lnTo>
                <a:lnTo>
                  <a:pt x="160" y="108"/>
                </a:lnTo>
                <a:lnTo>
                  <a:pt x="160" y="146"/>
                </a:lnTo>
                <a:lnTo>
                  <a:pt x="180" y="146"/>
                </a:lnTo>
                <a:lnTo>
                  <a:pt x="180" y="158"/>
                </a:lnTo>
                <a:lnTo>
                  <a:pt x="187" y="158"/>
                </a:lnTo>
                <a:lnTo>
                  <a:pt x="187" y="186"/>
                </a:lnTo>
                <a:lnTo>
                  <a:pt x="195" y="186"/>
                </a:lnTo>
                <a:lnTo>
                  <a:pt x="195" y="209"/>
                </a:lnTo>
                <a:lnTo>
                  <a:pt x="224" y="209"/>
                </a:lnTo>
                <a:lnTo>
                  <a:pt x="224" y="241"/>
                </a:lnTo>
                <a:lnTo>
                  <a:pt x="233" y="241"/>
                </a:lnTo>
                <a:lnTo>
                  <a:pt x="233" y="257"/>
                </a:lnTo>
                <a:lnTo>
                  <a:pt x="262" y="257"/>
                </a:lnTo>
                <a:lnTo>
                  <a:pt x="262" y="275"/>
                </a:lnTo>
                <a:lnTo>
                  <a:pt x="268" y="275"/>
                </a:lnTo>
                <a:lnTo>
                  <a:pt x="268" y="293"/>
                </a:lnTo>
                <a:lnTo>
                  <a:pt x="288" y="293"/>
                </a:lnTo>
                <a:lnTo>
                  <a:pt x="288" y="313"/>
                </a:lnTo>
                <a:lnTo>
                  <a:pt x="293" y="313"/>
                </a:lnTo>
                <a:lnTo>
                  <a:pt x="293" y="351"/>
                </a:lnTo>
                <a:lnTo>
                  <a:pt x="300" y="351"/>
                </a:lnTo>
                <a:lnTo>
                  <a:pt x="300" y="387"/>
                </a:lnTo>
                <a:lnTo>
                  <a:pt x="308" y="387"/>
                </a:lnTo>
                <a:lnTo>
                  <a:pt x="308" y="405"/>
                </a:lnTo>
                <a:lnTo>
                  <a:pt x="318" y="405"/>
                </a:lnTo>
                <a:lnTo>
                  <a:pt x="318" y="421"/>
                </a:lnTo>
                <a:lnTo>
                  <a:pt x="329" y="421"/>
                </a:lnTo>
                <a:lnTo>
                  <a:pt x="329" y="481"/>
                </a:lnTo>
                <a:lnTo>
                  <a:pt x="338" y="481"/>
                </a:lnTo>
                <a:lnTo>
                  <a:pt x="338" y="497"/>
                </a:lnTo>
                <a:lnTo>
                  <a:pt x="348" y="497"/>
                </a:lnTo>
                <a:lnTo>
                  <a:pt x="348" y="509"/>
                </a:lnTo>
                <a:lnTo>
                  <a:pt x="366" y="509"/>
                </a:lnTo>
                <a:lnTo>
                  <a:pt x="366" y="519"/>
                </a:lnTo>
                <a:lnTo>
                  <a:pt x="380" y="519"/>
                </a:lnTo>
                <a:lnTo>
                  <a:pt x="380" y="531"/>
                </a:lnTo>
                <a:lnTo>
                  <a:pt x="388" y="531"/>
                </a:lnTo>
                <a:lnTo>
                  <a:pt x="388" y="553"/>
                </a:lnTo>
                <a:lnTo>
                  <a:pt x="395" y="553"/>
                </a:lnTo>
                <a:lnTo>
                  <a:pt x="395" y="595"/>
                </a:lnTo>
                <a:lnTo>
                  <a:pt x="408" y="595"/>
                </a:lnTo>
                <a:lnTo>
                  <a:pt x="408" y="660"/>
                </a:lnTo>
                <a:lnTo>
                  <a:pt x="419" y="660"/>
                </a:lnTo>
                <a:lnTo>
                  <a:pt x="419" y="678"/>
                </a:lnTo>
                <a:lnTo>
                  <a:pt x="435" y="678"/>
                </a:lnTo>
                <a:lnTo>
                  <a:pt x="435" y="706"/>
                </a:lnTo>
                <a:lnTo>
                  <a:pt x="440" y="706"/>
                </a:lnTo>
                <a:lnTo>
                  <a:pt x="440" y="738"/>
                </a:lnTo>
                <a:lnTo>
                  <a:pt x="448" y="738"/>
                </a:lnTo>
                <a:lnTo>
                  <a:pt x="448" y="756"/>
                </a:lnTo>
                <a:lnTo>
                  <a:pt x="482" y="756"/>
                </a:lnTo>
                <a:lnTo>
                  <a:pt x="482" y="814"/>
                </a:lnTo>
                <a:lnTo>
                  <a:pt x="491" y="814"/>
                </a:lnTo>
                <a:lnTo>
                  <a:pt x="491" y="824"/>
                </a:lnTo>
                <a:lnTo>
                  <a:pt x="506" y="824"/>
                </a:lnTo>
                <a:lnTo>
                  <a:pt x="506" y="870"/>
                </a:lnTo>
                <a:lnTo>
                  <a:pt x="517" y="870"/>
                </a:lnTo>
                <a:lnTo>
                  <a:pt x="517" y="890"/>
                </a:lnTo>
                <a:lnTo>
                  <a:pt x="530" y="890"/>
                </a:lnTo>
                <a:lnTo>
                  <a:pt x="530" y="900"/>
                </a:lnTo>
                <a:lnTo>
                  <a:pt x="542" y="900"/>
                </a:lnTo>
                <a:lnTo>
                  <a:pt x="542" y="922"/>
                </a:lnTo>
                <a:lnTo>
                  <a:pt x="560" y="922"/>
                </a:lnTo>
                <a:lnTo>
                  <a:pt x="560" y="940"/>
                </a:lnTo>
                <a:lnTo>
                  <a:pt x="626" y="940"/>
                </a:lnTo>
                <a:lnTo>
                  <a:pt x="626" y="964"/>
                </a:lnTo>
                <a:lnTo>
                  <a:pt x="639" y="964"/>
                </a:lnTo>
                <a:lnTo>
                  <a:pt x="639" y="982"/>
                </a:lnTo>
                <a:lnTo>
                  <a:pt x="646" y="982"/>
                </a:lnTo>
                <a:lnTo>
                  <a:pt x="646" y="992"/>
                </a:lnTo>
                <a:lnTo>
                  <a:pt x="719" y="992"/>
                </a:lnTo>
                <a:lnTo>
                  <a:pt x="719" y="1022"/>
                </a:lnTo>
                <a:lnTo>
                  <a:pt x="762" y="1022"/>
                </a:lnTo>
                <a:lnTo>
                  <a:pt x="762" y="1043"/>
                </a:lnTo>
                <a:lnTo>
                  <a:pt x="837" y="1043"/>
                </a:lnTo>
                <a:lnTo>
                  <a:pt x="837" y="1067"/>
                </a:lnTo>
                <a:lnTo>
                  <a:pt x="873" y="1067"/>
                </a:lnTo>
                <a:lnTo>
                  <a:pt x="873" y="1097"/>
                </a:lnTo>
                <a:lnTo>
                  <a:pt x="890" y="1097"/>
                </a:lnTo>
                <a:lnTo>
                  <a:pt x="890" y="1127"/>
                </a:lnTo>
                <a:lnTo>
                  <a:pt x="983" y="1127"/>
                </a:lnTo>
                <a:lnTo>
                  <a:pt x="983" y="1149"/>
                </a:lnTo>
                <a:lnTo>
                  <a:pt x="1168" y="1149"/>
                </a:lnTo>
                <a:lnTo>
                  <a:pt x="1168" y="1181"/>
                </a:lnTo>
                <a:lnTo>
                  <a:pt x="1192" y="1181"/>
                </a:lnTo>
                <a:lnTo>
                  <a:pt x="1192" y="1209"/>
                </a:lnTo>
                <a:lnTo>
                  <a:pt x="1379" y="1209"/>
                </a:lnTo>
                <a:lnTo>
                  <a:pt x="1379" y="1241"/>
                </a:lnTo>
                <a:lnTo>
                  <a:pt x="2195" y="1241"/>
                </a:lnTo>
              </a:path>
            </a:pathLst>
          </a:custGeom>
          <a:noFill/>
          <a:ln w="28575">
            <a:solidFill>
              <a:schemeClr val="accent2"/>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9" name="Freeform 6"/>
          <p:cNvSpPr>
            <a:spLocks/>
          </p:cNvSpPr>
          <p:nvPr/>
        </p:nvSpPr>
        <p:spPr bwMode="auto">
          <a:xfrm>
            <a:off x="1086777" y="2827232"/>
            <a:ext cx="3861197" cy="2419350"/>
          </a:xfrm>
          <a:custGeom>
            <a:avLst/>
            <a:gdLst>
              <a:gd name="T0" fmla="*/ 1547 w 2162"/>
              <a:gd name="T1" fmla="*/ 1504 h 1524"/>
              <a:gd name="T2" fmla="*/ 1376 w 2162"/>
              <a:gd name="T3" fmla="*/ 1492 h 1524"/>
              <a:gd name="T4" fmla="*/ 1139 w 2162"/>
              <a:gd name="T5" fmla="*/ 1472 h 1524"/>
              <a:gd name="T6" fmla="*/ 1050 w 2162"/>
              <a:gd name="T7" fmla="*/ 1458 h 1524"/>
              <a:gd name="T8" fmla="*/ 977 w 2162"/>
              <a:gd name="T9" fmla="*/ 1439 h 1524"/>
              <a:gd name="T10" fmla="*/ 933 w 2162"/>
              <a:gd name="T11" fmla="*/ 1427 h 1524"/>
              <a:gd name="T12" fmla="*/ 877 w 2162"/>
              <a:gd name="T13" fmla="*/ 1393 h 1524"/>
              <a:gd name="T14" fmla="*/ 815 w 2162"/>
              <a:gd name="T15" fmla="*/ 1375 h 1524"/>
              <a:gd name="T16" fmla="*/ 762 w 2162"/>
              <a:gd name="T17" fmla="*/ 1355 h 1524"/>
              <a:gd name="T18" fmla="*/ 717 w 2162"/>
              <a:gd name="T19" fmla="*/ 1343 h 1524"/>
              <a:gd name="T20" fmla="*/ 700 w 2162"/>
              <a:gd name="T21" fmla="*/ 1325 h 1524"/>
              <a:gd name="T22" fmla="*/ 642 w 2162"/>
              <a:gd name="T23" fmla="*/ 1313 h 1524"/>
              <a:gd name="T24" fmla="*/ 626 w 2162"/>
              <a:gd name="T25" fmla="*/ 1283 h 1524"/>
              <a:gd name="T26" fmla="*/ 604 w 2162"/>
              <a:gd name="T27" fmla="*/ 1273 h 1524"/>
              <a:gd name="T28" fmla="*/ 591 w 2162"/>
              <a:gd name="T29" fmla="*/ 1241 h 1524"/>
              <a:gd name="T30" fmla="*/ 558 w 2162"/>
              <a:gd name="T31" fmla="*/ 1231 h 1524"/>
              <a:gd name="T32" fmla="*/ 549 w 2162"/>
              <a:gd name="T33" fmla="*/ 1205 h 1524"/>
              <a:gd name="T34" fmla="*/ 498 w 2162"/>
              <a:gd name="T35" fmla="*/ 1191 h 1524"/>
              <a:gd name="T36" fmla="*/ 477 w 2162"/>
              <a:gd name="T37" fmla="*/ 1171 h 1524"/>
              <a:gd name="T38" fmla="*/ 457 w 2162"/>
              <a:gd name="T39" fmla="*/ 1155 h 1524"/>
              <a:gd name="T40" fmla="*/ 447 w 2162"/>
              <a:gd name="T41" fmla="*/ 1133 h 1524"/>
              <a:gd name="T42" fmla="*/ 422 w 2162"/>
              <a:gd name="T43" fmla="*/ 1103 h 1524"/>
              <a:gd name="T44" fmla="*/ 411 w 2162"/>
              <a:gd name="T45" fmla="*/ 1047 h 1524"/>
              <a:gd name="T46" fmla="*/ 384 w 2162"/>
              <a:gd name="T47" fmla="*/ 1033 h 1524"/>
              <a:gd name="T48" fmla="*/ 371 w 2162"/>
              <a:gd name="T49" fmla="*/ 1002 h 1524"/>
              <a:gd name="T50" fmla="*/ 347 w 2162"/>
              <a:gd name="T51" fmla="*/ 986 h 1524"/>
              <a:gd name="T52" fmla="*/ 336 w 2162"/>
              <a:gd name="T53" fmla="*/ 940 h 1524"/>
              <a:gd name="T54" fmla="*/ 313 w 2162"/>
              <a:gd name="T55" fmla="*/ 924 h 1524"/>
              <a:gd name="T56" fmla="*/ 302 w 2162"/>
              <a:gd name="T57" fmla="*/ 870 h 1524"/>
              <a:gd name="T58" fmla="*/ 282 w 2162"/>
              <a:gd name="T59" fmla="*/ 856 h 1524"/>
              <a:gd name="T60" fmla="*/ 275 w 2162"/>
              <a:gd name="T61" fmla="*/ 812 h 1524"/>
              <a:gd name="T62" fmla="*/ 249 w 2162"/>
              <a:gd name="T63" fmla="*/ 802 h 1524"/>
              <a:gd name="T64" fmla="*/ 236 w 2162"/>
              <a:gd name="T65" fmla="*/ 762 h 1524"/>
              <a:gd name="T66" fmla="*/ 216 w 2162"/>
              <a:gd name="T67" fmla="*/ 734 h 1524"/>
              <a:gd name="T68" fmla="*/ 205 w 2162"/>
              <a:gd name="T69" fmla="*/ 676 h 1524"/>
              <a:gd name="T70" fmla="*/ 189 w 2162"/>
              <a:gd name="T71" fmla="*/ 624 h 1524"/>
              <a:gd name="T72" fmla="*/ 178 w 2162"/>
              <a:gd name="T73" fmla="*/ 565 h 1524"/>
              <a:gd name="T74" fmla="*/ 162 w 2162"/>
              <a:gd name="T75" fmla="*/ 537 h 1524"/>
              <a:gd name="T76" fmla="*/ 154 w 2162"/>
              <a:gd name="T77" fmla="*/ 495 h 1524"/>
              <a:gd name="T78" fmla="*/ 136 w 2162"/>
              <a:gd name="T79" fmla="*/ 463 h 1524"/>
              <a:gd name="T80" fmla="*/ 125 w 2162"/>
              <a:gd name="T81" fmla="*/ 385 h 1524"/>
              <a:gd name="T82" fmla="*/ 104 w 2162"/>
              <a:gd name="T83" fmla="*/ 353 h 1524"/>
              <a:gd name="T84" fmla="*/ 93 w 2162"/>
              <a:gd name="T85" fmla="*/ 253 h 1524"/>
              <a:gd name="T86" fmla="*/ 74 w 2162"/>
              <a:gd name="T87" fmla="*/ 211 h 1524"/>
              <a:gd name="T88" fmla="*/ 69 w 2162"/>
              <a:gd name="T89" fmla="*/ 134 h 1524"/>
              <a:gd name="T90" fmla="*/ 51 w 2162"/>
              <a:gd name="T91" fmla="*/ 104 h 1524"/>
              <a:gd name="T92" fmla="*/ 43 w 2162"/>
              <a:gd name="T93" fmla="*/ 28 h 1524"/>
              <a:gd name="T94" fmla="*/ 0 w 2162"/>
              <a:gd name="T95"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2" h="1524">
                <a:moveTo>
                  <a:pt x="2162" y="1524"/>
                </a:moveTo>
                <a:lnTo>
                  <a:pt x="1547" y="1524"/>
                </a:lnTo>
                <a:lnTo>
                  <a:pt x="1547" y="1504"/>
                </a:lnTo>
                <a:lnTo>
                  <a:pt x="1510" y="1504"/>
                </a:lnTo>
                <a:lnTo>
                  <a:pt x="1510" y="1492"/>
                </a:lnTo>
                <a:lnTo>
                  <a:pt x="1376" y="1492"/>
                </a:lnTo>
                <a:lnTo>
                  <a:pt x="1376" y="1482"/>
                </a:lnTo>
                <a:lnTo>
                  <a:pt x="1139" y="1482"/>
                </a:lnTo>
                <a:lnTo>
                  <a:pt x="1139" y="1472"/>
                </a:lnTo>
                <a:lnTo>
                  <a:pt x="1097" y="1472"/>
                </a:lnTo>
                <a:lnTo>
                  <a:pt x="1097" y="1458"/>
                </a:lnTo>
                <a:lnTo>
                  <a:pt x="1050" y="1458"/>
                </a:lnTo>
                <a:lnTo>
                  <a:pt x="1050" y="1448"/>
                </a:lnTo>
                <a:lnTo>
                  <a:pt x="977" y="1448"/>
                </a:lnTo>
                <a:lnTo>
                  <a:pt x="977" y="1439"/>
                </a:lnTo>
                <a:lnTo>
                  <a:pt x="948" y="1439"/>
                </a:lnTo>
                <a:lnTo>
                  <a:pt x="948" y="1427"/>
                </a:lnTo>
                <a:lnTo>
                  <a:pt x="933" y="1427"/>
                </a:lnTo>
                <a:lnTo>
                  <a:pt x="933" y="1411"/>
                </a:lnTo>
                <a:lnTo>
                  <a:pt x="877" y="1411"/>
                </a:lnTo>
                <a:lnTo>
                  <a:pt x="877" y="1393"/>
                </a:lnTo>
                <a:lnTo>
                  <a:pt x="861" y="1393"/>
                </a:lnTo>
                <a:lnTo>
                  <a:pt x="861" y="1375"/>
                </a:lnTo>
                <a:lnTo>
                  <a:pt x="815" y="1375"/>
                </a:lnTo>
                <a:lnTo>
                  <a:pt x="815" y="1365"/>
                </a:lnTo>
                <a:lnTo>
                  <a:pt x="762" y="1365"/>
                </a:lnTo>
                <a:lnTo>
                  <a:pt x="762" y="1355"/>
                </a:lnTo>
                <a:lnTo>
                  <a:pt x="737" y="1355"/>
                </a:lnTo>
                <a:lnTo>
                  <a:pt x="737" y="1343"/>
                </a:lnTo>
                <a:lnTo>
                  <a:pt x="717" y="1343"/>
                </a:lnTo>
                <a:lnTo>
                  <a:pt x="717" y="1335"/>
                </a:lnTo>
                <a:lnTo>
                  <a:pt x="700" y="1335"/>
                </a:lnTo>
                <a:lnTo>
                  <a:pt x="700" y="1325"/>
                </a:lnTo>
                <a:lnTo>
                  <a:pt x="666" y="1325"/>
                </a:lnTo>
                <a:lnTo>
                  <a:pt x="666" y="1313"/>
                </a:lnTo>
                <a:lnTo>
                  <a:pt x="642" y="1313"/>
                </a:lnTo>
                <a:lnTo>
                  <a:pt x="642" y="1299"/>
                </a:lnTo>
                <a:lnTo>
                  <a:pt x="626" y="1299"/>
                </a:lnTo>
                <a:lnTo>
                  <a:pt x="626" y="1283"/>
                </a:lnTo>
                <a:lnTo>
                  <a:pt x="615" y="1283"/>
                </a:lnTo>
                <a:lnTo>
                  <a:pt x="615" y="1273"/>
                </a:lnTo>
                <a:lnTo>
                  <a:pt x="604" y="1273"/>
                </a:lnTo>
                <a:lnTo>
                  <a:pt x="604" y="1251"/>
                </a:lnTo>
                <a:lnTo>
                  <a:pt x="591" y="1251"/>
                </a:lnTo>
                <a:lnTo>
                  <a:pt x="591" y="1241"/>
                </a:lnTo>
                <a:lnTo>
                  <a:pt x="571" y="1241"/>
                </a:lnTo>
                <a:lnTo>
                  <a:pt x="571" y="1231"/>
                </a:lnTo>
                <a:lnTo>
                  <a:pt x="558" y="1231"/>
                </a:lnTo>
                <a:lnTo>
                  <a:pt x="558" y="1217"/>
                </a:lnTo>
                <a:lnTo>
                  <a:pt x="549" y="1217"/>
                </a:lnTo>
                <a:lnTo>
                  <a:pt x="549" y="1205"/>
                </a:lnTo>
                <a:lnTo>
                  <a:pt x="537" y="1205"/>
                </a:lnTo>
                <a:lnTo>
                  <a:pt x="537" y="1191"/>
                </a:lnTo>
                <a:lnTo>
                  <a:pt x="498" y="1191"/>
                </a:lnTo>
                <a:lnTo>
                  <a:pt x="498" y="1181"/>
                </a:lnTo>
                <a:lnTo>
                  <a:pt x="477" y="1181"/>
                </a:lnTo>
                <a:lnTo>
                  <a:pt x="477" y="1171"/>
                </a:lnTo>
                <a:lnTo>
                  <a:pt x="466" y="1171"/>
                </a:lnTo>
                <a:lnTo>
                  <a:pt x="466" y="1155"/>
                </a:lnTo>
                <a:lnTo>
                  <a:pt x="457" y="1155"/>
                </a:lnTo>
                <a:lnTo>
                  <a:pt x="457" y="1141"/>
                </a:lnTo>
                <a:lnTo>
                  <a:pt x="447" y="1141"/>
                </a:lnTo>
                <a:lnTo>
                  <a:pt x="447" y="1133"/>
                </a:lnTo>
                <a:lnTo>
                  <a:pt x="431" y="1133"/>
                </a:lnTo>
                <a:lnTo>
                  <a:pt x="431" y="1103"/>
                </a:lnTo>
                <a:lnTo>
                  <a:pt x="422" y="1103"/>
                </a:lnTo>
                <a:lnTo>
                  <a:pt x="422" y="1089"/>
                </a:lnTo>
                <a:lnTo>
                  <a:pt x="411" y="1089"/>
                </a:lnTo>
                <a:lnTo>
                  <a:pt x="411" y="1047"/>
                </a:lnTo>
                <a:lnTo>
                  <a:pt x="398" y="1047"/>
                </a:lnTo>
                <a:lnTo>
                  <a:pt x="398" y="1033"/>
                </a:lnTo>
                <a:lnTo>
                  <a:pt x="384" y="1033"/>
                </a:lnTo>
                <a:lnTo>
                  <a:pt x="384" y="1016"/>
                </a:lnTo>
                <a:lnTo>
                  <a:pt x="371" y="1016"/>
                </a:lnTo>
                <a:lnTo>
                  <a:pt x="371" y="1002"/>
                </a:lnTo>
                <a:lnTo>
                  <a:pt x="358" y="1002"/>
                </a:lnTo>
                <a:lnTo>
                  <a:pt x="358" y="986"/>
                </a:lnTo>
                <a:lnTo>
                  <a:pt x="347" y="986"/>
                </a:lnTo>
                <a:lnTo>
                  <a:pt x="347" y="972"/>
                </a:lnTo>
                <a:lnTo>
                  <a:pt x="336" y="972"/>
                </a:lnTo>
                <a:lnTo>
                  <a:pt x="336" y="940"/>
                </a:lnTo>
                <a:lnTo>
                  <a:pt x="324" y="940"/>
                </a:lnTo>
                <a:lnTo>
                  <a:pt x="324" y="924"/>
                </a:lnTo>
                <a:lnTo>
                  <a:pt x="313" y="924"/>
                </a:lnTo>
                <a:lnTo>
                  <a:pt x="313" y="902"/>
                </a:lnTo>
                <a:lnTo>
                  <a:pt x="302" y="902"/>
                </a:lnTo>
                <a:lnTo>
                  <a:pt x="302" y="870"/>
                </a:lnTo>
                <a:lnTo>
                  <a:pt x="291" y="870"/>
                </a:lnTo>
                <a:lnTo>
                  <a:pt x="291" y="856"/>
                </a:lnTo>
                <a:lnTo>
                  <a:pt x="282" y="856"/>
                </a:lnTo>
                <a:lnTo>
                  <a:pt x="282" y="834"/>
                </a:lnTo>
                <a:lnTo>
                  <a:pt x="275" y="834"/>
                </a:lnTo>
                <a:lnTo>
                  <a:pt x="275" y="812"/>
                </a:lnTo>
                <a:lnTo>
                  <a:pt x="260" y="812"/>
                </a:lnTo>
                <a:lnTo>
                  <a:pt x="260" y="802"/>
                </a:lnTo>
                <a:lnTo>
                  <a:pt x="249" y="802"/>
                </a:lnTo>
                <a:lnTo>
                  <a:pt x="249" y="780"/>
                </a:lnTo>
                <a:lnTo>
                  <a:pt x="236" y="780"/>
                </a:lnTo>
                <a:lnTo>
                  <a:pt x="236" y="762"/>
                </a:lnTo>
                <a:lnTo>
                  <a:pt x="227" y="762"/>
                </a:lnTo>
                <a:lnTo>
                  <a:pt x="227" y="734"/>
                </a:lnTo>
                <a:lnTo>
                  <a:pt x="216" y="734"/>
                </a:lnTo>
                <a:lnTo>
                  <a:pt x="216" y="718"/>
                </a:lnTo>
                <a:lnTo>
                  <a:pt x="205" y="718"/>
                </a:lnTo>
                <a:lnTo>
                  <a:pt x="205" y="676"/>
                </a:lnTo>
                <a:lnTo>
                  <a:pt x="198" y="676"/>
                </a:lnTo>
                <a:lnTo>
                  <a:pt x="198" y="624"/>
                </a:lnTo>
                <a:lnTo>
                  <a:pt x="189" y="624"/>
                </a:lnTo>
                <a:lnTo>
                  <a:pt x="189" y="603"/>
                </a:lnTo>
                <a:lnTo>
                  <a:pt x="178" y="603"/>
                </a:lnTo>
                <a:lnTo>
                  <a:pt x="178" y="565"/>
                </a:lnTo>
                <a:lnTo>
                  <a:pt x="171" y="565"/>
                </a:lnTo>
                <a:lnTo>
                  <a:pt x="171" y="537"/>
                </a:lnTo>
                <a:lnTo>
                  <a:pt x="162" y="537"/>
                </a:lnTo>
                <a:lnTo>
                  <a:pt x="162" y="517"/>
                </a:lnTo>
                <a:lnTo>
                  <a:pt x="154" y="517"/>
                </a:lnTo>
                <a:lnTo>
                  <a:pt x="154" y="495"/>
                </a:lnTo>
                <a:lnTo>
                  <a:pt x="149" y="495"/>
                </a:lnTo>
                <a:lnTo>
                  <a:pt x="149" y="463"/>
                </a:lnTo>
                <a:lnTo>
                  <a:pt x="136" y="463"/>
                </a:lnTo>
                <a:lnTo>
                  <a:pt x="136" y="447"/>
                </a:lnTo>
                <a:lnTo>
                  <a:pt x="125" y="447"/>
                </a:lnTo>
                <a:lnTo>
                  <a:pt x="125" y="385"/>
                </a:lnTo>
                <a:lnTo>
                  <a:pt x="114" y="385"/>
                </a:lnTo>
                <a:lnTo>
                  <a:pt x="114" y="353"/>
                </a:lnTo>
                <a:lnTo>
                  <a:pt x="104" y="353"/>
                </a:lnTo>
                <a:lnTo>
                  <a:pt x="104" y="335"/>
                </a:lnTo>
                <a:lnTo>
                  <a:pt x="93" y="335"/>
                </a:lnTo>
                <a:lnTo>
                  <a:pt x="93" y="253"/>
                </a:lnTo>
                <a:lnTo>
                  <a:pt x="85" y="253"/>
                </a:lnTo>
                <a:lnTo>
                  <a:pt x="85" y="211"/>
                </a:lnTo>
                <a:lnTo>
                  <a:pt x="74" y="211"/>
                </a:lnTo>
                <a:lnTo>
                  <a:pt x="74" y="172"/>
                </a:lnTo>
                <a:lnTo>
                  <a:pt x="69" y="172"/>
                </a:lnTo>
                <a:lnTo>
                  <a:pt x="69" y="134"/>
                </a:lnTo>
                <a:lnTo>
                  <a:pt x="58" y="134"/>
                </a:lnTo>
                <a:lnTo>
                  <a:pt x="58" y="104"/>
                </a:lnTo>
                <a:lnTo>
                  <a:pt x="51" y="104"/>
                </a:lnTo>
                <a:lnTo>
                  <a:pt x="51" y="64"/>
                </a:lnTo>
                <a:lnTo>
                  <a:pt x="43" y="64"/>
                </a:lnTo>
                <a:lnTo>
                  <a:pt x="43" y="28"/>
                </a:lnTo>
                <a:lnTo>
                  <a:pt x="33" y="28"/>
                </a:lnTo>
                <a:lnTo>
                  <a:pt x="33" y="0"/>
                </a:lnTo>
                <a:lnTo>
                  <a:pt x="0" y="0"/>
                </a:lnTo>
              </a:path>
            </a:pathLst>
          </a:custGeom>
          <a:noFill/>
          <a:ln w="28575">
            <a:solidFill>
              <a:schemeClr val="accent3"/>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6" name="Freeform 7"/>
          <p:cNvSpPr>
            <a:spLocks/>
          </p:cNvSpPr>
          <p:nvPr/>
        </p:nvSpPr>
        <p:spPr bwMode="auto">
          <a:xfrm>
            <a:off x="1092127" y="2798659"/>
            <a:ext cx="1116210" cy="2600325"/>
          </a:xfrm>
          <a:custGeom>
            <a:avLst/>
            <a:gdLst>
              <a:gd name="T0" fmla="*/ 0 w 625"/>
              <a:gd name="T1" fmla="*/ 0 h 1638"/>
              <a:gd name="T2" fmla="*/ 0 w 625"/>
              <a:gd name="T3" fmla="*/ 160 h 1638"/>
              <a:gd name="T4" fmla="*/ 8 w 625"/>
              <a:gd name="T5" fmla="*/ 160 h 1638"/>
              <a:gd name="T6" fmla="*/ 8 w 625"/>
              <a:gd name="T7" fmla="*/ 198 h 1638"/>
              <a:gd name="T8" fmla="*/ 13 w 625"/>
              <a:gd name="T9" fmla="*/ 198 h 1638"/>
              <a:gd name="T10" fmla="*/ 13 w 625"/>
              <a:gd name="T11" fmla="*/ 712 h 1638"/>
              <a:gd name="T12" fmla="*/ 22 w 625"/>
              <a:gd name="T13" fmla="*/ 712 h 1638"/>
              <a:gd name="T14" fmla="*/ 22 w 625"/>
              <a:gd name="T15" fmla="*/ 748 h 1638"/>
              <a:gd name="T16" fmla="*/ 28 w 625"/>
              <a:gd name="T17" fmla="*/ 748 h 1638"/>
              <a:gd name="T18" fmla="*/ 28 w 625"/>
              <a:gd name="T19" fmla="*/ 974 h 1638"/>
              <a:gd name="T20" fmla="*/ 33 w 625"/>
              <a:gd name="T21" fmla="*/ 974 h 1638"/>
              <a:gd name="T22" fmla="*/ 33 w 625"/>
              <a:gd name="T23" fmla="*/ 1032 h 1638"/>
              <a:gd name="T24" fmla="*/ 46 w 625"/>
              <a:gd name="T25" fmla="*/ 1032 h 1638"/>
              <a:gd name="T26" fmla="*/ 46 w 625"/>
              <a:gd name="T27" fmla="*/ 1049 h 1638"/>
              <a:gd name="T28" fmla="*/ 53 w 625"/>
              <a:gd name="T29" fmla="*/ 1049 h 1638"/>
              <a:gd name="T30" fmla="*/ 53 w 625"/>
              <a:gd name="T31" fmla="*/ 1109 h 1638"/>
              <a:gd name="T32" fmla="*/ 53 w 625"/>
              <a:gd name="T33" fmla="*/ 1173 h 1638"/>
              <a:gd name="T34" fmla="*/ 64 w 625"/>
              <a:gd name="T35" fmla="*/ 1173 h 1638"/>
              <a:gd name="T36" fmla="*/ 64 w 625"/>
              <a:gd name="T37" fmla="*/ 1243 h 1638"/>
              <a:gd name="T38" fmla="*/ 73 w 625"/>
              <a:gd name="T39" fmla="*/ 1243 h 1638"/>
              <a:gd name="T40" fmla="*/ 73 w 625"/>
              <a:gd name="T41" fmla="*/ 1303 h 1638"/>
              <a:gd name="T42" fmla="*/ 97 w 625"/>
              <a:gd name="T43" fmla="*/ 1303 h 1638"/>
              <a:gd name="T44" fmla="*/ 97 w 625"/>
              <a:gd name="T45" fmla="*/ 1365 h 1638"/>
              <a:gd name="T46" fmla="*/ 119 w 625"/>
              <a:gd name="T47" fmla="*/ 1365 h 1638"/>
              <a:gd name="T48" fmla="*/ 119 w 625"/>
              <a:gd name="T49" fmla="*/ 1371 h 1638"/>
              <a:gd name="T50" fmla="*/ 133 w 625"/>
              <a:gd name="T51" fmla="*/ 1371 h 1638"/>
              <a:gd name="T52" fmla="*/ 133 w 625"/>
              <a:gd name="T53" fmla="*/ 1435 h 1638"/>
              <a:gd name="T54" fmla="*/ 148 w 625"/>
              <a:gd name="T55" fmla="*/ 1435 h 1638"/>
              <a:gd name="T56" fmla="*/ 148 w 625"/>
              <a:gd name="T57" fmla="*/ 1494 h 1638"/>
              <a:gd name="T58" fmla="*/ 157 w 625"/>
              <a:gd name="T59" fmla="*/ 1494 h 1638"/>
              <a:gd name="T60" fmla="*/ 157 w 625"/>
              <a:gd name="T61" fmla="*/ 1562 h 1638"/>
              <a:gd name="T62" fmla="*/ 625 w 625"/>
              <a:gd name="T63" fmla="*/ 1562 h 1638"/>
              <a:gd name="T64" fmla="*/ 625 w 625"/>
              <a:gd name="T65" fmla="*/ 163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5" h="1638">
                <a:moveTo>
                  <a:pt x="0" y="0"/>
                </a:moveTo>
                <a:lnTo>
                  <a:pt x="0" y="160"/>
                </a:lnTo>
                <a:lnTo>
                  <a:pt x="8" y="160"/>
                </a:lnTo>
                <a:lnTo>
                  <a:pt x="8" y="198"/>
                </a:lnTo>
                <a:lnTo>
                  <a:pt x="13" y="198"/>
                </a:lnTo>
                <a:lnTo>
                  <a:pt x="13" y="712"/>
                </a:lnTo>
                <a:lnTo>
                  <a:pt x="22" y="712"/>
                </a:lnTo>
                <a:lnTo>
                  <a:pt x="22" y="748"/>
                </a:lnTo>
                <a:lnTo>
                  <a:pt x="28" y="748"/>
                </a:lnTo>
                <a:lnTo>
                  <a:pt x="28" y="974"/>
                </a:lnTo>
                <a:lnTo>
                  <a:pt x="33" y="974"/>
                </a:lnTo>
                <a:lnTo>
                  <a:pt x="33" y="1032"/>
                </a:lnTo>
                <a:lnTo>
                  <a:pt x="46" y="1032"/>
                </a:lnTo>
                <a:lnTo>
                  <a:pt x="46" y="1049"/>
                </a:lnTo>
                <a:lnTo>
                  <a:pt x="53" y="1049"/>
                </a:lnTo>
                <a:lnTo>
                  <a:pt x="53" y="1109"/>
                </a:lnTo>
                <a:lnTo>
                  <a:pt x="53" y="1173"/>
                </a:lnTo>
                <a:lnTo>
                  <a:pt x="64" y="1173"/>
                </a:lnTo>
                <a:lnTo>
                  <a:pt x="64" y="1243"/>
                </a:lnTo>
                <a:lnTo>
                  <a:pt x="73" y="1243"/>
                </a:lnTo>
                <a:lnTo>
                  <a:pt x="73" y="1303"/>
                </a:lnTo>
                <a:lnTo>
                  <a:pt x="97" y="1303"/>
                </a:lnTo>
                <a:lnTo>
                  <a:pt x="97" y="1365"/>
                </a:lnTo>
                <a:lnTo>
                  <a:pt x="119" y="1365"/>
                </a:lnTo>
                <a:lnTo>
                  <a:pt x="119" y="1371"/>
                </a:lnTo>
                <a:lnTo>
                  <a:pt x="133" y="1371"/>
                </a:lnTo>
                <a:lnTo>
                  <a:pt x="133" y="1435"/>
                </a:lnTo>
                <a:lnTo>
                  <a:pt x="148" y="1435"/>
                </a:lnTo>
                <a:lnTo>
                  <a:pt x="148" y="1494"/>
                </a:lnTo>
                <a:lnTo>
                  <a:pt x="157" y="1494"/>
                </a:lnTo>
                <a:lnTo>
                  <a:pt x="157" y="1562"/>
                </a:lnTo>
                <a:lnTo>
                  <a:pt x="625" y="1562"/>
                </a:lnTo>
                <a:lnTo>
                  <a:pt x="625" y="1638"/>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7" name="Freeform 8"/>
          <p:cNvSpPr>
            <a:spLocks/>
          </p:cNvSpPr>
          <p:nvPr/>
        </p:nvSpPr>
        <p:spPr bwMode="auto">
          <a:xfrm>
            <a:off x="5978564" y="2798657"/>
            <a:ext cx="3262907" cy="2641600"/>
          </a:xfrm>
          <a:custGeom>
            <a:avLst/>
            <a:gdLst>
              <a:gd name="T0" fmla="*/ 0 w 1827"/>
              <a:gd name="T1" fmla="*/ 0 h 1664"/>
              <a:gd name="T2" fmla="*/ 0 w 1827"/>
              <a:gd name="T3" fmla="*/ 273 h 1664"/>
              <a:gd name="T4" fmla="*/ 9 w 1827"/>
              <a:gd name="T5" fmla="*/ 273 h 1664"/>
              <a:gd name="T6" fmla="*/ 9 w 1827"/>
              <a:gd name="T7" fmla="*/ 341 h 1664"/>
              <a:gd name="T8" fmla="*/ 14 w 1827"/>
              <a:gd name="T9" fmla="*/ 341 h 1664"/>
              <a:gd name="T10" fmla="*/ 14 w 1827"/>
              <a:gd name="T11" fmla="*/ 409 h 1664"/>
              <a:gd name="T12" fmla="*/ 22 w 1827"/>
              <a:gd name="T13" fmla="*/ 409 h 1664"/>
              <a:gd name="T14" fmla="*/ 22 w 1827"/>
              <a:gd name="T15" fmla="*/ 469 h 1664"/>
              <a:gd name="T16" fmla="*/ 25 w 1827"/>
              <a:gd name="T17" fmla="*/ 469 h 1664"/>
              <a:gd name="T18" fmla="*/ 25 w 1827"/>
              <a:gd name="T19" fmla="*/ 539 h 1664"/>
              <a:gd name="T20" fmla="*/ 33 w 1827"/>
              <a:gd name="T21" fmla="*/ 539 h 1664"/>
              <a:gd name="T22" fmla="*/ 33 w 1827"/>
              <a:gd name="T23" fmla="*/ 678 h 1664"/>
              <a:gd name="T24" fmla="*/ 42 w 1827"/>
              <a:gd name="T25" fmla="*/ 678 h 1664"/>
              <a:gd name="T26" fmla="*/ 42 w 1827"/>
              <a:gd name="T27" fmla="*/ 800 h 1664"/>
              <a:gd name="T28" fmla="*/ 54 w 1827"/>
              <a:gd name="T29" fmla="*/ 800 h 1664"/>
              <a:gd name="T30" fmla="*/ 54 w 1827"/>
              <a:gd name="T31" fmla="*/ 936 h 1664"/>
              <a:gd name="T32" fmla="*/ 74 w 1827"/>
              <a:gd name="T33" fmla="*/ 936 h 1664"/>
              <a:gd name="T34" fmla="*/ 74 w 1827"/>
              <a:gd name="T35" fmla="*/ 1006 h 1664"/>
              <a:gd name="T36" fmla="*/ 102 w 1827"/>
              <a:gd name="T37" fmla="*/ 1006 h 1664"/>
              <a:gd name="T38" fmla="*/ 102 w 1827"/>
              <a:gd name="T39" fmla="*/ 1071 h 1664"/>
              <a:gd name="T40" fmla="*/ 114 w 1827"/>
              <a:gd name="T41" fmla="*/ 1071 h 1664"/>
              <a:gd name="T42" fmla="*/ 114 w 1827"/>
              <a:gd name="T43" fmla="*/ 1135 h 1664"/>
              <a:gd name="T44" fmla="*/ 164 w 1827"/>
              <a:gd name="T45" fmla="*/ 1135 h 1664"/>
              <a:gd name="T46" fmla="*/ 164 w 1827"/>
              <a:gd name="T47" fmla="*/ 1203 h 1664"/>
              <a:gd name="T48" fmla="*/ 189 w 1827"/>
              <a:gd name="T49" fmla="*/ 1203 h 1664"/>
              <a:gd name="T50" fmla="*/ 189 w 1827"/>
              <a:gd name="T51" fmla="*/ 1267 h 1664"/>
              <a:gd name="T52" fmla="*/ 251 w 1827"/>
              <a:gd name="T53" fmla="*/ 1267 h 1664"/>
              <a:gd name="T54" fmla="*/ 251 w 1827"/>
              <a:gd name="T55" fmla="*/ 1335 h 1664"/>
              <a:gd name="T56" fmla="*/ 276 w 1827"/>
              <a:gd name="T57" fmla="*/ 1335 h 1664"/>
              <a:gd name="T58" fmla="*/ 276 w 1827"/>
              <a:gd name="T59" fmla="*/ 1395 h 1664"/>
              <a:gd name="T60" fmla="*/ 309 w 1827"/>
              <a:gd name="T61" fmla="*/ 1395 h 1664"/>
              <a:gd name="T62" fmla="*/ 309 w 1827"/>
              <a:gd name="T63" fmla="*/ 1470 h 1664"/>
              <a:gd name="T64" fmla="*/ 387 w 1827"/>
              <a:gd name="T65" fmla="*/ 1470 h 1664"/>
              <a:gd name="T66" fmla="*/ 387 w 1827"/>
              <a:gd name="T67" fmla="*/ 1532 h 1664"/>
              <a:gd name="T68" fmla="*/ 467 w 1827"/>
              <a:gd name="T69" fmla="*/ 1532 h 1664"/>
              <a:gd name="T70" fmla="*/ 467 w 1827"/>
              <a:gd name="T71" fmla="*/ 1594 h 1664"/>
              <a:gd name="T72" fmla="*/ 608 w 1827"/>
              <a:gd name="T73" fmla="*/ 1594 h 1664"/>
              <a:gd name="T74" fmla="*/ 608 w 1827"/>
              <a:gd name="T75" fmla="*/ 1664 h 1664"/>
              <a:gd name="T76" fmla="*/ 1827 w 1827"/>
              <a:gd name="T77" fmla="*/ 1664 h 1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7" h="1664">
                <a:moveTo>
                  <a:pt x="0" y="0"/>
                </a:moveTo>
                <a:lnTo>
                  <a:pt x="0" y="273"/>
                </a:lnTo>
                <a:lnTo>
                  <a:pt x="9" y="273"/>
                </a:lnTo>
                <a:lnTo>
                  <a:pt x="9" y="341"/>
                </a:lnTo>
                <a:lnTo>
                  <a:pt x="14" y="341"/>
                </a:lnTo>
                <a:lnTo>
                  <a:pt x="14" y="409"/>
                </a:lnTo>
                <a:lnTo>
                  <a:pt x="22" y="409"/>
                </a:lnTo>
                <a:lnTo>
                  <a:pt x="22" y="469"/>
                </a:lnTo>
                <a:lnTo>
                  <a:pt x="25" y="469"/>
                </a:lnTo>
                <a:lnTo>
                  <a:pt x="25" y="539"/>
                </a:lnTo>
                <a:lnTo>
                  <a:pt x="33" y="539"/>
                </a:lnTo>
                <a:lnTo>
                  <a:pt x="33" y="678"/>
                </a:lnTo>
                <a:lnTo>
                  <a:pt x="42" y="678"/>
                </a:lnTo>
                <a:lnTo>
                  <a:pt x="42" y="800"/>
                </a:lnTo>
                <a:lnTo>
                  <a:pt x="54" y="800"/>
                </a:lnTo>
                <a:lnTo>
                  <a:pt x="54" y="936"/>
                </a:lnTo>
                <a:lnTo>
                  <a:pt x="74" y="936"/>
                </a:lnTo>
                <a:lnTo>
                  <a:pt x="74" y="1006"/>
                </a:lnTo>
                <a:lnTo>
                  <a:pt x="102" y="1006"/>
                </a:lnTo>
                <a:lnTo>
                  <a:pt x="102" y="1071"/>
                </a:lnTo>
                <a:lnTo>
                  <a:pt x="114" y="1071"/>
                </a:lnTo>
                <a:lnTo>
                  <a:pt x="114" y="1135"/>
                </a:lnTo>
                <a:lnTo>
                  <a:pt x="164" y="1135"/>
                </a:lnTo>
                <a:lnTo>
                  <a:pt x="164" y="1203"/>
                </a:lnTo>
                <a:lnTo>
                  <a:pt x="189" y="1203"/>
                </a:lnTo>
                <a:lnTo>
                  <a:pt x="189" y="1267"/>
                </a:lnTo>
                <a:lnTo>
                  <a:pt x="251" y="1267"/>
                </a:lnTo>
                <a:lnTo>
                  <a:pt x="251" y="1335"/>
                </a:lnTo>
                <a:lnTo>
                  <a:pt x="276" y="1335"/>
                </a:lnTo>
                <a:lnTo>
                  <a:pt x="276" y="1395"/>
                </a:lnTo>
                <a:lnTo>
                  <a:pt x="309" y="1395"/>
                </a:lnTo>
                <a:lnTo>
                  <a:pt x="309" y="1470"/>
                </a:lnTo>
                <a:lnTo>
                  <a:pt x="387" y="1470"/>
                </a:lnTo>
                <a:lnTo>
                  <a:pt x="387" y="1532"/>
                </a:lnTo>
                <a:lnTo>
                  <a:pt x="467" y="1532"/>
                </a:lnTo>
                <a:lnTo>
                  <a:pt x="467" y="1594"/>
                </a:lnTo>
                <a:lnTo>
                  <a:pt x="608" y="1594"/>
                </a:lnTo>
                <a:lnTo>
                  <a:pt x="608" y="1664"/>
                </a:lnTo>
                <a:lnTo>
                  <a:pt x="1827" y="1664"/>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4" name="Freeform 9"/>
          <p:cNvSpPr>
            <a:spLocks/>
          </p:cNvSpPr>
          <p:nvPr/>
        </p:nvSpPr>
        <p:spPr bwMode="auto">
          <a:xfrm>
            <a:off x="5978565" y="2798658"/>
            <a:ext cx="3727251" cy="2233613"/>
          </a:xfrm>
          <a:custGeom>
            <a:avLst/>
            <a:gdLst>
              <a:gd name="T0" fmla="*/ 1457 w 2087"/>
              <a:gd name="T1" fmla="*/ 1395 h 1407"/>
              <a:gd name="T2" fmla="*/ 1339 w 2087"/>
              <a:gd name="T3" fmla="*/ 1371 h 1407"/>
              <a:gd name="T4" fmla="*/ 1292 w 2087"/>
              <a:gd name="T5" fmla="*/ 1351 h 1407"/>
              <a:gd name="T6" fmla="*/ 1208 w 2087"/>
              <a:gd name="T7" fmla="*/ 1339 h 1407"/>
              <a:gd name="T8" fmla="*/ 1103 w 2087"/>
              <a:gd name="T9" fmla="*/ 1317 h 1407"/>
              <a:gd name="T10" fmla="*/ 1055 w 2087"/>
              <a:gd name="T11" fmla="*/ 1299 h 1407"/>
              <a:gd name="T12" fmla="*/ 1019 w 2087"/>
              <a:gd name="T13" fmla="*/ 1279 h 1407"/>
              <a:gd name="T14" fmla="*/ 950 w 2087"/>
              <a:gd name="T15" fmla="*/ 1265 h 1407"/>
              <a:gd name="T16" fmla="*/ 935 w 2087"/>
              <a:gd name="T17" fmla="*/ 1241 h 1407"/>
              <a:gd name="T18" fmla="*/ 897 w 2087"/>
              <a:gd name="T19" fmla="*/ 1221 h 1407"/>
              <a:gd name="T20" fmla="*/ 888 w 2087"/>
              <a:gd name="T21" fmla="*/ 1177 h 1407"/>
              <a:gd name="T22" fmla="*/ 837 w 2087"/>
              <a:gd name="T23" fmla="*/ 1163 h 1407"/>
              <a:gd name="T24" fmla="*/ 817 w 2087"/>
              <a:gd name="T25" fmla="*/ 1121 h 1407"/>
              <a:gd name="T26" fmla="*/ 790 w 2087"/>
              <a:gd name="T27" fmla="*/ 1099 h 1407"/>
              <a:gd name="T28" fmla="*/ 771 w 2087"/>
              <a:gd name="T29" fmla="*/ 1067 h 1407"/>
              <a:gd name="T30" fmla="*/ 726 w 2087"/>
              <a:gd name="T31" fmla="*/ 1053 h 1407"/>
              <a:gd name="T32" fmla="*/ 713 w 2087"/>
              <a:gd name="T33" fmla="*/ 1024 h 1407"/>
              <a:gd name="T34" fmla="*/ 673 w 2087"/>
              <a:gd name="T35" fmla="*/ 1010 h 1407"/>
              <a:gd name="T36" fmla="*/ 659 w 2087"/>
              <a:gd name="T37" fmla="*/ 982 h 1407"/>
              <a:gd name="T38" fmla="*/ 608 w 2087"/>
              <a:gd name="T39" fmla="*/ 968 h 1407"/>
              <a:gd name="T40" fmla="*/ 564 w 2087"/>
              <a:gd name="T41" fmla="*/ 932 h 1407"/>
              <a:gd name="T42" fmla="*/ 537 w 2087"/>
              <a:gd name="T43" fmla="*/ 918 h 1407"/>
              <a:gd name="T44" fmla="*/ 524 w 2087"/>
              <a:gd name="T45" fmla="*/ 886 h 1407"/>
              <a:gd name="T46" fmla="*/ 469 w 2087"/>
              <a:gd name="T47" fmla="*/ 868 h 1407"/>
              <a:gd name="T48" fmla="*/ 442 w 2087"/>
              <a:gd name="T49" fmla="*/ 828 h 1407"/>
              <a:gd name="T50" fmla="*/ 413 w 2087"/>
              <a:gd name="T51" fmla="*/ 808 h 1407"/>
              <a:gd name="T52" fmla="*/ 400 w 2087"/>
              <a:gd name="T53" fmla="*/ 778 h 1407"/>
              <a:gd name="T54" fmla="*/ 382 w 2087"/>
              <a:gd name="T55" fmla="*/ 756 h 1407"/>
              <a:gd name="T56" fmla="*/ 364 w 2087"/>
              <a:gd name="T57" fmla="*/ 716 h 1407"/>
              <a:gd name="T58" fmla="*/ 340 w 2087"/>
              <a:gd name="T59" fmla="*/ 694 h 1407"/>
              <a:gd name="T60" fmla="*/ 333 w 2087"/>
              <a:gd name="T61" fmla="*/ 652 h 1407"/>
              <a:gd name="T62" fmla="*/ 302 w 2087"/>
              <a:gd name="T63" fmla="*/ 634 h 1407"/>
              <a:gd name="T64" fmla="*/ 291 w 2087"/>
              <a:gd name="T65" fmla="*/ 593 h 1407"/>
              <a:gd name="T66" fmla="*/ 273 w 2087"/>
              <a:gd name="T67" fmla="*/ 577 h 1407"/>
              <a:gd name="T68" fmla="*/ 253 w 2087"/>
              <a:gd name="T69" fmla="*/ 545 h 1407"/>
              <a:gd name="T70" fmla="*/ 229 w 2087"/>
              <a:gd name="T71" fmla="*/ 527 h 1407"/>
              <a:gd name="T72" fmla="*/ 215 w 2087"/>
              <a:gd name="T73" fmla="*/ 479 h 1407"/>
              <a:gd name="T74" fmla="*/ 196 w 2087"/>
              <a:gd name="T75" fmla="*/ 453 h 1407"/>
              <a:gd name="T76" fmla="*/ 185 w 2087"/>
              <a:gd name="T77" fmla="*/ 425 h 1407"/>
              <a:gd name="T78" fmla="*/ 154 w 2087"/>
              <a:gd name="T79" fmla="*/ 409 h 1407"/>
              <a:gd name="T80" fmla="*/ 145 w 2087"/>
              <a:gd name="T81" fmla="*/ 357 h 1407"/>
              <a:gd name="T82" fmla="*/ 118 w 2087"/>
              <a:gd name="T83" fmla="*/ 347 h 1407"/>
              <a:gd name="T84" fmla="*/ 105 w 2087"/>
              <a:gd name="T85" fmla="*/ 305 h 1407"/>
              <a:gd name="T86" fmla="*/ 87 w 2087"/>
              <a:gd name="T87" fmla="*/ 267 h 1407"/>
              <a:gd name="T88" fmla="*/ 76 w 2087"/>
              <a:gd name="T89" fmla="*/ 217 h 1407"/>
              <a:gd name="T90" fmla="*/ 54 w 2087"/>
              <a:gd name="T91" fmla="*/ 186 h 1407"/>
              <a:gd name="T92" fmla="*/ 47 w 2087"/>
              <a:gd name="T93" fmla="*/ 122 h 1407"/>
              <a:gd name="T94" fmla="*/ 23 w 2087"/>
              <a:gd name="T95" fmla="*/ 88 h 1407"/>
              <a:gd name="T96" fmla="*/ 13 w 2087"/>
              <a:gd name="T97" fmla="*/ 36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7" h="1407">
                <a:moveTo>
                  <a:pt x="2087" y="1407"/>
                </a:moveTo>
                <a:lnTo>
                  <a:pt x="1457" y="1407"/>
                </a:lnTo>
                <a:lnTo>
                  <a:pt x="1457" y="1395"/>
                </a:lnTo>
                <a:lnTo>
                  <a:pt x="1417" y="1395"/>
                </a:lnTo>
                <a:lnTo>
                  <a:pt x="1417" y="1371"/>
                </a:lnTo>
                <a:lnTo>
                  <a:pt x="1339" y="1371"/>
                </a:lnTo>
                <a:lnTo>
                  <a:pt x="1339" y="1363"/>
                </a:lnTo>
                <a:lnTo>
                  <a:pt x="1292" y="1363"/>
                </a:lnTo>
                <a:lnTo>
                  <a:pt x="1292" y="1351"/>
                </a:lnTo>
                <a:lnTo>
                  <a:pt x="1223" y="1351"/>
                </a:lnTo>
                <a:lnTo>
                  <a:pt x="1223" y="1339"/>
                </a:lnTo>
                <a:lnTo>
                  <a:pt x="1208" y="1339"/>
                </a:lnTo>
                <a:lnTo>
                  <a:pt x="1208" y="1331"/>
                </a:lnTo>
                <a:lnTo>
                  <a:pt x="1103" y="1331"/>
                </a:lnTo>
                <a:lnTo>
                  <a:pt x="1103" y="1317"/>
                </a:lnTo>
                <a:lnTo>
                  <a:pt x="1090" y="1317"/>
                </a:lnTo>
                <a:lnTo>
                  <a:pt x="1090" y="1299"/>
                </a:lnTo>
                <a:lnTo>
                  <a:pt x="1055" y="1299"/>
                </a:lnTo>
                <a:lnTo>
                  <a:pt x="1055" y="1291"/>
                </a:lnTo>
                <a:lnTo>
                  <a:pt x="1019" y="1291"/>
                </a:lnTo>
                <a:lnTo>
                  <a:pt x="1019" y="1279"/>
                </a:lnTo>
                <a:lnTo>
                  <a:pt x="973" y="1279"/>
                </a:lnTo>
                <a:lnTo>
                  <a:pt x="973" y="1265"/>
                </a:lnTo>
                <a:lnTo>
                  <a:pt x="950" y="1265"/>
                </a:lnTo>
                <a:lnTo>
                  <a:pt x="950" y="1251"/>
                </a:lnTo>
                <a:lnTo>
                  <a:pt x="935" y="1251"/>
                </a:lnTo>
                <a:lnTo>
                  <a:pt x="935" y="1241"/>
                </a:lnTo>
                <a:lnTo>
                  <a:pt x="906" y="1241"/>
                </a:lnTo>
                <a:lnTo>
                  <a:pt x="906" y="1221"/>
                </a:lnTo>
                <a:lnTo>
                  <a:pt x="897" y="1221"/>
                </a:lnTo>
                <a:lnTo>
                  <a:pt x="897" y="1191"/>
                </a:lnTo>
                <a:lnTo>
                  <a:pt x="888" y="1191"/>
                </a:lnTo>
                <a:lnTo>
                  <a:pt x="888" y="1177"/>
                </a:lnTo>
                <a:lnTo>
                  <a:pt x="864" y="1177"/>
                </a:lnTo>
                <a:lnTo>
                  <a:pt x="864" y="1163"/>
                </a:lnTo>
                <a:lnTo>
                  <a:pt x="837" y="1163"/>
                </a:lnTo>
                <a:lnTo>
                  <a:pt x="837" y="1135"/>
                </a:lnTo>
                <a:lnTo>
                  <a:pt x="817" y="1135"/>
                </a:lnTo>
                <a:lnTo>
                  <a:pt x="817" y="1121"/>
                </a:lnTo>
                <a:lnTo>
                  <a:pt x="800" y="1121"/>
                </a:lnTo>
                <a:lnTo>
                  <a:pt x="800" y="1099"/>
                </a:lnTo>
                <a:lnTo>
                  <a:pt x="790" y="1099"/>
                </a:lnTo>
                <a:lnTo>
                  <a:pt x="790" y="1077"/>
                </a:lnTo>
                <a:lnTo>
                  <a:pt x="771" y="1077"/>
                </a:lnTo>
                <a:lnTo>
                  <a:pt x="771" y="1067"/>
                </a:lnTo>
                <a:lnTo>
                  <a:pt x="737" y="1067"/>
                </a:lnTo>
                <a:lnTo>
                  <a:pt x="737" y="1053"/>
                </a:lnTo>
                <a:lnTo>
                  <a:pt x="726" y="1053"/>
                </a:lnTo>
                <a:lnTo>
                  <a:pt x="726" y="1038"/>
                </a:lnTo>
                <a:lnTo>
                  <a:pt x="713" y="1038"/>
                </a:lnTo>
                <a:lnTo>
                  <a:pt x="713" y="1024"/>
                </a:lnTo>
                <a:lnTo>
                  <a:pt x="686" y="1024"/>
                </a:lnTo>
                <a:lnTo>
                  <a:pt x="686" y="1010"/>
                </a:lnTo>
                <a:lnTo>
                  <a:pt x="673" y="1010"/>
                </a:lnTo>
                <a:lnTo>
                  <a:pt x="673" y="996"/>
                </a:lnTo>
                <a:lnTo>
                  <a:pt x="659" y="996"/>
                </a:lnTo>
                <a:lnTo>
                  <a:pt x="659" y="982"/>
                </a:lnTo>
                <a:lnTo>
                  <a:pt x="619" y="982"/>
                </a:lnTo>
                <a:lnTo>
                  <a:pt x="619" y="968"/>
                </a:lnTo>
                <a:lnTo>
                  <a:pt x="608" y="968"/>
                </a:lnTo>
                <a:lnTo>
                  <a:pt x="608" y="942"/>
                </a:lnTo>
                <a:lnTo>
                  <a:pt x="564" y="942"/>
                </a:lnTo>
                <a:lnTo>
                  <a:pt x="564" y="932"/>
                </a:lnTo>
                <a:lnTo>
                  <a:pt x="549" y="932"/>
                </a:lnTo>
                <a:lnTo>
                  <a:pt x="549" y="918"/>
                </a:lnTo>
                <a:lnTo>
                  <a:pt x="537" y="918"/>
                </a:lnTo>
                <a:lnTo>
                  <a:pt x="537" y="902"/>
                </a:lnTo>
                <a:lnTo>
                  <a:pt x="524" y="902"/>
                </a:lnTo>
                <a:lnTo>
                  <a:pt x="524" y="886"/>
                </a:lnTo>
                <a:lnTo>
                  <a:pt x="498" y="886"/>
                </a:lnTo>
                <a:lnTo>
                  <a:pt x="498" y="868"/>
                </a:lnTo>
                <a:lnTo>
                  <a:pt x="469" y="868"/>
                </a:lnTo>
                <a:lnTo>
                  <a:pt x="469" y="844"/>
                </a:lnTo>
                <a:lnTo>
                  <a:pt x="442" y="844"/>
                </a:lnTo>
                <a:lnTo>
                  <a:pt x="442" y="828"/>
                </a:lnTo>
                <a:lnTo>
                  <a:pt x="433" y="828"/>
                </a:lnTo>
                <a:lnTo>
                  <a:pt x="433" y="808"/>
                </a:lnTo>
                <a:lnTo>
                  <a:pt x="413" y="808"/>
                </a:lnTo>
                <a:lnTo>
                  <a:pt x="413" y="794"/>
                </a:lnTo>
                <a:lnTo>
                  <a:pt x="400" y="794"/>
                </a:lnTo>
                <a:lnTo>
                  <a:pt x="400" y="778"/>
                </a:lnTo>
                <a:lnTo>
                  <a:pt x="391" y="778"/>
                </a:lnTo>
                <a:lnTo>
                  <a:pt x="391" y="756"/>
                </a:lnTo>
                <a:lnTo>
                  <a:pt x="382" y="756"/>
                </a:lnTo>
                <a:lnTo>
                  <a:pt x="382" y="734"/>
                </a:lnTo>
                <a:lnTo>
                  <a:pt x="364" y="734"/>
                </a:lnTo>
                <a:lnTo>
                  <a:pt x="364" y="716"/>
                </a:lnTo>
                <a:lnTo>
                  <a:pt x="351" y="716"/>
                </a:lnTo>
                <a:lnTo>
                  <a:pt x="351" y="694"/>
                </a:lnTo>
                <a:lnTo>
                  <a:pt x="340" y="694"/>
                </a:lnTo>
                <a:lnTo>
                  <a:pt x="340" y="670"/>
                </a:lnTo>
                <a:lnTo>
                  <a:pt x="333" y="670"/>
                </a:lnTo>
                <a:lnTo>
                  <a:pt x="333" y="652"/>
                </a:lnTo>
                <a:lnTo>
                  <a:pt x="324" y="652"/>
                </a:lnTo>
                <a:lnTo>
                  <a:pt x="324" y="634"/>
                </a:lnTo>
                <a:lnTo>
                  <a:pt x="302" y="634"/>
                </a:lnTo>
                <a:lnTo>
                  <a:pt x="302" y="619"/>
                </a:lnTo>
                <a:lnTo>
                  <a:pt x="291" y="619"/>
                </a:lnTo>
                <a:lnTo>
                  <a:pt x="291" y="593"/>
                </a:lnTo>
                <a:lnTo>
                  <a:pt x="284" y="593"/>
                </a:lnTo>
                <a:lnTo>
                  <a:pt x="284" y="577"/>
                </a:lnTo>
                <a:lnTo>
                  <a:pt x="273" y="577"/>
                </a:lnTo>
                <a:lnTo>
                  <a:pt x="273" y="567"/>
                </a:lnTo>
                <a:lnTo>
                  <a:pt x="253" y="567"/>
                </a:lnTo>
                <a:lnTo>
                  <a:pt x="253" y="545"/>
                </a:lnTo>
                <a:lnTo>
                  <a:pt x="244" y="545"/>
                </a:lnTo>
                <a:lnTo>
                  <a:pt x="244" y="527"/>
                </a:lnTo>
                <a:lnTo>
                  <a:pt x="229" y="527"/>
                </a:lnTo>
                <a:lnTo>
                  <a:pt x="229" y="505"/>
                </a:lnTo>
                <a:lnTo>
                  <a:pt x="215" y="505"/>
                </a:lnTo>
                <a:lnTo>
                  <a:pt x="215" y="479"/>
                </a:lnTo>
                <a:lnTo>
                  <a:pt x="205" y="479"/>
                </a:lnTo>
                <a:lnTo>
                  <a:pt x="205" y="453"/>
                </a:lnTo>
                <a:lnTo>
                  <a:pt x="196" y="453"/>
                </a:lnTo>
                <a:lnTo>
                  <a:pt x="196" y="437"/>
                </a:lnTo>
                <a:lnTo>
                  <a:pt x="185" y="437"/>
                </a:lnTo>
                <a:lnTo>
                  <a:pt x="185" y="425"/>
                </a:lnTo>
                <a:lnTo>
                  <a:pt x="173" y="425"/>
                </a:lnTo>
                <a:lnTo>
                  <a:pt x="173" y="409"/>
                </a:lnTo>
                <a:lnTo>
                  <a:pt x="154" y="409"/>
                </a:lnTo>
                <a:lnTo>
                  <a:pt x="154" y="387"/>
                </a:lnTo>
                <a:lnTo>
                  <a:pt x="145" y="387"/>
                </a:lnTo>
                <a:lnTo>
                  <a:pt x="145" y="357"/>
                </a:lnTo>
                <a:lnTo>
                  <a:pt x="129" y="357"/>
                </a:lnTo>
                <a:lnTo>
                  <a:pt x="129" y="347"/>
                </a:lnTo>
                <a:lnTo>
                  <a:pt x="118" y="347"/>
                </a:lnTo>
                <a:lnTo>
                  <a:pt x="118" y="325"/>
                </a:lnTo>
                <a:lnTo>
                  <a:pt x="105" y="325"/>
                </a:lnTo>
                <a:lnTo>
                  <a:pt x="105" y="305"/>
                </a:lnTo>
                <a:lnTo>
                  <a:pt x="96" y="305"/>
                </a:lnTo>
                <a:lnTo>
                  <a:pt x="96" y="267"/>
                </a:lnTo>
                <a:lnTo>
                  <a:pt x="87" y="267"/>
                </a:lnTo>
                <a:lnTo>
                  <a:pt x="87" y="233"/>
                </a:lnTo>
                <a:lnTo>
                  <a:pt x="76" y="233"/>
                </a:lnTo>
                <a:lnTo>
                  <a:pt x="76" y="217"/>
                </a:lnTo>
                <a:lnTo>
                  <a:pt x="63" y="217"/>
                </a:lnTo>
                <a:lnTo>
                  <a:pt x="63" y="186"/>
                </a:lnTo>
                <a:lnTo>
                  <a:pt x="54" y="186"/>
                </a:lnTo>
                <a:lnTo>
                  <a:pt x="54" y="166"/>
                </a:lnTo>
                <a:lnTo>
                  <a:pt x="47" y="166"/>
                </a:lnTo>
                <a:lnTo>
                  <a:pt x="47" y="122"/>
                </a:lnTo>
                <a:lnTo>
                  <a:pt x="38" y="122"/>
                </a:lnTo>
                <a:lnTo>
                  <a:pt x="38" y="88"/>
                </a:lnTo>
                <a:lnTo>
                  <a:pt x="23" y="88"/>
                </a:lnTo>
                <a:lnTo>
                  <a:pt x="23" y="52"/>
                </a:lnTo>
                <a:lnTo>
                  <a:pt x="13" y="52"/>
                </a:lnTo>
                <a:lnTo>
                  <a:pt x="13" y="36"/>
                </a:lnTo>
                <a:lnTo>
                  <a:pt x="0" y="36"/>
                </a:lnTo>
                <a:lnTo>
                  <a:pt x="0" y="0"/>
                </a:lnTo>
              </a:path>
            </a:pathLst>
          </a:custGeom>
          <a:noFill/>
          <a:ln w="28575">
            <a:solidFill>
              <a:schemeClr val="accent3"/>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6" name="Freeform 10"/>
          <p:cNvSpPr>
            <a:spLocks/>
          </p:cNvSpPr>
          <p:nvPr/>
        </p:nvSpPr>
        <p:spPr bwMode="auto">
          <a:xfrm>
            <a:off x="5982132" y="2805007"/>
            <a:ext cx="3779044" cy="1792288"/>
          </a:xfrm>
          <a:custGeom>
            <a:avLst/>
            <a:gdLst>
              <a:gd name="T0" fmla="*/ 116 w 2116"/>
              <a:gd name="T1" fmla="*/ 0 h 1129"/>
              <a:gd name="T2" fmla="*/ 125 w 2116"/>
              <a:gd name="T3" fmla="*/ 52 h 1129"/>
              <a:gd name="T4" fmla="*/ 136 w 2116"/>
              <a:gd name="T5" fmla="*/ 68 h 1129"/>
              <a:gd name="T6" fmla="*/ 158 w 2116"/>
              <a:gd name="T7" fmla="*/ 88 h 1129"/>
              <a:gd name="T8" fmla="*/ 194 w 2116"/>
              <a:gd name="T9" fmla="*/ 108 h 1129"/>
              <a:gd name="T10" fmla="*/ 207 w 2116"/>
              <a:gd name="T11" fmla="*/ 124 h 1129"/>
              <a:gd name="T12" fmla="*/ 223 w 2116"/>
              <a:gd name="T13" fmla="*/ 152 h 1129"/>
              <a:gd name="T14" fmla="*/ 247 w 2116"/>
              <a:gd name="T15" fmla="*/ 168 h 1129"/>
              <a:gd name="T16" fmla="*/ 271 w 2116"/>
              <a:gd name="T17" fmla="*/ 241 h 1129"/>
              <a:gd name="T18" fmla="*/ 282 w 2116"/>
              <a:gd name="T19" fmla="*/ 259 h 1129"/>
              <a:gd name="T20" fmla="*/ 304 w 2116"/>
              <a:gd name="T21" fmla="*/ 285 h 1129"/>
              <a:gd name="T22" fmla="*/ 329 w 2116"/>
              <a:gd name="T23" fmla="*/ 305 h 1129"/>
              <a:gd name="T24" fmla="*/ 345 w 2116"/>
              <a:gd name="T25" fmla="*/ 337 h 1129"/>
              <a:gd name="T26" fmla="*/ 373 w 2116"/>
              <a:gd name="T27" fmla="*/ 375 h 1129"/>
              <a:gd name="T28" fmla="*/ 405 w 2116"/>
              <a:gd name="T29" fmla="*/ 389 h 1129"/>
              <a:gd name="T30" fmla="*/ 445 w 2116"/>
              <a:gd name="T31" fmla="*/ 417 h 1129"/>
              <a:gd name="T32" fmla="*/ 475 w 2116"/>
              <a:gd name="T33" fmla="*/ 435 h 1129"/>
              <a:gd name="T34" fmla="*/ 486 w 2116"/>
              <a:gd name="T35" fmla="*/ 461 h 1129"/>
              <a:gd name="T36" fmla="*/ 495 w 2116"/>
              <a:gd name="T37" fmla="*/ 483 h 1129"/>
              <a:gd name="T38" fmla="*/ 504 w 2116"/>
              <a:gd name="T39" fmla="*/ 515 h 1129"/>
              <a:gd name="T40" fmla="*/ 533 w 2116"/>
              <a:gd name="T41" fmla="*/ 533 h 1129"/>
              <a:gd name="T42" fmla="*/ 578 w 2116"/>
              <a:gd name="T43" fmla="*/ 557 h 1129"/>
              <a:gd name="T44" fmla="*/ 611 w 2116"/>
              <a:gd name="T45" fmla="*/ 573 h 1129"/>
              <a:gd name="T46" fmla="*/ 624 w 2116"/>
              <a:gd name="T47" fmla="*/ 597 h 1129"/>
              <a:gd name="T48" fmla="*/ 660 w 2116"/>
              <a:gd name="T49" fmla="*/ 622 h 1129"/>
              <a:gd name="T50" fmla="*/ 677 w 2116"/>
              <a:gd name="T51" fmla="*/ 642 h 1129"/>
              <a:gd name="T52" fmla="*/ 687 w 2116"/>
              <a:gd name="T53" fmla="*/ 674 h 1129"/>
              <a:gd name="T54" fmla="*/ 700 w 2116"/>
              <a:gd name="T55" fmla="*/ 694 h 1129"/>
              <a:gd name="T56" fmla="*/ 709 w 2116"/>
              <a:gd name="T57" fmla="*/ 718 h 1129"/>
              <a:gd name="T58" fmla="*/ 762 w 2116"/>
              <a:gd name="T59" fmla="*/ 760 h 1129"/>
              <a:gd name="T60" fmla="*/ 778 w 2116"/>
              <a:gd name="T61" fmla="*/ 784 h 1129"/>
              <a:gd name="T62" fmla="*/ 791 w 2116"/>
              <a:gd name="T63" fmla="*/ 814 h 1129"/>
              <a:gd name="T64" fmla="*/ 866 w 2116"/>
              <a:gd name="T65" fmla="*/ 838 h 1129"/>
              <a:gd name="T66" fmla="*/ 900 w 2116"/>
              <a:gd name="T67" fmla="*/ 862 h 1129"/>
              <a:gd name="T68" fmla="*/ 913 w 2116"/>
              <a:gd name="T69" fmla="*/ 890 h 1129"/>
              <a:gd name="T70" fmla="*/ 920 w 2116"/>
              <a:gd name="T71" fmla="*/ 910 h 1129"/>
              <a:gd name="T72" fmla="*/ 944 w 2116"/>
              <a:gd name="T73" fmla="*/ 938 h 1129"/>
              <a:gd name="T74" fmla="*/ 1046 w 2116"/>
              <a:gd name="T75" fmla="*/ 964 h 1129"/>
              <a:gd name="T76" fmla="*/ 1061 w 2116"/>
              <a:gd name="T77" fmla="*/ 984 h 1129"/>
              <a:gd name="T78" fmla="*/ 1166 w 2116"/>
              <a:gd name="T79" fmla="*/ 1012 h 1129"/>
              <a:gd name="T80" fmla="*/ 1184 w 2116"/>
              <a:gd name="T81" fmla="*/ 1026 h 1129"/>
              <a:gd name="T82" fmla="*/ 1334 w 2116"/>
              <a:gd name="T83" fmla="*/ 1039 h 1129"/>
              <a:gd name="T84" fmla="*/ 1344 w 2116"/>
              <a:gd name="T85" fmla="*/ 1061 h 1129"/>
              <a:gd name="T86" fmla="*/ 1461 w 2116"/>
              <a:gd name="T87" fmla="*/ 1087 h 1129"/>
              <a:gd name="T88" fmla="*/ 2116 w 2116"/>
              <a:gd name="T89" fmla="*/ 1129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16" h="1129">
                <a:moveTo>
                  <a:pt x="0" y="0"/>
                </a:moveTo>
                <a:lnTo>
                  <a:pt x="116" y="0"/>
                </a:lnTo>
                <a:lnTo>
                  <a:pt x="116" y="52"/>
                </a:lnTo>
                <a:lnTo>
                  <a:pt x="125" y="52"/>
                </a:lnTo>
                <a:lnTo>
                  <a:pt x="125" y="68"/>
                </a:lnTo>
                <a:lnTo>
                  <a:pt x="136" y="68"/>
                </a:lnTo>
                <a:lnTo>
                  <a:pt x="136" y="88"/>
                </a:lnTo>
                <a:lnTo>
                  <a:pt x="158" y="88"/>
                </a:lnTo>
                <a:lnTo>
                  <a:pt x="158" y="108"/>
                </a:lnTo>
                <a:lnTo>
                  <a:pt x="194" y="108"/>
                </a:lnTo>
                <a:lnTo>
                  <a:pt x="194" y="124"/>
                </a:lnTo>
                <a:lnTo>
                  <a:pt x="207" y="124"/>
                </a:lnTo>
                <a:lnTo>
                  <a:pt x="207" y="152"/>
                </a:lnTo>
                <a:lnTo>
                  <a:pt x="223" y="152"/>
                </a:lnTo>
                <a:lnTo>
                  <a:pt x="223" y="168"/>
                </a:lnTo>
                <a:lnTo>
                  <a:pt x="247" y="168"/>
                </a:lnTo>
                <a:lnTo>
                  <a:pt x="247" y="241"/>
                </a:lnTo>
                <a:lnTo>
                  <a:pt x="271" y="241"/>
                </a:lnTo>
                <a:lnTo>
                  <a:pt x="271" y="259"/>
                </a:lnTo>
                <a:lnTo>
                  <a:pt x="282" y="259"/>
                </a:lnTo>
                <a:lnTo>
                  <a:pt x="282" y="285"/>
                </a:lnTo>
                <a:lnTo>
                  <a:pt x="304" y="285"/>
                </a:lnTo>
                <a:lnTo>
                  <a:pt x="304" y="305"/>
                </a:lnTo>
                <a:lnTo>
                  <a:pt x="329" y="305"/>
                </a:lnTo>
                <a:lnTo>
                  <a:pt x="329" y="337"/>
                </a:lnTo>
                <a:lnTo>
                  <a:pt x="345" y="337"/>
                </a:lnTo>
                <a:lnTo>
                  <a:pt x="345" y="375"/>
                </a:lnTo>
                <a:lnTo>
                  <a:pt x="373" y="375"/>
                </a:lnTo>
                <a:lnTo>
                  <a:pt x="373" y="389"/>
                </a:lnTo>
                <a:lnTo>
                  <a:pt x="405" y="389"/>
                </a:lnTo>
                <a:lnTo>
                  <a:pt x="405" y="417"/>
                </a:lnTo>
                <a:lnTo>
                  <a:pt x="445" y="417"/>
                </a:lnTo>
                <a:lnTo>
                  <a:pt x="445" y="435"/>
                </a:lnTo>
                <a:lnTo>
                  <a:pt x="475" y="435"/>
                </a:lnTo>
                <a:lnTo>
                  <a:pt x="475" y="461"/>
                </a:lnTo>
                <a:lnTo>
                  <a:pt x="486" y="461"/>
                </a:lnTo>
                <a:lnTo>
                  <a:pt x="486" y="483"/>
                </a:lnTo>
                <a:lnTo>
                  <a:pt x="495" y="483"/>
                </a:lnTo>
                <a:lnTo>
                  <a:pt x="495" y="515"/>
                </a:lnTo>
                <a:lnTo>
                  <a:pt x="504" y="515"/>
                </a:lnTo>
                <a:lnTo>
                  <a:pt x="504" y="533"/>
                </a:lnTo>
                <a:lnTo>
                  <a:pt x="533" y="533"/>
                </a:lnTo>
                <a:lnTo>
                  <a:pt x="533" y="557"/>
                </a:lnTo>
                <a:lnTo>
                  <a:pt x="578" y="557"/>
                </a:lnTo>
                <a:lnTo>
                  <a:pt x="578" y="573"/>
                </a:lnTo>
                <a:lnTo>
                  <a:pt x="611" y="573"/>
                </a:lnTo>
                <a:lnTo>
                  <a:pt x="611" y="597"/>
                </a:lnTo>
                <a:lnTo>
                  <a:pt x="624" y="597"/>
                </a:lnTo>
                <a:lnTo>
                  <a:pt x="624" y="622"/>
                </a:lnTo>
                <a:lnTo>
                  <a:pt x="660" y="622"/>
                </a:lnTo>
                <a:lnTo>
                  <a:pt x="660" y="642"/>
                </a:lnTo>
                <a:lnTo>
                  <a:pt x="677" y="642"/>
                </a:lnTo>
                <a:lnTo>
                  <a:pt x="677" y="674"/>
                </a:lnTo>
                <a:lnTo>
                  <a:pt x="687" y="674"/>
                </a:lnTo>
                <a:lnTo>
                  <a:pt x="687" y="694"/>
                </a:lnTo>
                <a:lnTo>
                  <a:pt x="700" y="694"/>
                </a:lnTo>
                <a:lnTo>
                  <a:pt x="700" y="718"/>
                </a:lnTo>
                <a:lnTo>
                  <a:pt x="709" y="718"/>
                </a:lnTo>
                <a:lnTo>
                  <a:pt x="709" y="760"/>
                </a:lnTo>
                <a:lnTo>
                  <a:pt x="762" y="760"/>
                </a:lnTo>
                <a:lnTo>
                  <a:pt x="762" y="784"/>
                </a:lnTo>
                <a:lnTo>
                  <a:pt x="778" y="784"/>
                </a:lnTo>
                <a:lnTo>
                  <a:pt x="778" y="814"/>
                </a:lnTo>
                <a:lnTo>
                  <a:pt x="791" y="814"/>
                </a:lnTo>
                <a:lnTo>
                  <a:pt x="791" y="838"/>
                </a:lnTo>
                <a:lnTo>
                  <a:pt x="866" y="838"/>
                </a:lnTo>
                <a:lnTo>
                  <a:pt x="866" y="862"/>
                </a:lnTo>
                <a:lnTo>
                  <a:pt x="900" y="862"/>
                </a:lnTo>
                <a:lnTo>
                  <a:pt x="900" y="890"/>
                </a:lnTo>
                <a:lnTo>
                  <a:pt x="913" y="890"/>
                </a:lnTo>
                <a:lnTo>
                  <a:pt x="913" y="910"/>
                </a:lnTo>
                <a:lnTo>
                  <a:pt x="920" y="910"/>
                </a:lnTo>
                <a:lnTo>
                  <a:pt x="920" y="938"/>
                </a:lnTo>
                <a:lnTo>
                  <a:pt x="944" y="938"/>
                </a:lnTo>
                <a:lnTo>
                  <a:pt x="944" y="964"/>
                </a:lnTo>
                <a:lnTo>
                  <a:pt x="1046" y="964"/>
                </a:lnTo>
                <a:lnTo>
                  <a:pt x="1046" y="984"/>
                </a:lnTo>
                <a:lnTo>
                  <a:pt x="1061" y="984"/>
                </a:lnTo>
                <a:lnTo>
                  <a:pt x="1061" y="1012"/>
                </a:lnTo>
                <a:lnTo>
                  <a:pt x="1166" y="1012"/>
                </a:lnTo>
                <a:lnTo>
                  <a:pt x="1166" y="1026"/>
                </a:lnTo>
                <a:lnTo>
                  <a:pt x="1184" y="1026"/>
                </a:lnTo>
                <a:lnTo>
                  <a:pt x="1184" y="1039"/>
                </a:lnTo>
                <a:lnTo>
                  <a:pt x="1334" y="1039"/>
                </a:lnTo>
                <a:lnTo>
                  <a:pt x="1334" y="1061"/>
                </a:lnTo>
                <a:lnTo>
                  <a:pt x="1344" y="1061"/>
                </a:lnTo>
                <a:lnTo>
                  <a:pt x="1344" y="1087"/>
                </a:lnTo>
                <a:lnTo>
                  <a:pt x="1461" y="1087"/>
                </a:lnTo>
                <a:lnTo>
                  <a:pt x="1461" y="1129"/>
                </a:lnTo>
                <a:lnTo>
                  <a:pt x="2116" y="1129"/>
                </a:lnTo>
              </a:path>
            </a:pathLst>
          </a:custGeom>
          <a:noFill/>
          <a:ln w="28575">
            <a:solidFill>
              <a:schemeClr val="accent2"/>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grpSp>
        <p:nvGrpSpPr>
          <p:cNvPr id="52" name="Group 51"/>
          <p:cNvGrpSpPr/>
          <p:nvPr/>
        </p:nvGrpSpPr>
        <p:grpSpPr>
          <a:xfrm>
            <a:off x="5516296" y="2666347"/>
            <a:ext cx="285235" cy="2969365"/>
            <a:chOff x="448993" y="3168102"/>
            <a:chExt cx="253542" cy="2969365"/>
          </a:xfrm>
        </p:grpSpPr>
        <p:sp>
          <p:nvSpPr>
            <p:cNvPr id="142" name="Rectangle 289"/>
            <p:cNvSpPr>
              <a:spLocks noChangeArrowheads="1"/>
            </p:cNvSpPr>
            <p:nvPr/>
          </p:nvSpPr>
          <p:spPr bwMode="auto">
            <a:xfrm>
              <a:off x="448993" y="5618928"/>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0.1</a:t>
              </a:r>
              <a:endParaRPr lang="pt-PT" sz="1600" b="1" kern="0" dirty="0">
                <a:solidFill>
                  <a:srgbClr val="FFFFFF"/>
                </a:solidFill>
                <a:latin typeface="Arial"/>
                <a:ea typeface="+mn-ea"/>
                <a:cs typeface="+mn-cs"/>
              </a:endParaRPr>
            </a:p>
          </p:txBody>
        </p:sp>
        <p:sp>
          <p:nvSpPr>
            <p:cNvPr id="143" name="Rectangle 290"/>
            <p:cNvSpPr>
              <a:spLocks noChangeArrowheads="1"/>
            </p:cNvSpPr>
            <p:nvPr/>
          </p:nvSpPr>
          <p:spPr bwMode="auto">
            <a:xfrm>
              <a:off x="448993" y="5346614"/>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0.2</a:t>
              </a:r>
              <a:endParaRPr lang="pt-PT" sz="1600" b="1" kern="0" dirty="0">
                <a:solidFill>
                  <a:srgbClr val="FFFFFF"/>
                </a:solidFill>
                <a:latin typeface="Arial"/>
                <a:ea typeface="+mn-ea"/>
                <a:cs typeface="+mn-cs"/>
              </a:endParaRPr>
            </a:p>
          </p:txBody>
        </p:sp>
        <p:sp>
          <p:nvSpPr>
            <p:cNvPr id="144" name="Rectangle 291"/>
            <p:cNvSpPr>
              <a:spLocks noChangeArrowheads="1"/>
            </p:cNvSpPr>
            <p:nvPr/>
          </p:nvSpPr>
          <p:spPr bwMode="auto">
            <a:xfrm>
              <a:off x="448993" y="5074300"/>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0.3</a:t>
              </a:r>
              <a:endParaRPr lang="pt-PT" sz="1600" b="1" kern="0" dirty="0">
                <a:solidFill>
                  <a:srgbClr val="FFFFFF"/>
                </a:solidFill>
                <a:latin typeface="Arial"/>
                <a:ea typeface="+mn-ea"/>
                <a:cs typeface="+mn-cs"/>
              </a:endParaRPr>
            </a:p>
          </p:txBody>
        </p:sp>
        <p:sp>
          <p:nvSpPr>
            <p:cNvPr id="145" name="Rectangle 292"/>
            <p:cNvSpPr>
              <a:spLocks noChangeArrowheads="1"/>
            </p:cNvSpPr>
            <p:nvPr/>
          </p:nvSpPr>
          <p:spPr bwMode="auto">
            <a:xfrm>
              <a:off x="448993" y="4529672"/>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0.5</a:t>
              </a:r>
              <a:endParaRPr lang="pt-PT" sz="1600" b="1" kern="0" dirty="0">
                <a:solidFill>
                  <a:srgbClr val="FFFFFF"/>
                </a:solidFill>
                <a:latin typeface="Arial"/>
                <a:ea typeface="+mn-ea"/>
                <a:cs typeface="+mn-cs"/>
              </a:endParaRPr>
            </a:p>
          </p:txBody>
        </p:sp>
        <p:sp>
          <p:nvSpPr>
            <p:cNvPr id="146" name="Rectangle 293"/>
            <p:cNvSpPr>
              <a:spLocks noChangeArrowheads="1"/>
            </p:cNvSpPr>
            <p:nvPr/>
          </p:nvSpPr>
          <p:spPr bwMode="auto">
            <a:xfrm>
              <a:off x="448993" y="3440416"/>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0.9</a:t>
              </a:r>
              <a:endParaRPr lang="pt-PT" sz="1600" b="1" kern="0" dirty="0">
                <a:solidFill>
                  <a:srgbClr val="FFFFFF"/>
                </a:solidFill>
                <a:latin typeface="Arial"/>
                <a:ea typeface="+mn-ea"/>
                <a:cs typeface="+mn-cs"/>
              </a:endParaRPr>
            </a:p>
          </p:txBody>
        </p:sp>
        <p:sp>
          <p:nvSpPr>
            <p:cNvPr id="147" name="Rectangle 294"/>
            <p:cNvSpPr>
              <a:spLocks noChangeArrowheads="1"/>
            </p:cNvSpPr>
            <p:nvPr/>
          </p:nvSpPr>
          <p:spPr bwMode="auto">
            <a:xfrm>
              <a:off x="448993" y="3168102"/>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1.0</a:t>
              </a:r>
              <a:endParaRPr lang="pt-PT" sz="1600" b="1" kern="0" dirty="0">
                <a:solidFill>
                  <a:srgbClr val="FFFFFF"/>
                </a:solidFill>
                <a:latin typeface="Arial"/>
                <a:ea typeface="+mn-ea"/>
                <a:cs typeface="+mn-cs"/>
              </a:endParaRPr>
            </a:p>
          </p:txBody>
        </p:sp>
        <p:sp>
          <p:nvSpPr>
            <p:cNvPr id="148" name="Rectangle 293"/>
            <p:cNvSpPr>
              <a:spLocks noChangeArrowheads="1"/>
            </p:cNvSpPr>
            <p:nvPr/>
          </p:nvSpPr>
          <p:spPr bwMode="auto">
            <a:xfrm>
              <a:off x="448993" y="3712730"/>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0.8</a:t>
              </a:r>
              <a:endParaRPr lang="pt-PT" sz="1600" b="1" kern="0" dirty="0">
                <a:solidFill>
                  <a:srgbClr val="FFFFFF"/>
                </a:solidFill>
                <a:latin typeface="Arial"/>
                <a:ea typeface="+mn-ea"/>
                <a:cs typeface="+mn-cs"/>
              </a:endParaRPr>
            </a:p>
          </p:txBody>
        </p:sp>
        <p:sp>
          <p:nvSpPr>
            <p:cNvPr id="149" name="Rectangle 293"/>
            <p:cNvSpPr>
              <a:spLocks noChangeArrowheads="1"/>
            </p:cNvSpPr>
            <p:nvPr/>
          </p:nvSpPr>
          <p:spPr bwMode="auto">
            <a:xfrm>
              <a:off x="448993" y="3985044"/>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0.7</a:t>
              </a:r>
              <a:endParaRPr lang="pt-PT" sz="1600" b="1" kern="0" dirty="0">
                <a:solidFill>
                  <a:srgbClr val="FFFFFF"/>
                </a:solidFill>
                <a:latin typeface="Arial"/>
                <a:ea typeface="+mn-ea"/>
                <a:cs typeface="+mn-cs"/>
              </a:endParaRPr>
            </a:p>
          </p:txBody>
        </p:sp>
        <p:sp>
          <p:nvSpPr>
            <p:cNvPr id="150" name="Rectangle 293"/>
            <p:cNvSpPr>
              <a:spLocks noChangeArrowheads="1"/>
            </p:cNvSpPr>
            <p:nvPr/>
          </p:nvSpPr>
          <p:spPr bwMode="auto">
            <a:xfrm>
              <a:off x="448993" y="4257358"/>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0.6</a:t>
              </a:r>
              <a:endParaRPr lang="pt-PT" sz="1600" b="1" kern="0" dirty="0">
                <a:solidFill>
                  <a:srgbClr val="FFFFFF"/>
                </a:solidFill>
                <a:latin typeface="Arial"/>
                <a:ea typeface="+mn-ea"/>
                <a:cs typeface="+mn-cs"/>
              </a:endParaRPr>
            </a:p>
          </p:txBody>
        </p:sp>
        <p:sp>
          <p:nvSpPr>
            <p:cNvPr id="151" name="Rectangle 293"/>
            <p:cNvSpPr>
              <a:spLocks noChangeArrowheads="1"/>
            </p:cNvSpPr>
            <p:nvPr/>
          </p:nvSpPr>
          <p:spPr bwMode="auto">
            <a:xfrm>
              <a:off x="448993" y="4801986"/>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0.4</a:t>
              </a:r>
              <a:endParaRPr lang="pt-PT" sz="1600" b="1" kern="0" dirty="0">
                <a:solidFill>
                  <a:srgbClr val="FFFFFF"/>
                </a:solidFill>
                <a:latin typeface="Arial"/>
                <a:ea typeface="+mn-ea"/>
                <a:cs typeface="+mn-cs"/>
              </a:endParaRPr>
            </a:p>
          </p:txBody>
        </p:sp>
        <p:sp>
          <p:nvSpPr>
            <p:cNvPr id="152" name="Rectangle 293"/>
            <p:cNvSpPr>
              <a:spLocks noChangeArrowheads="1"/>
            </p:cNvSpPr>
            <p:nvPr/>
          </p:nvSpPr>
          <p:spPr bwMode="auto">
            <a:xfrm>
              <a:off x="448993" y="5891246"/>
              <a:ext cx="253542" cy="246221"/>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600" b="1" kern="0" dirty="0" smtClean="0">
                  <a:solidFill>
                    <a:srgbClr val="FFFFFF"/>
                  </a:solidFill>
                  <a:latin typeface="Arial"/>
                  <a:ea typeface="+mn-ea"/>
                  <a:cs typeface="+mn-cs"/>
                </a:rPr>
                <a:t>0.0</a:t>
              </a:r>
              <a:endParaRPr lang="pt-PT" sz="1600" b="1" kern="0" dirty="0">
                <a:solidFill>
                  <a:srgbClr val="FFFFFF"/>
                </a:solidFill>
                <a:latin typeface="Arial"/>
                <a:ea typeface="+mn-ea"/>
                <a:cs typeface="+mn-cs"/>
              </a:endParaRPr>
            </a:p>
          </p:txBody>
        </p:sp>
      </p:grpSp>
      <p:sp>
        <p:nvSpPr>
          <p:cNvPr id="153" name="Rectangle 2"/>
          <p:cNvSpPr>
            <a:spLocks noChangeArrowheads="1"/>
          </p:cNvSpPr>
          <p:nvPr/>
        </p:nvSpPr>
        <p:spPr bwMode="auto">
          <a:xfrm>
            <a:off x="263736" y="6097237"/>
            <a:ext cx="5898516" cy="563231"/>
          </a:xfrm>
          <a:prstGeom prst="rect">
            <a:avLst/>
          </a:prstGeom>
          <a:noFill/>
          <a:ln w="9525">
            <a:noFill/>
            <a:miter lim="800000"/>
            <a:headEnd/>
            <a:tailEnd/>
          </a:ln>
        </p:spPr>
        <p:txBody>
          <a:bodyPr wrap="square" anchor="b">
            <a:spAutoFit/>
          </a:bodyPr>
          <a:lstStyle/>
          <a:p>
            <a:pPr defTabSz="457200" eaLnBrk="1" fontAlgn="auto" hangingPunct="1">
              <a:lnSpc>
                <a:spcPct val="85000"/>
              </a:lnSpc>
              <a:spcBef>
                <a:spcPts val="0"/>
              </a:spcBef>
              <a:spcAft>
                <a:spcPts val="0"/>
              </a:spcAft>
            </a:pPr>
            <a:r>
              <a:rPr lang="en-GB" sz="1200" b="1" dirty="0" smtClean="0">
                <a:solidFill>
                  <a:srgbClr val="FFFFFF"/>
                </a:solidFill>
                <a:latin typeface="Arial"/>
                <a:ea typeface="+mn-ea"/>
                <a:cs typeface="+mn-cs"/>
              </a:rPr>
              <a:t>CR, complete response; </a:t>
            </a:r>
            <a:r>
              <a:rPr lang="en-GB" sz="1200" b="1" dirty="0" err="1" smtClean="0">
                <a:solidFill>
                  <a:srgbClr val="FFFFFF"/>
                </a:solidFill>
                <a:latin typeface="Arial"/>
                <a:ea typeface="+mn-ea"/>
                <a:cs typeface="+mn-cs"/>
              </a:rPr>
              <a:t>nCR</a:t>
            </a:r>
            <a:r>
              <a:rPr lang="en-GB" sz="1200" b="1" dirty="0" smtClean="0">
                <a:solidFill>
                  <a:srgbClr val="FFFFFF"/>
                </a:solidFill>
                <a:latin typeface="Arial"/>
                <a:ea typeface="+mn-ea"/>
                <a:cs typeface="+mn-cs"/>
              </a:rPr>
              <a:t>, near complete response; VGPR, very good partial response; PR, </a:t>
            </a:r>
            <a:r>
              <a:rPr lang="en-GB" sz="1200" b="1" dirty="0">
                <a:solidFill>
                  <a:srgbClr val="FFFFFF"/>
                </a:solidFill>
                <a:latin typeface="Arial"/>
                <a:ea typeface="+mn-ea"/>
                <a:cs typeface="+mn-cs"/>
              </a:rPr>
              <a:t>partial response; SD, </a:t>
            </a:r>
            <a:r>
              <a:rPr lang="en-GB" sz="1200" b="1" dirty="0" smtClean="0">
                <a:solidFill>
                  <a:srgbClr val="FFFFFF"/>
                </a:solidFill>
                <a:latin typeface="Arial"/>
                <a:ea typeface="+mn-ea"/>
                <a:cs typeface="+mn-cs"/>
              </a:rPr>
              <a:t>stable disease; </a:t>
            </a:r>
            <a:r>
              <a:rPr lang="en-GB" sz="1200" b="1" dirty="0">
                <a:solidFill>
                  <a:srgbClr val="FFFFFF"/>
                </a:solidFill>
                <a:latin typeface="Arial"/>
                <a:ea typeface="+mn-ea"/>
                <a:cs typeface="+mn-cs"/>
              </a:rPr>
              <a:t>PD, </a:t>
            </a:r>
            <a:r>
              <a:rPr lang="en-GB" sz="1200" b="1" dirty="0" smtClean="0">
                <a:solidFill>
                  <a:srgbClr val="FFFFFF"/>
                </a:solidFill>
                <a:latin typeface="Arial"/>
                <a:ea typeface="+mn-ea"/>
                <a:cs typeface="+mn-cs"/>
              </a:rPr>
              <a:t>progressive disease; </a:t>
            </a:r>
            <a:r>
              <a:rPr lang="en-GB" sz="1200" b="1" dirty="0">
                <a:solidFill>
                  <a:srgbClr val="FFFFFF"/>
                </a:solidFill>
                <a:latin typeface="Arial"/>
                <a:ea typeface="+mn-ea"/>
                <a:cs typeface="+mn-cs"/>
              </a:rPr>
              <a:t>ASCT, autologous stem cell </a:t>
            </a:r>
            <a:r>
              <a:rPr lang="en-GB" sz="1200" b="1" dirty="0" smtClean="0">
                <a:solidFill>
                  <a:srgbClr val="FFFFFF"/>
                </a:solidFill>
                <a:latin typeface="Arial"/>
                <a:ea typeface="+mn-ea"/>
                <a:cs typeface="+mn-cs"/>
              </a:rPr>
              <a:t>transplantation.</a:t>
            </a:r>
            <a:endParaRPr lang="en-US" sz="1200" b="1" dirty="0">
              <a:solidFill>
                <a:srgbClr val="FFFFFF"/>
              </a:solidFill>
              <a:latin typeface="Arial"/>
              <a:ea typeface="+mn-ea"/>
              <a:cs typeface="+mn-cs"/>
            </a:endParaRPr>
          </a:p>
        </p:txBody>
      </p:sp>
    </p:spTree>
    <p:extLst>
      <p:ext uri="{BB962C8B-B14F-4D97-AF65-F5344CB8AC3E}">
        <p14:creationId xmlns:p14="http://schemas.microsoft.com/office/powerpoint/2010/main" val="142798566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
          <p:cNvSpPr>
            <a:spLocks noChangeArrowheads="1"/>
          </p:cNvSpPr>
          <p:nvPr/>
        </p:nvSpPr>
        <p:spPr bwMode="auto">
          <a:xfrm>
            <a:off x="38100" y="2"/>
            <a:ext cx="10287000" cy="981075"/>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90" tIns="45692" rIns="91390" bIns="45692" anchor="ctr"/>
          <a:lstStyle/>
          <a:p>
            <a:endParaRPr lang="es-ES_tradnl" smtClean="0">
              <a:solidFill>
                <a:srgbClr val="FFFFFF"/>
              </a:solidFill>
              <a:latin typeface="Times New Roman" charset="0"/>
            </a:endParaRPr>
          </a:p>
        </p:txBody>
      </p:sp>
      <p:sp>
        <p:nvSpPr>
          <p:cNvPr id="7" name="Rectangle 2"/>
          <p:cNvSpPr>
            <a:spLocks noGrp="1" noChangeArrowheads="1"/>
          </p:cNvSpPr>
          <p:nvPr>
            <p:ph type="title"/>
          </p:nvPr>
        </p:nvSpPr>
        <p:spPr>
          <a:xfrm>
            <a:off x="114302" y="152403"/>
            <a:ext cx="9937751" cy="647700"/>
          </a:xfrm>
        </p:spPr>
        <p:txBody>
          <a:bodyPr/>
          <a:lstStyle/>
          <a:p>
            <a:r>
              <a:rPr lang="es-ES" sz="2800" b="1" dirty="0" smtClean="0">
                <a:solidFill>
                  <a:srgbClr val="FFFF00"/>
                </a:solidFill>
                <a:latin typeface="Arial" charset="0"/>
                <a:ea typeface="ＭＳ Ｐゴシック" charset="0"/>
                <a:cs typeface="ＭＳ Ｐゴシック" charset="0"/>
              </a:rPr>
              <a:t>GEM2005MAS65: VMP/VTP</a:t>
            </a:r>
            <a:r>
              <a:rPr lang="es-ES" sz="2800" b="1" dirty="0" smtClean="0">
                <a:solidFill>
                  <a:srgbClr val="FFFF00"/>
                </a:solidFill>
                <a:latin typeface="Arial" charset="0"/>
                <a:ea typeface="ＭＳ Ｐゴシック" charset="0"/>
                <a:cs typeface="ＭＳ Ｐゴシック" charset="0"/>
                <a:sym typeface="Wingdings"/>
              </a:rPr>
              <a:t>VT/VP</a:t>
            </a:r>
            <a:br>
              <a:rPr lang="es-ES" sz="2800" b="1" dirty="0" smtClean="0">
                <a:solidFill>
                  <a:srgbClr val="FFFF00"/>
                </a:solidFill>
                <a:latin typeface="Arial" charset="0"/>
                <a:ea typeface="ＭＳ Ｐゴシック" charset="0"/>
                <a:cs typeface="ＭＳ Ｐゴシック" charset="0"/>
                <a:sym typeface="Wingdings"/>
              </a:rPr>
            </a:br>
            <a:r>
              <a:rPr lang="es-ES" sz="2800" b="1" dirty="0" err="1" smtClean="0">
                <a:solidFill>
                  <a:srgbClr val="FFFF00"/>
                </a:solidFill>
                <a:latin typeface="Arial" charset="0"/>
                <a:ea typeface="ＭＳ Ｐゴシック" charset="0"/>
                <a:cs typeface="ＭＳ Ｐゴシック" charset="0"/>
              </a:rPr>
              <a:t>Impact</a:t>
            </a:r>
            <a:r>
              <a:rPr lang="es-ES" sz="2800" b="1" dirty="0" smtClean="0">
                <a:solidFill>
                  <a:srgbClr val="FFFF00"/>
                </a:solidFill>
                <a:latin typeface="Arial" charset="0"/>
                <a:ea typeface="ＭＳ Ｐゴシック" charset="0"/>
                <a:cs typeface="ＭＳ Ｐゴシック" charset="0"/>
              </a:rPr>
              <a:t> </a:t>
            </a:r>
            <a:r>
              <a:rPr lang="es-ES" sz="2800" b="1" dirty="0">
                <a:solidFill>
                  <a:srgbClr val="FFFF00"/>
                </a:solidFill>
                <a:latin typeface="Arial" charset="0"/>
                <a:ea typeface="ＭＳ Ｐゴシック" charset="0"/>
                <a:cs typeface="ＭＳ Ｐゴシック" charset="0"/>
              </a:rPr>
              <a:t>of response in </a:t>
            </a:r>
            <a:r>
              <a:rPr lang="es-ES" sz="2800" b="1" dirty="0" err="1">
                <a:solidFill>
                  <a:srgbClr val="FFFF00"/>
                </a:solidFill>
                <a:latin typeface="Arial" charset="0"/>
                <a:ea typeface="ＭＳ Ｐゴシック" charset="0"/>
                <a:cs typeface="ＭＳ Ｐゴシック" charset="0"/>
              </a:rPr>
              <a:t>the</a:t>
            </a:r>
            <a:r>
              <a:rPr lang="es-ES" sz="2800" b="1" dirty="0">
                <a:solidFill>
                  <a:srgbClr val="FFFF00"/>
                </a:solidFill>
                <a:latin typeface="Arial" charset="0"/>
                <a:ea typeface="ＭＳ Ｐゴシック" charset="0"/>
                <a:cs typeface="ＭＳ Ｐゴシック" charset="0"/>
              </a:rPr>
              <a:t> </a:t>
            </a:r>
            <a:r>
              <a:rPr lang="es-ES" sz="2800" b="1" dirty="0" err="1">
                <a:solidFill>
                  <a:srgbClr val="FFFF00"/>
                </a:solidFill>
                <a:latin typeface="Arial" charset="0"/>
                <a:ea typeface="ＭＳ Ｐゴシック" charset="0"/>
                <a:cs typeface="ＭＳ Ｐゴシック" charset="0"/>
              </a:rPr>
              <a:t>whole</a:t>
            </a:r>
            <a:r>
              <a:rPr lang="es-ES" sz="2800" b="1" dirty="0">
                <a:solidFill>
                  <a:srgbClr val="FFFF00"/>
                </a:solidFill>
                <a:latin typeface="Arial" charset="0"/>
                <a:ea typeface="ＭＳ Ｐゴシック" charset="0"/>
                <a:cs typeface="ＭＳ Ｐゴシック" charset="0"/>
              </a:rPr>
              <a:t> series of </a:t>
            </a:r>
            <a:r>
              <a:rPr lang="es-ES" sz="2800" b="1" dirty="0" err="1">
                <a:solidFill>
                  <a:srgbClr val="FFFF00"/>
                </a:solidFill>
                <a:latin typeface="Arial" charset="0"/>
                <a:ea typeface="ＭＳ Ｐゴシック" charset="0"/>
                <a:cs typeface="ＭＳ Ｐゴシック" charset="0"/>
              </a:rPr>
              <a:t>patients</a:t>
            </a:r>
            <a:r>
              <a:rPr lang="es-ES" sz="2800" b="1" dirty="0">
                <a:solidFill>
                  <a:srgbClr val="FFFF00"/>
                </a:solidFill>
                <a:latin typeface="Arial" charset="0"/>
                <a:ea typeface="ＭＳ Ｐゴシック" charset="0"/>
                <a:cs typeface="ＭＳ Ｐゴシック" charset="0"/>
              </a:rPr>
              <a:t> (n:260)</a:t>
            </a:r>
          </a:p>
        </p:txBody>
      </p:sp>
      <p:grpSp>
        <p:nvGrpSpPr>
          <p:cNvPr id="220" name="219 Grupo"/>
          <p:cNvGrpSpPr/>
          <p:nvPr/>
        </p:nvGrpSpPr>
        <p:grpSpPr>
          <a:xfrm>
            <a:off x="-342896" y="971493"/>
            <a:ext cx="10670986" cy="5010954"/>
            <a:chOff x="-383975" y="1330740"/>
            <a:chExt cx="10670986" cy="5010954"/>
          </a:xfrm>
        </p:grpSpPr>
        <p:grpSp>
          <p:nvGrpSpPr>
            <p:cNvPr id="36" name="4 Grupo"/>
            <p:cNvGrpSpPr>
              <a:grpSpLocks/>
            </p:cNvGrpSpPr>
            <p:nvPr/>
          </p:nvGrpSpPr>
          <p:grpSpPr bwMode="auto">
            <a:xfrm>
              <a:off x="114301" y="1916039"/>
              <a:ext cx="9196044" cy="4395405"/>
              <a:chOff x="30967" y="1648246"/>
              <a:chExt cx="8299267" cy="4396032"/>
            </a:xfrm>
            <a:noFill/>
          </p:grpSpPr>
          <p:sp>
            <p:nvSpPr>
              <p:cNvPr id="39" name="Rectangle 187"/>
              <p:cNvSpPr>
                <a:spLocks noChangeArrowheads="1"/>
              </p:cNvSpPr>
              <p:nvPr/>
            </p:nvSpPr>
            <p:spPr bwMode="auto">
              <a:xfrm rot="16200000">
                <a:off x="-599928" y="3530008"/>
                <a:ext cx="1456223" cy="19443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3788"/>
                <a:r>
                  <a:rPr lang="en-US" sz="1400" b="1" dirty="0">
                    <a:solidFill>
                      <a:srgbClr val="FFFFFF"/>
                    </a:solidFill>
                    <a:latin typeface="Arial" panose="020B0604020202020204" pitchFamily="34" charset="0"/>
                    <a:cs typeface="Arial" panose="020B0604020202020204" pitchFamily="34" charset="0"/>
                  </a:rPr>
                  <a:t>Proportion of </a:t>
                </a:r>
                <a:r>
                  <a:rPr lang="en-US" sz="1400" b="1" dirty="0" err="1">
                    <a:solidFill>
                      <a:srgbClr val="FFFFFF"/>
                    </a:solidFill>
                    <a:latin typeface="Arial" panose="020B0604020202020204" pitchFamily="34" charset="0"/>
                    <a:cs typeface="Arial" panose="020B0604020202020204" pitchFamily="34" charset="0"/>
                  </a:rPr>
                  <a:t>pts</a:t>
                </a:r>
                <a:r>
                  <a:rPr lang="en-US" sz="1400" b="1" dirty="0">
                    <a:solidFill>
                      <a:srgbClr val="FFFFFF"/>
                    </a:solidFill>
                    <a:latin typeface="Arial" panose="020B0604020202020204" pitchFamily="34" charset="0"/>
                    <a:cs typeface="Arial" panose="020B0604020202020204" pitchFamily="34" charset="0"/>
                  </a:rPr>
                  <a:t> </a:t>
                </a:r>
                <a:endParaRPr lang="en-US" sz="3200" dirty="0">
                  <a:solidFill>
                    <a:srgbClr val="FFFFFF"/>
                  </a:solidFill>
                  <a:latin typeface="Arial" panose="020B0604020202020204" pitchFamily="34" charset="0"/>
                  <a:cs typeface="Arial" panose="020B0604020202020204" pitchFamily="34" charset="0"/>
                </a:endParaRPr>
              </a:p>
            </p:txBody>
          </p:sp>
          <p:sp>
            <p:nvSpPr>
              <p:cNvPr id="40" name="Rectangle 168"/>
              <p:cNvSpPr>
                <a:spLocks noChangeArrowheads="1"/>
              </p:cNvSpPr>
              <p:nvPr/>
            </p:nvSpPr>
            <p:spPr bwMode="auto">
              <a:xfrm>
                <a:off x="1681426" y="5828801"/>
                <a:ext cx="1194326" cy="215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3788"/>
                <a:r>
                  <a:rPr lang="en-US" sz="1400" b="1" dirty="0">
                    <a:solidFill>
                      <a:srgbClr val="FFFFFF"/>
                    </a:solidFill>
                    <a:latin typeface="Arial" panose="020B0604020202020204" pitchFamily="34" charset="0"/>
                    <a:cs typeface="Arial" panose="020B0604020202020204" pitchFamily="34" charset="0"/>
                  </a:rPr>
                  <a:t>Time in months</a:t>
                </a:r>
                <a:endParaRPr lang="en-US" dirty="0">
                  <a:solidFill>
                    <a:srgbClr val="FFFFFF"/>
                  </a:solidFill>
                  <a:latin typeface="Arial" panose="020B0604020202020204" pitchFamily="34" charset="0"/>
                  <a:cs typeface="Arial" panose="020B0604020202020204" pitchFamily="34" charset="0"/>
                </a:endParaRPr>
              </a:p>
            </p:txBody>
          </p:sp>
          <p:sp>
            <p:nvSpPr>
              <p:cNvPr id="41" name="7 CuadroTexto"/>
              <p:cNvSpPr txBox="1">
                <a:spLocks noChangeArrowheads="1"/>
              </p:cNvSpPr>
              <p:nvPr/>
            </p:nvSpPr>
            <p:spPr bwMode="auto">
              <a:xfrm>
                <a:off x="740546" y="4053392"/>
                <a:ext cx="1138828" cy="36938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s-ES_tradnl" sz="1800" b="1" dirty="0">
                    <a:solidFill>
                      <a:srgbClr val="66FFFF"/>
                    </a:solidFill>
                    <a:latin typeface="Arial" panose="020B0604020202020204" pitchFamily="34" charset="0"/>
                    <a:cs typeface="Arial" panose="020B0604020202020204" pitchFamily="34" charset="0"/>
                  </a:rPr>
                  <a:t>&lt;CR: 24m </a:t>
                </a:r>
                <a:endParaRPr lang="en-US" sz="1800" b="1" dirty="0">
                  <a:solidFill>
                    <a:srgbClr val="66FFFF"/>
                  </a:solidFill>
                  <a:latin typeface="Arial" panose="020B0604020202020204" pitchFamily="34" charset="0"/>
                  <a:cs typeface="Arial" panose="020B0604020202020204" pitchFamily="34" charset="0"/>
                </a:endParaRPr>
              </a:p>
            </p:txBody>
          </p:sp>
          <p:sp>
            <p:nvSpPr>
              <p:cNvPr id="42" name="8 CuadroTexto"/>
              <p:cNvSpPr txBox="1">
                <a:spLocks noChangeArrowheads="1"/>
              </p:cNvSpPr>
              <p:nvPr/>
            </p:nvSpPr>
            <p:spPr bwMode="auto">
              <a:xfrm>
                <a:off x="2300856" y="2634056"/>
                <a:ext cx="1011746" cy="36938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s-ES_tradnl" sz="1800" b="1" dirty="0">
                    <a:solidFill>
                      <a:srgbClr val="FFFF00"/>
                    </a:solidFill>
                    <a:latin typeface="Arial" charset="0"/>
                    <a:cs typeface="Arial" charset="0"/>
                  </a:rPr>
                  <a:t>CR: 55m</a:t>
                </a:r>
                <a:endParaRPr lang="en-US" sz="1800" b="1" dirty="0">
                  <a:solidFill>
                    <a:srgbClr val="FFFF00"/>
                  </a:solidFill>
                  <a:latin typeface="Arial" charset="0"/>
                  <a:cs typeface="Arial" charset="0"/>
                </a:endParaRPr>
              </a:p>
            </p:txBody>
          </p:sp>
          <p:sp>
            <p:nvSpPr>
              <p:cNvPr id="43" name="Rectangle 168"/>
              <p:cNvSpPr>
                <a:spLocks noChangeArrowheads="1"/>
              </p:cNvSpPr>
              <p:nvPr/>
            </p:nvSpPr>
            <p:spPr bwMode="auto">
              <a:xfrm>
                <a:off x="1933223" y="1720264"/>
                <a:ext cx="450166" cy="30782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3788"/>
                <a:r>
                  <a:rPr lang="en-US" b="1" dirty="0">
                    <a:solidFill>
                      <a:srgbClr val="FFFFFF"/>
                    </a:solidFill>
                    <a:latin typeface="Arial" panose="020B0604020202020204" pitchFamily="34" charset="0"/>
                    <a:cs typeface="Arial" panose="020B0604020202020204" pitchFamily="34" charset="0"/>
                  </a:rPr>
                  <a:t>PFS</a:t>
                </a:r>
                <a:endParaRPr lang="en-US" sz="3200" dirty="0">
                  <a:solidFill>
                    <a:srgbClr val="FFFFFF"/>
                  </a:solidFill>
                  <a:latin typeface="Arial" panose="020B0604020202020204" pitchFamily="34" charset="0"/>
                  <a:cs typeface="Arial" panose="020B0604020202020204" pitchFamily="34" charset="0"/>
                </a:endParaRPr>
              </a:p>
            </p:txBody>
          </p:sp>
          <p:sp>
            <p:nvSpPr>
              <p:cNvPr id="44" name="Rectangle 168"/>
              <p:cNvSpPr>
                <a:spLocks noChangeArrowheads="1"/>
              </p:cNvSpPr>
              <p:nvPr/>
            </p:nvSpPr>
            <p:spPr bwMode="auto">
              <a:xfrm>
                <a:off x="6575347" y="5828803"/>
                <a:ext cx="1194326" cy="2154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3788"/>
                <a:r>
                  <a:rPr lang="en-US" sz="1400" b="1" dirty="0">
                    <a:solidFill>
                      <a:srgbClr val="FFFFFF"/>
                    </a:solidFill>
                    <a:latin typeface="Arial" panose="020B0604020202020204" pitchFamily="34" charset="0"/>
                    <a:cs typeface="Arial" panose="020B0604020202020204" pitchFamily="34" charset="0"/>
                  </a:rPr>
                  <a:t>Time in months</a:t>
                </a:r>
                <a:endParaRPr lang="en-US" dirty="0">
                  <a:solidFill>
                    <a:srgbClr val="FFFFFF"/>
                  </a:solidFill>
                  <a:latin typeface="Arial" panose="020B0604020202020204" pitchFamily="34" charset="0"/>
                  <a:cs typeface="Arial" panose="020B0604020202020204" pitchFamily="34" charset="0"/>
                </a:endParaRPr>
              </a:p>
            </p:txBody>
          </p:sp>
          <p:sp>
            <p:nvSpPr>
              <p:cNvPr id="45" name="12 CuadroTexto"/>
              <p:cNvSpPr txBox="1">
                <a:spLocks noChangeArrowheads="1"/>
              </p:cNvSpPr>
              <p:nvPr/>
            </p:nvSpPr>
            <p:spPr bwMode="auto">
              <a:xfrm>
                <a:off x="5914188" y="3687451"/>
                <a:ext cx="1138828" cy="36938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s-ES_tradnl" sz="1800" b="1" dirty="0" smtClean="0">
                    <a:solidFill>
                      <a:srgbClr val="66FFFF"/>
                    </a:solidFill>
                    <a:latin typeface="Arial" panose="020B0604020202020204" pitchFamily="34" charset="0"/>
                    <a:cs typeface="Arial" panose="020B0604020202020204" pitchFamily="34" charset="0"/>
                  </a:rPr>
                  <a:t>&lt;CR</a:t>
                </a:r>
                <a:r>
                  <a:rPr lang="es-ES_tradnl" sz="1800" b="1" dirty="0">
                    <a:solidFill>
                      <a:srgbClr val="66FFFF"/>
                    </a:solidFill>
                    <a:latin typeface="Arial" panose="020B0604020202020204" pitchFamily="34" charset="0"/>
                    <a:cs typeface="Arial" panose="020B0604020202020204" pitchFamily="34" charset="0"/>
                  </a:rPr>
                  <a:t>: 50m </a:t>
                </a:r>
                <a:endParaRPr lang="en-US" sz="1800" b="1" dirty="0">
                  <a:solidFill>
                    <a:srgbClr val="66FFFF"/>
                  </a:solidFill>
                  <a:latin typeface="Arial" panose="020B0604020202020204" pitchFamily="34" charset="0"/>
                  <a:cs typeface="Arial" panose="020B0604020202020204" pitchFamily="34" charset="0"/>
                </a:endParaRPr>
              </a:p>
            </p:txBody>
          </p:sp>
          <p:sp>
            <p:nvSpPr>
              <p:cNvPr id="46" name="13 CuadroTexto"/>
              <p:cNvSpPr txBox="1">
                <a:spLocks noChangeArrowheads="1"/>
              </p:cNvSpPr>
              <p:nvPr/>
            </p:nvSpPr>
            <p:spPr bwMode="auto">
              <a:xfrm>
                <a:off x="7318488" y="2187983"/>
                <a:ext cx="1011746" cy="36938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s-ES_tradnl" sz="1800" b="1" dirty="0">
                    <a:solidFill>
                      <a:srgbClr val="FFFF00"/>
                    </a:solidFill>
                    <a:latin typeface="Arial" charset="0"/>
                    <a:cs typeface="Arial" charset="0"/>
                  </a:rPr>
                  <a:t>CR: 80m</a:t>
                </a:r>
                <a:endParaRPr lang="en-US" sz="1800" b="1" dirty="0">
                  <a:solidFill>
                    <a:srgbClr val="FFFF00"/>
                  </a:solidFill>
                  <a:latin typeface="Arial" charset="0"/>
                  <a:cs typeface="Arial" charset="0"/>
                </a:endParaRPr>
              </a:p>
            </p:txBody>
          </p:sp>
          <p:sp>
            <p:nvSpPr>
              <p:cNvPr id="47" name="Rectangle 168"/>
              <p:cNvSpPr>
                <a:spLocks noChangeArrowheads="1"/>
              </p:cNvSpPr>
              <p:nvPr/>
            </p:nvSpPr>
            <p:spPr bwMode="auto">
              <a:xfrm>
                <a:off x="6872155" y="1648246"/>
                <a:ext cx="334432" cy="30782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3788"/>
                <a:r>
                  <a:rPr lang="en-US" b="1" dirty="0">
                    <a:solidFill>
                      <a:srgbClr val="FFFFFF"/>
                    </a:solidFill>
                    <a:latin typeface="Arial" panose="020B0604020202020204" pitchFamily="34" charset="0"/>
                    <a:cs typeface="Arial" panose="020B0604020202020204" pitchFamily="34" charset="0"/>
                  </a:rPr>
                  <a:t>OS</a:t>
                </a:r>
                <a:endParaRPr lang="en-US" sz="3200" dirty="0">
                  <a:solidFill>
                    <a:srgbClr val="FFFFFF"/>
                  </a:solidFill>
                  <a:latin typeface="Arial" panose="020B0604020202020204" pitchFamily="34" charset="0"/>
                  <a:cs typeface="Arial" panose="020B0604020202020204" pitchFamily="34" charset="0"/>
                </a:endParaRPr>
              </a:p>
            </p:txBody>
          </p:sp>
          <p:sp>
            <p:nvSpPr>
              <p:cNvPr id="48" name="2 Rectángulo"/>
              <p:cNvSpPr>
                <a:spLocks noChangeArrowheads="1"/>
              </p:cNvSpPr>
              <p:nvPr/>
            </p:nvSpPr>
            <p:spPr bwMode="auto">
              <a:xfrm>
                <a:off x="521648" y="5139926"/>
                <a:ext cx="3017107" cy="30782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sz="1400" b="1" dirty="0">
                    <a:solidFill>
                      <a:srgbClr val="FFFFFF"/>
                    </a:solidFill>
                    <a:latin typeface="Arial" panose="020B0604020202020204" pitchFamily="34" charset="0"/>
                    <a:cs typeface="Arial" panose="020B0604020202020204" pitchFamily="34" charset="0"/>
                  </a:rPr>
                  <a:t>HR: 2,76 (95% CI: 1,94-3,94) p&lt;0,0001</a:t>
                </a:r>
                <a:endParaRPr lang="es-ES_tradnl" sz="1400" b="1" dirty="0">
                  <a:solidFill>
                    <a:srgbClr val="FFFFFF"/>
                  </a:solidFill>
                  <a:latin typeface="Arial" panose="020B0604020202020204" pitchFamily="34" charset="0"/>
                  <a:cs typeface="Arial" panose="020B0604020202020204" pitchFamily="34" charset="0"/>
                </a:endParaRPr>
              </a:p>
            </p:txBody>
          </p:sp>
          <p:sp>
            <p:nvSpPr>
              <p:cNvPr id="49" name="Rectangle 187"/>
              <p:cNvSpPr>
                <a:spLocks noChangeArrowheads="1"/>
              </p:cNvSpPr>
              <p:nvPr/>
            </p:nvSpPr>
            <p:spPr bwMode="auto">
              <a:xfrm rot="16200000">
                <a:off x="3861054" y="3444459"/>
                <a:ext cx="1456223" cy="19443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defTabSz="913788"/>
                <a:r>
                  <a:rPr lang="en-US" sz="1400" b="1" dirty="0">
                    <a:solidFill>
                      <a:srgbClr val="FFFFFF"/>
                    </a:solidFill>
                    <a:latin typeface="Arial" panose="020B0604020202020204" pitchFamily="34" charset="0"/>
                    <a:cs typeface="Arial" panose="020B0604020202020204" pitchFamily="34" charset="0"/>
                  </a:rPr>
                  <a:t>Proportion of </a:t>
                </a:r>
                <a:r>
                  <a:rPr lang="en-US" sz="1400" b="1" dirty="0" err="1">
                    <a:solidFill>
                      <a:srgbClr val="FFFFFF"/>
                    </a:solidFill>
                    <a:latin typeface="Arial" panose="020B0604020202020204" pitchFamily="34" charset="0"/>
                    <a:cs typeface="Arial" panose="020B0604020202020204" pitchFamily="34" charset="0"/>
                  </a:rPr>
                  <a:t>pts</a:t>
                </a:r>
                <a:r>
                  <a:rPr lang="en-US" sz="1400" b="1" dirty="0">
                    <a:solidFill>
                      <a:srgbClr val="FFFFFF"/>
                    </a:solidFill>
                    <a:latin typeface="Arial" panose="020B0604020202020204" pitchFamily="34" charset="0"/>
                    <a:cs typeface="Arial" panose="020B0604020202020204" pitchFamily="34" charset="0"/>
                  </a:rPr>
                  <a:t> </a:t>
                </a:r>
                <a:endParaRPr lang="en-US" sz="3200" dirty="0">
                  <a:solidFill>
                    <a:srgbClr val="FFFFFF"/>
                  </a:solidFill>
                  <a:latin typeface="Arial" panose="020B0604020202020204" pitchFamily="34" charset="0"/>
                  <a:cs typeface="Arial" panose="020B0604020202020204" pitchFamily="34" charset="0"/>
                </a:endParaRPr>
              </a:p>
            </p:txBody>
          </p:sp>
          <p:sp>
            <p:nvSpPr>
              <p:cNvPr id="50" name="3 Rectángulo"/>
              <p:cNvSpPr>
                <a:spLocks noChangeArrowheads="1"/>
              </p:cNvSpPr>
              <p:nvPr/>
            </p:nvSpPr>
            <p:spPr bwMode="auto">
              <a:xfrm>
                <a:off x="5111881" y="5114847"/>
                <a:ext cx="3017107" cy="307821"/>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it-IT" sz="1400" b="1" dirty="0">
                    <a:solidFill>
                      <a:srgbClr val="FFFFFF"/>
                    </a:solidFill>
                    <a:latin typeface="Arial" panose="020B0604020202020204" pitchFamily="34" charset="0"/>
                    <a:cs typeface="Arial" panose="020B0604020202020204" pitchFamily="34" charset="0"/>
                  </a:rPr>
                  <a:t>HR: 2,26 (95% CI: 1,47-3,48) p&lt;0,0001</a:t>
                </a:r>
                <a:endParaRPr lang="es-ES_tradnl" sz="1400" b="1" dirty="0">
                  <a:solidFill>
                    <a:srgbClr val="FFFFFF"/>
                  </a:solidFill>
                  <a:latin typeface="Arial" panose="020B0604020202020204" pitchFamily="34" charset="0"/>
                  <a:cs typeface="Arial" panose="020B0604020202020204" pitchFamily="34" charset="0"/>
                </a:endParaRPr>
              </a:p>
            </p:txBody>
          </p:sp>
        </p:grpSp>
        <p:sp>
          <p:nvSpPr>
            <p:cNvPr id="8" name="Line 11"/>
            <p:cNvSpPr>
              <a:spLocks noChangeShapeType="1"/>
            </p:cNvSpPr>
            <p:nvPr/>
          </p:nvSpPr>
          <p:spPr bwMode="auto">
            <a:xfrm flipV="1">
              <a:off x="10" y="1339975"/>
              <a:ext cx="10287001" cy="9525"/>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90" tIns="45692" rIns="91390" bIns="45692"/>
            <a:lstStyle/>
            <a:p>
              <a:endParaRPr lang="es-ES" smtClean="0">
                <a:solidFill>
                  <a:srgbClr val="FFFFFF"/>
                </a:solidFill>
                <a:latin typeface="Times New Roman" charset="0"/>
              </a:endParaRPr>
            </a:p>
          </p:txBody>
        </p:sp>
        <p:sp>
          <p:nvSpPr>
            <p:cNvPr id="14" name="Text Box 8"/>
            <p:cNvSpPr txBox="1">
              <a:spLocks noChangeArrowheads="1"/>
            </p:cNvSpPr>
            <p:nvPr/>
          </p:nvSpPr>
          <p:spPr bwMode="auto">
            <a:xfrm>
              <a:off x="3806281" y="1330740"/>
              <a:ext cx="2685851" cy="36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0" tIns="45692" rIns="91390" bIns="45692">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20000"/>
                </a:spcBef>
                <a:spcAft>
                  <a:spcPct val="0"/>
                </a:spcAft>
                <a:defRPr sz="2000">
                  <a:solidFill>
                    <a:schemeClr val="tx1"/>
                  </a:solidFill>
                  <a:latin typeface="Times New Roman" charset="0"/>
                  <a:ea typeface="ＭＳ Ｐゴシック" charset="0"/>
                </a:defRPr>
              </a:lvl6pPr>
              <a:lvl7pPr marL="914400" eaLnBrk="0" fontAlgn="base" hangingPunct="0">
                <a:spcBef>
                  <a:spcPct val="20000"/>
                </a:spcBef>
                <a:spcAft>
                  <a:spcPct val="0"/>
                </a:spcAft>
                <a:defRPr sz="2000">
                  <a:solidFill>
                    <a:schemeClr val="tx1"/>
                  </a:solidFill>
                  <a:latin typeface="Times New Roman" charset="0"/>
                  <a:ea typeface="ＭＳ Ｐゴシック" charset="0"/>
                </a:defRPr>
              </a:lvl7pPr>
              <a:lvl8pPr marL="1371600" eaLnBrk="0" fontAlgn="base" hangingPunct="0">
                <a:spcBef>
                  <a:spcPct val="20000"/>
                </a:spcBef>
                <a:spcAft>
                  <a:spcPct val="0"/>
                </a:spcAft>
                <a:defRPr sz="2000">
                  <a:solidFill>
                    <a:schemeClr val="tx1"/>
                  </a:solidFill>
                  <a:latin typeface="Times New Roman" charset="0"/>
                  <a:ea typeface="ＭＳ Ｐゴシック" charset="0"/>
                </a:defRPr>
              </a:lvl8pPr>
              <a:lvl9pPr marL="1828800" eaLnBrk="0" fontAlgn="base" hangingPunct="0">
                <a:spcBef>
                  <a:spcPct val="20000"/>
                </a:spcBef>
                <a:spcAft>
                  <a:spcPct val="0"/>
                </a:spcAft>
                <a:defRPr sz="2000">
                  <a:solidFill>
                    <a:schemeClr val="tx1"/>
                  </a:solidFill>
                  <a:latin typeface="Times New Roman" charset="0"/>
                  <a:ea typeface="ＭＳ Ｐゴシック" charset="0"/>
                </a:defRPr>
              </a:lvl9pPr>
            </a:lstStyle>
            <a:p>
              <a:r>
                <a:rPr lang="es-ES" sz="1800" b="1" dirty="0">
                  <a:solidFill>
                    <a:srgbClr val="FFFFFF"/>
                  </a:solidFill>
                  <a:latin typeface="Arial" charset="0"/>
                </a:rPr>
                <a:t>Median f/u: 72 m (6yrs)</a:t>
              </a:r>
            </a:p>
          </p:txBody>
        </p:sp>
        <p:grpSp>
          <p:nvGrpSpPr>
            <p:cNvPr id="3" name="Group 4"/>
            <p:cNvGrpSpPr>
              <a:grpSpLocks noChangeAspect="1"/>
            </p:cNvGrpSpPr>
            <p:nvPr/>
          </p:nvGrpSpPr>
          <p:grpSpPr bwMode="auto">
            <a:xfrm>
              <a:off x="-383975" y="1833562"/>
              <a:ext cx="5298875" cy="4508132"/>
              <a:chOff x="1299" y="649"/>
              <a:chExt cx="4253" cy="3211"/>
            </a:xfrm>
          </p:grpSpPr>
          <p:sp>
            <p:nvSpPr>
              <p:cNvPr id="4" name="AutoShape 3"/>
              <p:cNvSpPr>
                <a:spLocks noChangeAspect="1" noChangeArrowheads="1" noTextEdit="1"/>
              </p:cNvSpPr>
              <p:nvPr/>
            </p:nvSpPr>
            <p:spPr bwMode="auto">
              <a:xfrm>
                <a:off x="1299" y="649"/>
                <a:ext cx="3148" cy="3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5" name="Line 5"/>
              <p:cNvSpPr>
                <a:spLocks noChangeShapeType="1"/>
              </p:cNvSpPr>
              <p:nvPr/>
            </p:nvSpPr>
            <p:spPr bwMode="auto">
              <a:xfrm>
                <a:off x="2111" y="3446"/>
                <a:ext cx="3441"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 name="Line 6"/>
              <p:cNvSpPr>
                <a:spLocks noChangeShapeType="1"/>
              </p:cNvSpPr>
              <p:nvPr/>
            </p:nvSpPr>
            <p:spPr bwMode="auto">
              <a:xfrm>
                <a:off x="2283"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 name="Line 7"/>
              <p:cNvSpPr>
                <a:spLocks noChangeShapeType="1"/>
              </p:cNvSpPr>
              <p:nvPr/>
            </p:nvSpPr>
            <p:spPr bwMode="auto">
              <a:xfrm>
                <a:off x="2627"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1" name="Line 8"/>
              <p:cNvSpPr>
                <a:spLocks noChangeShapeType="1"/>
              </p:cNvSpPr>
              <p:nvPr/>
            </p:nvSpPr>
            <p:spPr bwMode="auto">
              <a:xfrm>
                <a:off x="2971"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2" name="Line 9"/>
              <p:cNvSpPr>
                <a:spLocks noChangeShapeType="1"/>
              </p:cNvSpPr>
              <p:nvPr/>
            </p:nvSpPr>
            <p:spPr bwMode="auto">
              <a:xfrm>
                <a:off x="3315"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3" name="Line 10"/>
              <p:cNvSpPr>
                <a:spLocks noChangeShapeType="1"/>
              </p:cNvSpPr>
              <p:nvPr/>
            </p:nvSpPr>
            <p:spPr bwMode="auto">
              <a:xfrm>
                <a:off x="3659"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 name="Line 11"/>
              <p:cNvSpPr>
                <a:spLocks noChangeShapeType="1"/>
              </p:cNvSpPr>
              <p:nvPr/>
            </p:nvSpPr>
            <p:spPr bwMode="auto">
              <a:xfrm>
                <a:off x="4003"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 name="Line 12"/>
              <p:cNvSpPr>
                <a:spLocks noChangeShapeType="1"/>
              </p:cNvSpPr>
              <p:nvPr/>
            </p:nvSpPr>
            <p:spPr bwMode="auto">
              <a:xfrm>
                <a:off x="4347"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 name="Line 13"/>
              <p:cNvSpPr>
                <a:spLocks noChangeShapeType="1"/>
              </p:cNvSpPr>
              <p:nvPr/>
            </p:nvSpPr>
            <p:spPr bwMode="auto">
              <a:xfrm>
                <a:off x="4692"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 name="Line 14"/>
              <p:cNvSpPr>
                <a:spLocks noChangeShapeType="1"/>
              </p:cNvSpPr>
              <p:nvPr/>
            </p:nvSpPr>
            <p:spPr bwMode="auto">
              <a:xfrm>
                <a:off x="5036"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 name="Rectangle 15"/>
              <p:cNvSpPr>
                <a:spLocks noChangeArrowheads="1"/>
              </p:cNvSpPr>
              <p:nvPr/>
            </p:nvSpPr>
            <p:spPr bwMode="auto">
              <a:xfrm>
                <a:off x="3831" y="3663"/>
                <a:ext cx="0" cy="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endParaRPr lang="es-ES_tradnl" altLang="es-ES_tradnl" sz="1800" smtClean="0">
                  <a:solidFill>
                    <a:srgbClr val="FFFFFF"/>
                  </a:solidFill>
                </a:endParaRPr>
              </a:p>
            </p:txBody>
          </p:sp>
          <p:sp>
            <p:nvSpPr>
              <p:cNvPr id="20" name="Rectangle 16"/>
              <p:cNvSpPr>
                <a:spLocks noChangeArrowheads="1"/>
              </p:cNvSpPr>
              <p:nvPr/>
            </p:nvSpPr>
            <p:spPr bwMode="auto">
              <a:xfrm>
                <a:off x="5323"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90</a:t>
                </a:r>
                <a:endParaRPr lang="es-ES_tradnl" altLang="es-ES_tradnl" sz="1800" smtClean="0">
                  <a:solidFill>
                    <a:srgbClr val="FFFFFF"/>
                  </a:solidFill>
                </a:endParaRPr>
              </a:p>
            </p:txBody>
          </p:sp>
          <p:sp>
            <p:nvSpPr>
              <p:cNvPr id="21" name="Rectangle 17"/>
              <p:cNvSpPr>
                <a:spLocks noChangeArrowheads="1"/>
              </p:cNvSpPr>
              <p:nvPr/>
            </p:nvSpPr>
            <p:spPr bwMode="auto">
              <a:xfrm>
                <a:off x="4978"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80</a:t>
                </a:r>
                <a:endParaRPr lang="es-ES_tradnl" altLang="es-ES_tradnl" sz="1800" smtClean="0">
                  <a:solidFill>
                    <a:srgbClr val="FFFFFF"/>
                  </a:solidFill>
                </a:endParaRPr>
              </a:p>
            </p:txBody>
          </p:sp>
          <p:sp>
            <p:nvSpPr>
              <p:cNvPr id="22" name="Rectangle 18"/>
              <p:cNvSpPr>
                <a:spLocks noChangeArrowheads="1"/>
              </p:cNvSpPr>
              <p:nvPr/>
            </p:nvSpPr>
            <p:spPr bwMode="auto">
              <a:xfrm>
                <a:off x="4635"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70</a:t>
                </a:r>
                <a:endParaRPr lang="es-ES_tradnl" altLang="es-ES_tradnl" sz="1800" smtClean="0">
                  <a:solidFill>
                    <a:srgbClr val="FFFFFF"/>
                  </a:solidFill>
                </a:endParaRPr>
              </a:p>
            </p:txBody>
          </p:sp>
          <p:sp>
            <p:nvSpPr>
              <p:cNvPr id="23" name="Rectangle 19"/>
              <p:cNvSpPr>
                <a:spLocks noChangeArrowheads="1"/>
              </p:cNvSpPr>
              <p:nvPr/>
            </p:nvSpPr>
            <p:spPr bwMode="auto">
              <a:xfrm>
                <a:off x="4290"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60</a:t>
                </a:r>
                <a:endParaRPr lang="es-ES_tradnl" altLang="es-ES_tradnl" sz="1800" smtClean="0">
                  <a:solidFill>
                    <a:srgbClr val="FFFFFF"/>
                  </a:solidFill>
                </a:endParaRPr>
              </a:p>
            </p:txBody>
          </p:sp>
          <p:sp>
            <p:nvSpPr>
              <p:cNvPr id="24" name="Rectangle 20"/>
              <p:cNvSpPr>
                <a:spLocks noChangeArrowheads="1"/>
              </p:cNvSpPr>
              <p:nvPr/>
            </p:nvSpPr>
            <p:spPr bwMode="auto">
              <a:xfrm>
                <a:off x="3946"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50</a:t>
                </a:r>
                <a:endParaRPr lang="es-ES_tradnl" altLang="es-ES_tradnl" sz="1800" smtClean="0">
                  <a:solidFill>
                    <a:srgbClr val="FFFFFF"/>
                  </a:solidFill>
                </a:endParaRPr>
              </a:p>
            </p:txBody>
          </p:sp>
          <p:sp>
            <p:nvSpPr>
              <p:cNvPr id="25" name="Rectangle 21"/>
              <p:cNvSpPr>
                <a:spLocks noChangeArrowheads="1"/>
              </p:cNvSpPr>
              <p:nvPr/>
            </p:nvSpPr>
            <p:spPr bwMode="auto">
              <a:xfrm>
                <a:off x="3602"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40</a:t>
                </a:r>
                <a:endParaRPr lang="es-ES_tradnl" altLang="es-ES_tradnl" sz="1800" smtClean="0">
                  <a:solidFill>
                    <a:srgbClr val="FFFFFF"/>
                  </a:solidFill>
                </a:endParaRPr>
              </a:p>
            </p:txBody>
          </p:sp>
          <p:sp>
            <p:nvSpPr>
              <p:cNvPr id="26" name="Rectangle 22"/>
              <p:cNvSpPr>
                <a:spLocks noChangeArrowheads="1"/>
              </p:cNvSpPr>
              <p:nvPr/>
            </p:nvSpPr>
            <p:spPr bwMode="auto">
              <a:xfrm>
                <a:off x="3258"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30</a:t>
                </a:r>
                <a:endParaRPr lang="es-ES_tradnl" altLang="es-ES_tradnl" sz="1800" smtClean="0">
                  <a:solidFill>
                    <a:srgbClr val="FFFFFF"/>
                  </a:solidFill>
                </a:endParaRPr>
              </a:p>
            </p:txBody>
          </p:sp>
          <p:sp>
            <p:nvSpPr>
              <p:cNvPr id="27" name="Rectangle 23"/>
              <p:cNvSpPr>
                <a:spLocks noChangeArrowheads="1"/>
              </p:cNvSpPr>
              <p:nvPr/>
            </p:nvSpPr>
            <p:spPr bwMode="auto">
              <a:xfrm>
                <a:off x="2914"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20</a:t>
                </a:r>
                <a:endParaRPr lang="es-ES_tradnl" altLang="es-ES_tradnl" sz="1800" smtClean="0">
                  <a:solidFill>
                    <a:srgbClr val="FFFFFF"/>
                  </a:solidFill>
                </a:endParaRPr>
              </a:p>
            </p:txBody>
          </p:sp>
          <p:sp>
            <p:nvSpPr>
              <p:cNvPr id="28" name="Rectangle 24"/>
              <p:cNvSpPr>
                <a:spLocks noChangeArrowheads="1"/>
              </p:cNvSpPr>
              <p:nvPr/>
            </p:nvSpPr>
            <p:spPr bwMode="auto">
              <a:xfrm>
                <a:off x="2570" y="3518"/>
                <a:ext cx="149"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10</a:t>
                </a:r>
                <a:endParaRPr lang="es-ES_tradnl" altLang="es-ES_tradnl" sz="1800" smtClean="0">
                  <a:solidFill>
                    <a:srgbClr val="FFFFFF"/>
                  </a:solidFill>
                </a:endParaRPr>
              </a:p>
            </p:txBody>
          </p:sp>
          <p:sp>
            <p:nvSpPr>
              <p:cNvPr id="29" name="Rectangle 25"/>
              <p:cNvSpPr>
                <a:spLocks noChangeArrowheads="1"/>
              </p:cNvSpPr>
              <p:nvPr/>
            </p:nvSpPr>
            <p:spPr bwMode="auto">
              <a:xfrm>
                <a:off x="2254" y="3518"/>
                <a:ext cx="7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a:t>
                </a:r>
                <a:endParaRPr lang="es-ES_tradnl" altLang="es-ES_tradnl" sz="1800" smtClean="0">
                  <a:solidFill>
                    <a:srgbClr val="FFFFFF"/>
                  </a:solidFill>
                </a:endParaRPr>
              </a:p>
            </p:txBody>
          </p:sp>
          <p:sp>
            <p:nvSpPr>
              <p:cNvPr id="30" name="Line 26"/>
              <p:cNvSpPr>
                <a:spLocks noChangeShapeType="1"/>
              </p:cNvSpPr>
              <p:nvPr/>
            </p:nvSpPr>
            <p:spPr bwMode="auto">
              <a:xfrm>
                <a:off x="5380"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31" name="Line 27"/>
              <p:cNvSpPr>
                <a:spLocks noChangeShapeType="1"/>
              </p:cNvSpPr>
              <p:nvPr/>
            </p:nvSpPr>
            <p:spPr bwMode="auto">
              <a:xfrm>
                <a:off x="2111" y="808"/>
                <a:ext cx="0" cy="2638"/>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32" name="Line 28"/>
              <p:cNvSpPr>
                <a:spLocks noChangeShapeType="1"/>
              </p:cNvSpPr>
              <p:nvPr/>
            </p:nvSpPr>
            <p:spPr bwMode="auto">
              <a:xfrm flipH="1">
                <a:off x="2044" y="3314"/>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33" name="Line 29"/>
              <p:cNvSpPr>
                <a:spLocks noChangeShapeType="1"/>
              </p:cNvSpPr>
              <p:nvPr/>
            </p:nvSpPr>
            <p:spPr bwMode="auto">
              <a:xfrm flipH="1">
                <a:off x="2044" y="2839"/>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34" name="Line 30"/>
              <p:cNvSpPr>
                <a:spLocks noChangeShapeType="1"/>
              </p:cNvSpPr>
              <p:nvPr/>
            </p:nvSpPr>
            <p:spPr bwMode="auto">
              <a:xfrm flipH="1">
                <a:off x="2044" y="2364"/>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35" name="Line 31"/>
              <p:cNvSpPr>
                <a:spLocks noChangeShapeType="1"/>
              </p:cNvSpPr>
              <p:nvPr/>
            </p:nvSpPr>
            <p:spPr bwMode="auto">
              <a:xfrm flipH="1">
                <a:off x="2044" y="1890"/>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51" name="Line 32"/>
              <p:cNvSpPr>
                <a:spLocks noChangeShapeType="1"/>
              </p:cNvSpPr>
              <p:nvPr/>
            </p:nvSpPr>
            <p:spPr bwMode="auto">
              <a:xfrm flipH="1">
                <a:off x="2044" y="1415"/>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52" name="Rectangle 33"/>
              <p:cNvSpPr>
                <a:spLocks noChangeArrowheads="1"/>
              </p:cNvSpPr>
              <p:nvPr/>
            </p:nvSpPr>
            <p:spPr bwMode="auto">
              <a:xfrm rot="16200000">
                <a:off x="1789" y="1993"/>
                <a:ext cx="0" cy="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endParaRPr lang="es-ES_tradnl" altLang="es-ES_tradnl" sz="1800" smtClean="0">
                  <a:solidFill>
                    <a:srgbClr val="FFFFFF"/>
                  </a:solidFill>
                </a:endParaRPr>
              </a:p>
            </p:txBody>
          </p:sp>
          <p:sp>
            <p:nvSpPr>
              <p:cNvPr id="53" name="Rectangle 34"/>
              <p:cNvSpPr>
                <a:spLocks noChangeArrowheads="1"/>
              </p:cNvSpPr>
              <p:nvPr/>
            </p:nvSpPr>
            <p:spPr bwMode="auto">
              <a:xfrm>
                <a:off x="1898" y="887"/>
                <a:ext cx="1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1,0</a:t>
                </a:r>
                <a:endParaRPr lang="es-ES_tradnl" altLang="es-ES_tradnl" sz="1800" smtClean="0">
                  <a:solidFill>
                    <a:srgbClr val="FFFFFF"/>
                  </a:solidFill>
                </a:endParaRPr>
              </a:p>
            </p:txBody>
          </p:sp>
          <p:sp>
            <p:nvSpPr>
              <p:cNvPr id="54" name="Rectangle 35"/>
              <p:cNvSpPr>
                <a:spLocks noChangeArrowheads="1"/>
              </p:cNvSpPr>
              <p:nvPr/>
            </p:nvSpPr>
            <p:spPr bwMode="auto">
              <a:xfrm>
                <a:off x="1898" y="1363"/>
                <a:ext cx="1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0,8</a:t>
                </a:r>
                <a:endParaRPr lang="es-ES_tradnl" altLang="es-ES_tradnl" sz="1800" smtClean="0">
                  <a:solidFill>
                    <a:srgbClr val="FFFFFF"/>
                  </a:solidFill>
                </a:endParaRPr>
              </a:p>
            </p:txBody>
          </p:sp>
          <p:sp>
            <p:nvSpPr>
              <p:cNvPr id="55" name="Rectangle 36"/>
              <p:cNvSpPr>
                <a:spLocks noChangeArrowheads="1"/>
              </p:cNvSpPr>
              <p:nvPr/>
            </p:nvSpPr>
            <p:spPr bwMode="auto">
              <a:xfrm>
                <a:off x="1898" y="1837"/>
                <a:ext cx="1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0,6</a:t>
                </a:r>
                <a:endParaRPr lang="es-ES_tradnl" altLang="es-ES_tradnl" sz="1800" smtClean="0">
                  <a:solidFill>
                    <a:srgbClr val="FFFFFF"/>
                  </a:solidFill>
                </a:endParaRPr>
              </a:p>
            </p:txBody>
          </p:sp>
          <p:sp>
            <p:nvSpPr>
              <p:cNvPr id="56" name="Rectangle 37"/>
              <p:cNvSpPr>
                <a:spLocks noChangeArrowheads="1"/>
              </p:cNvSpPr>
              <p:nvPr/>
            </p:nvSpPr>
            <p:spPr bwMode="auto">
              <a:xfrm>
                <a:off x="1898" y="2312"/>
                <a:ext cx="1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0,4</a:t>
                </a:r>
                <a:endParaRPr lang="es-ES_tradnl" altLang="es-ES_tradnl" sz="1800" smtClean="0">
                  <a:solidFill>
                    <a:srgbClr val="FFFFFF"/>
                  </a:solidFill>
                </a:endParaRPr>
              </a:p>
            </p:txBody>
          </p:sp>
          <p:sp>
            <p:nvSpPr>
              <p:cNvPr id="57" name="Rectangle 38"/>
              <p:cNvSpPr>
                <a:spLocks noChangeArrowheads="1"/>
              </p:cNvSpPr>
              <p:nvPr/>
            </p:nvSpPr>
            <p:spPr bwMode="auto">
              <a:xfrm>
                <a:off x="1898" y="2787"/>
                <a:ext cx="1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0,2</a:t>
                </a:r>
                <a:endParaRPr lang="es-ES_tradnl" altLang="es-ES_tradnl" sz="1800" smtClean="0">
                  <a:solidFill>
                    <a:srgbClr val="FFFFFF"/>
                  </a:solidFill>
                </a:endParaRPr>
              </a:p>
            </p:txBody>
          </p:sp>
          <p:sp>
            <p:nvSpPr>
              <p:cNvPr id="58" name="Rectangle 39"/>
              <p:cNvSpPr>
                <a:spLocks noChangeArrowheads="1"/>
              </p:cNvSpPr>
              <p:nvPr/>
            </p:nvSpPr>
            <p:spPr bwMode="auto">
              <a:xfrm>
                <a:off x="1898" y="3262"/>
                <a:ext cx="1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0,0</a:t>
                </a:r>
                <a:endParaRPr lang="es-ES_tradnl" altLang="es-ES_tradnl" sz="1800" smtClean="0">
                  <a:solidFill>
                    <a:srgbClr val="FFFFFF"/>
                  </a:solidFill>
                </a:endParaRPr>
              </a:p>
            </p:txBody>
          </p:sp>
          <p:sp>
            <p:nvSpPr>
              <p:cNvPr id="59" name="Line 40"/>
              <p:cNvSpPr>
                <a:spLocks noChangeShapeType="1"/>
              </p:cNvSpPr>
              <p:nvPr/>
            </p:nvSpPr>
            <p:spPr bwMode="auto">
              <a:xfrm flipH="1">
                <a:off x="2044" y="940"/>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0" name="Freeform 41"/>
              <p:cNvSpPr>
                <a:spLocks/>
              </p:cNvSpPr>
              <p:nvPr/>
            </p:nvSpPr>
            <p:spPr bwMode="auto">
              <a:xfrm>
                <a:off x="2647" y="940"/>
                <a:ext cx="2815" cy="1587"/>
              </a:xfrm>
              <a:custGeom>
                <a:avLst/>
                <a:gdLst>
                  <a:gd name="T0" fmla="*/ 445 w 8873"/>
                  <a:gd name="T1" fmla="*/ 0 h 4993"/>
                  <a:gd name="T2" fmla="*/ 762 w 8873"/>
                  <a:gd name="T3" fmla="*/ 99 h 4993"/>
                  <a:gd name="T4" fmla="*/ 808 w 8873"/>
                  <a:gd name="T5" fmla="*/ 199 h 4993"/>
                  <a:gd name="T6" fmla="*/ 890 w 8873"/>
                  <a:gd name="T7" fmla="*/ 298 h 4993"/>
                  <a:gd name="T8" fmla="*/ 897 w 8873"/>
                  <a:gd name="T9" fmla="*/ 398 h 4993"/>
                  <a:gd name="T10" fmla="*/ 994 w 8873"/>
                  <a:gd name="T11" fmla="*/ 498 h 4993"/>
                  <a:gd name="T12" fmla="*/ 1302 w 8873"/>
                  <a:gd name="T13" fmla="*/ 597 h 4993"/>
                  <a:gd name="T14" fmla="*/ 1306 w 8873"/>
                  <a:gd name="T15" fmla="*/ 697 h 4993"/>
                  <a:gd name="T16" fmla="*/ 1468 w 8873"/>
                  <a:gd name="T17" fmla="*/ 796 h 4993"/>
                  <a:gd name="T18" fmla="*/ 1507 w 8873"/>
                  <a:gd name="T19" fmla="*/ 896 h 4993"/>
                  <a:gd name="T20" fmla="*/ 1533 w 8873"/>
                  <a:gd name="T21" fmla="*/ 996 h 4993"/>
                  <a:gd name="T22" fmla="*/ 1732 w 8873"/>
                  <a:gd name="T23" fmla="*/ 1095 h 4993"/>
                  <a:gd name="T24" fmla="*/ 1808 w 8873"/>
                  <a:gd name="T25" fmla="*/ 1195 h 4993"/>
                  <a:gd name="T26" fmla="*/ 1833 w 8873"/>
                  <a:gd name="T27" fmla="*/ 1294 h 4993"/>
                  <a:gd name="T28" fmla="*/ 1967 w 8873"/>
                  <a:gd name="T29" fmla="*/ 1394 h 4993"/>
                  <a:gd name="T30" fmla="*/ 2014 w 8873"/>
                  <a:gd name="T31" fmla="*/ 1494 h 4993"/>
                  <a:gd name="T32" fmla="*/ 2306 w 8873"/>
                  <a:gd name="T33" fmla="*/ 1593 h 4993"/>
                  <a:gd name="T34" fmla="*/ 2325 w 8873"/>
                  <a:gd name="T35" fmla="*/ 1693 h 4993"/>
                  <a:gd name="T36" fmla="*/ 2390 w 8873"/>
                  <a:gd name="T37" fmla="*/ 1792 h 4993"/>
                  <a:gd name="T38" fmla="*/ 2455 w 8873"/>
                  <a:gd name="T39" fmla="*/ 1892 h 4993"/>
                  <a:gd name="T40" fmla="*/ 2755 w 8873"/>
                  <a:gd name="T41" fmla="*/ 1992 h 4993"/>
                  <a:gd name="T42" fmla="*/ 2783 w 8873"/>
                  <a:gd name="T43" fmla="*/ 2091 h 4993"/>
                  <a:gd name="T44" fmla="*/ 2817 w 8873"/>
                  <a:gd name="T45" fmla="*/ 2191 h 4993"/>
                  <a:gd name="T46" fmla="*/ 3026 w 8873"/>
                  <a:gd name="T47" fmla="*/ 2291 h 4993"/>
                  <a:gd name="T48" fmla="*/ 3052 w 8873"/>
                  <a:gd name="T49" fmla="*/ 2390 h 4993"/>
                  <a:gd name="T50" fmla="*/ 3149 w 8873"/>
                  <a:gd name="T51" fmla="*/ 2490 h 4993"/>
                  <a:gd name="T52" fmla="*/ 3308 w 8873"/>
                  <a:gd name="T53" fmla="*/ 2589 h 4993"/>
                  <a:gd name="T54" fmla="*/ 3315 w 8873"/>
                  <a:gd name="T55" fmla="*/ 2689 h 4993"/>
                  <a:gd name="T56" fmla="*/ 3619 w 8873"/>
                  <a:gd name="T57" fmla="*/ 2789 h 4993"/>
                  <a:gd name="T58" fmla="*/ 3692 w 8873"/>
                  <a:gd name="T59" fmla="*/ 2888 h 4993"/>
                  <a:gd name="T60" fmla="*/ 3894 w 8873"/>
                  <a:gd name="T61" fmla="*/ 2988 h 4993"/>
                  <a:gd name="T62" fmla="*/ 3957 w 8873"/>
                  <a:gd name="T63" fmla="*/ 3087 h 4993"/>
                  <a:gd name="T64" fmla="*/ 4165 w 8873"/>
                  <a:gd name="T65" fmla="*/ 3187 h 4993"/>
                  <a:gd name="T66" fmla="*/ 4222 w 8873"/>
                  <a:gd name="T67" fmla="*/ 3287 h 4993"/>
                  <a:gd name="T68" fmla="*/ 4343 w 8873"/>
                  <a:gd name="T69" fmla="*/ 3386 h 4993"/>
                  <a:gd name="T70" fmla="*/ 4715 w 8873"/>
                  <a:gd name="T71" fmla="*/ 3486 h 4993"/>
                  <a:gd name="T72" fmla="*/ 4748 w 8873"/>
                  <a:gd name="T73" fmla="*/ 3588 h 4993"/>
                  <a:gd name="T74" fmla="*/ 4831 w 8873"/>
                  <a:gd name="T75" fmla="*/ 3690 h 4993"/>
                  <a:gd name="T76" fmla="*/ 5105 w 8873"/>
                  <a:gd name="T77" fmla="*/ 3792 h 4993"/>
                  <a:gd name="T78" fmla="*/ 5188 w 8873"/>
                  <a:gd name="T79" fmla="*/ 3894 h 4993"/>
                  <a:gd name="T80" fmla="*/ 5221 w 8873"/>
                  <a:gd name="T81" fmla="*/ 3997 h 4993"/>
                  <a:gd name="T82" fmla="*/ 5412 w 8873"/>
                  <a:gd name="T83" fmla="*/ 4099 h 4993"/>
                  <a:gd name="T84" fmla="*/ 5576 w 8873"/>
                  <a:gd name="T85" fmla="*/ 4201 h 4993"/>
                  <a:gd name="T86" fmla="*/ 5720 w 8873"/>
                  <a:gd name="T87" fmla="*/ 4306 h 4993"/>
                  <a:gd name="T88" fmla="*/ 5724 w 8873"/>
                  <a:gd name="T89" fmla="*/ 4412 h 4993"/>
                  <a:gd name="T90" fmla="*/ 5886 w 8873"/>
                  <a:gd name="T91" fmla="*/ 4517 h 4993"/>
                  <a:gd name="T92" fmla="*/ 5926 w 8873"/>
                  <a:gd name="T93" fmla="*/ 4623 h 4993"/>
                  <a:gd name="T94" fmla="*/ 6121 w 8873"/>
                  <a:gd name="T95" fmla="*/ 4728 h 4993"/>
                  <a:gd name="T96" fmla="*/ 6577 w 8873"/>
                  <a:gd name="T97" fmla="*/ 4847 h 4993"/>
                  <a:gd name="T98" fmla="*/ 8873 w 8873"/>
                  <a:gd name="T99" fmla="*/ 4993 h 4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873" h="4993">
                    <a:moveTo>
                      <a:pt x="0" y="0"/>
                    </a:moveTo>
                    <a:lnTo>
                      <a:pt x="445" y="0"/>
                    </a:lnTo>
                    <a:lnTo>
                      <a:pt x="445" y="99"/>
                    </a:lnTo>
                    <a:lnTo>
                      <a:pt x="762" y="99"/>
                    </a:lnTo>
                    <a:lnTo>
                      <a:pt x="762" y="199"/>
                    </a:lnTo>
                    <a:lnTo>
                      <a:pt x="808" y="199"/>
                    </a:lnTo>
                    <a:lnTo>
                      <a:pt x="808" y="298"/>
                    </a:lnTo>
                    <a:lnTo>
                      <a:pt x="890" y="298"/>
                    </a:lnTo>
                    <a:lnTo>
                      <a:pt x="890" y="398"/>
                    </a:lnTo>
                    <a:lnTo>
                      <a:pt x="897" y="398"/>
                    </a:lnTo>
                    <a:lnTo>
                      <a:pt x="897" y="498"/>
                    </a:lnTo>
                    <a:lnTo>
                      <a:pt x="994" y="498"/>
                    </a:lnTo>
                    <a:lnTo>
                      <a:pt x="994" y="597"/>
                    </a:lnTo>
                    <a:lnTo>
                      <a:pt x="1302" y="597"/>
                    </a:lnTo>
                    <a:lnTo>
                      <a:pt x="1302" y="697"/>
                    </a:lnTo>
                    <a:lnTo>
                      <a:pt x="1306" y="697"/>
                    </a:lnTo>
                    <a:lnTo>
                      <a:pt x="1306" y="796"/>
                    </a:lnTo>
                    <a:lnTo>
                      <a:pt x="1468" y="796"/>
                    </a:lnTo>
                    <a:lnTo>
                      <a:pt x="1468" y="896"/>
                    </a:lnTo>
                    <a:lnTo>
                      <a:pt x="1507" y="896"/>
                    </a:lnTo>
                    <a:lnTo>
                      <a:pt x="1507" y="996"/>
                    </a:lnTo>
                    <a:lnTo>
                      <a:pt x="1533" y="996"/>
                    </a:lnTo>
                    <a:lnTo>
                      <a:pt x="1533" y="1095"/>
                    </a:lnTo>
                    <a:lnTo>
                      <a:pt x="1732" y="1095"/>
                    </a:lnTo>
                    <a:lnTo>
                      <a:pt x="1732" y="1195"/>
                    </a:lnTo>
                    <a:lnTo>
                      <a:pt x="1808" y="1195"/>
                    </a:lnTo>
                    <a:lnTo>
                      <a:pt x="1808" y="1294"/>
                    </a:lnTo>
                    <a:lnTo>
                      <a:pt x="1833" y="1294"/>
                    </a:lnTo>
                    <a:lnTo>
                      <a:pt x="1833" y="1394"/>
                    </a:lnTo>
                    <a:lnTo>
                      <a:pt x="1967" y="1394"/>
                    </a:lnTo>
                    <a:lnTo>
                      <a:pt x="1967" y="1494"/>
                    </a:lnTo>
                    <a:lnTo>
                      <a:pt x="2014" y="1494"/>
                    </a:lnTo>
                    <a:lnTo>
                      <a:pt x="2014" y="1593"/>
                    </a:lnTo>
                    <a:lnTo>
                      <a:pt x="2306" y="1593"/>
                    </a:lnTo>
                    <a:lnTo>
                      <a:pt x="2306" y="1693"/>
                    </a:lnTo>
                    <a:lnTo>
                      <a:pt x="2325" y="1693"/>
                    </a:lnTo>
                    <a:lnTo>
                      <a:pt x="2325" y="1792"/>
                    </a:lnTo>
                    <a:lnTo>
                      <a:pt x="2390" y="1792"/>
                    </a:lnTo>
                    <a:lnTo>
                      <a:pt x="2390" y="1892"/>
                    </a:lnTo>
                    <a:lnTo>
                      <a:pt x="2455" y="1892"/>
                    </a:lnTo>
                    <a:lnTo>
                      <a:pt x="2455" y="1992"/>
                    </a:lnTo>
                    <a:lnTo>
                      <a:pt x="2755" y="1992"/>
                    </a:lnTo>
                    <a:lnTo>
                      <a:pt x="2755" y="2091"/>
                    </a:lnTo>
                    <a:lnTo>
                      <a:pt x="2783" y="2091"/>
                    </a:lnTo>
                    <a:lnTo>
                      <a:pt x="2783" y="2191"/>
                    </a:lnTo>
                    <a:lnTo>
                      <a:pt x="2817" y="2191"/>
                    </a:lnTo>
                    <a:lnTo>
                      <a:pt x="2817" y="2291"/>
                    </a:lnTo>
                    <a:lnTo>
                      <a:pt x="3026" y="2291"/>
                    </a:lnTo>
                    <a:lnTo>
                      <a:pt x="3027" y="2390"/>
                    </a:lnTo>
                    <a:lnTo>
                      <a:pt x="3052" y="2390"/>
                    </a:lnTo>
                    <a:lnTo>
                      <a:pt x="3052" y="2490"/>
                    </a:lnTo>
                    <a:lnTo>
                      <a:pt x="3149" y="2490"/>
                    </a:lnTo>
                    <a:lnTo>
                      <a:pt x="3149" y="2589"/>
                    </a:lnTo>
                    <a:lnTo>
                      <a:pt x="3308" y="2589"/>
                    </a:lnTo>
                    <a:lnTo>
                      <a:pt x="3308" y="2689"/>
                    </a:lnTo>
                    <a:lnTo>
                      <a:pt x="3315" y="2689"/>
                    </a:lnTo>
                    <a:lnTo>
                      <a:pt x="3315" y="2789"/>
                    </a:lnTo>
                    <a:lnTo>
                      <a:pt x="3619" y="2789"/>
                    </a:lnTo>
                    <a:lnTo>
                      <a:pt x="3619" y="2888"/>
                    </a:lnTo>
                    <a:lnTo>
                      <a:pt x="3692" y="2888"/>
                    </a:lnTo>
                    <a:lnTo>
                      <a:pt x="3692" y="2988"/>
                    </a:lnTo>
                    <a:lnTo>
                      <a:pt x="3894" y="2988"/>
                    </a:lnTo>
                    <a:lnTo>
                      <a:pt x="3894" y="3087"/>
                    </a:lnTo>
                    <a:lnTo>
                      <a:pt x="3957" y="3087"/>
                    </a:lnTo>
                    <a:lnTo>
                      <a:pt x="3957" y="3187"/>
                    </a:lnTo>
                    <a:lnTo>
                      <a:pt x="4165" y="3187"/>
                    </a:lnTo>
                    <a:lnTo>
                      <a:pt x="4165" y="3287"/>
                    </a:lnTo>
                    <a:lnTo>
                      <a:pt x="4222" y="3287"/>
                    </a:lnTo>
                    <a:lnTo>
                      <a:pt x="4222" y="3386"/>
                    </a:lnTo>
                    <a:lnTo>
                      <a:pt x="4343" y="3386"/>
                    </a:lnTo>
                    <a:lnTo>
                      <a:pt x="4343" y="3486"/>
                    </a:lnTo>
                    <a:lnTo>
                      <a:pt x="4715" y="3486"/>
                    </a:lnTo>
                    <a:lnTo>
                      <a:pt x="4715" y="3588"/>
                    </a:lnTo>
                    <a:lnTo>
                      <a:pt x="4748" y="3588"/>
                    </a:lnTo>
                    <a:lnTo>
                      <a:pt x="4748" y="3690"/>
                    </a:lnTo>
                    <a:lnTo>
                      <a:pt x="4831" y="3690"/>
                    </a:lnTo>
                    <a:lnTo>
                      <a:pt x="4831" y="3792"/>
                    </a:lnTo>
                    <a:lnTo>
                      <a:pt x="5105" y="3792"/>
                    </a:lnTo>
                    <a:lnTo>
                      <a:pt x="5105" y="3894"/>
                    </a:lnTo>
                    <a:lnTo>
                      <a:pt x="5188" y="3894"/>
                    </a:lnTo>
                    <a:lnTo>
                      <a:pt x="5189" y="3997"/>
                    </a:lnTo>
                    <a:lnTo>
                      <a:pt x="5221" y="3997"/>
                    </a:lnTo>
                    <a:lnTo>
                      <a:pt x="5221" y="4099"/>
                    </a:lnTo>
                    <a:lnTo>
                      <a:pt x="5412" y="4099"/>
                    </a:lnTo>
                    <a:lnTo>
                      <a:pt x="5412" y="4201"/>
                    </a:lnTo>
                    <a:lnTo>
                      <a:pt x="5576" y="4201"/>
                    </a:lnTo>
                    <a:lnTo>
                      <a:pt x="5576" y="4306"/>
                    </a:lnTo>
                    <a:lnTo>
                      <a:pt x="5720" y="4306"/>
                    </a:lnTo>
                    <a:lnTo>
                      <a:pt x="5720" y="4412"/>
                    </a:lnTo>
                    <a:lnTo>
                      <a:pt x="5724" y="4412"/>
                    </a:lnTo>
                    <a:lnTo>
                      <a:pt x="5724" y="4517"/>
                    </a:lnTo>
                    <a:lnTo>
                      <a:pt x="5886" y="4517"/>
                    </a:lnTo>
                    <a:lnTo>
                      <a:pt x="5886" y="4623"/>
                    </a:lnTo>
                    <a:lnTo>
                      <a:pt x="5926" y="4623"/>
                    </a:lnTo>
                    <a:lnTo>
                      <a:pt x="5926" y="4728"/>
                    </a:lnTo>
                    <a:lnTo>
                      <a:pt x="6121" y="4728"/>
                    </a:lnTo>
                    <a:lnTo>
                      <a:pt x="6121" y="4847"/>
                    </a:lnTo>
                    <a:lnTo>
                      <a:pt x="6577" y="4847"/>
                    </a:lnTo>
                    <a:lnTo>
                      <a:pt x="6577" y="4993"/>
                    </a:lnTo>
                    <a:lnTo>
                      <a:pt x="8873" y="4993"/>
                    </a:lnTo>
                    <a:lnTo>
                      <a:pt x="8873" y="4993"/>
                    </a:lnTo>
                  </a:path>
                </a:pathLst>
              </a:custGeom>
              <a:noFill/>
              <a:ln w="33338" cap="flat">
                <a:solidFill>
                  <a:srgbClr val="FFFF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1" name="Freeform 42"/>
              <p:cNvSpPr>
                <a:spLocks/>
              </p:cNvSpPr>
              <p:nvPr/>
            </p:nvSpPr>
            <p:spPr bwMode="auto">
              <a:xfrm>
                <a:off x="2647" y="963"/>
                <a:ext cx="2644" cy="2185"/>
              </a:xfrm>
              <a:custGeom>
                <a:avLst/>
                <a:gdLst>
                  <a:gd name="T0" fmla="*/ 29 w 8333"/>
                  <a:gd name="T1" fmla="*/ 73 h 6873"/>
                  <a:gd name="T2" fmla="*/ 136 w 8333"/>
                  <a:gd name="T3" fmla="*/ 146 h 6873"/>
                  <a:gd name="T4" fmla="*/ 167 w 8333"/>
                  <a:gd name="T5" fmla="*/ 293 h 6873"/>
                  <a:gd name="T6" fmla="*/ 343 w 8333"/>
                  <a:gd name="T7" fmla="*/ 366 h 6873"/>
                  <a:gd name="T8" fmla="*/ 351 w 8333"/>
                  <a:gd name="T9" fmla="*/ 512 h 6873"/>
                  <a:gd name="T10" fmla="*/ 392 w 8333"/>
                  <a:gd name="T11" fmla="*/ 586 h 6873"/>
                  <a:gd name="T12" fmla="*/ 416 w 8333"/>
                  <a:gd name="T13" fmla="*/ 732 h 6873"/>
                  <a:gd name="T14" fmla="*/ 481 w 8333"/>
                  <a:gd name="T15" fmla="*/ 805 h 6873"/>
                  <a:gd name="T16" fmla="*/ 484 w 8333"/>
                  <a:gd name="T17" fmla="*/ 952 h 6873"/>
                  <a:gd name="T18" fmla="*/ 499 w 8333"/>
                  <a:gd name="T19" fmla="*/ 1025 h 6873"/>
                  <a:gd name="T20" fmla="*/ 509 w 8333"/>
                  <a:gd name="T21" fmla="*/ 1172 h 6873"/>
                  <a:gd name="T22" fmla="*/ 535 w 8333"/>
                  <a:gd name="T23" fmla="*/ 1245 h 6873"/>
                  <a:gd name="T24" fmla="*/ 543 w 8333"/>
                  <a:gd name="T25" fmla="*/ 1391 h 6873"/>
                  <a:gd name="T26" fmla="*/ 554 w 8333"/>
                  <a:gd name="T27" fmla="*/ 1465 h 6873"/>
                  <a:gd name="T28" fmla="*/ 589 w 8333"/>
                  <a:gd name="T29" fmla="*/ 1611 h 6873"/>
                  <a:gd name="T30" fmla="*/ 658 w 8333"/>
                  <a:gd name="T31" fmla="*/ 1684 h 6873"/>
                  <a:gd name="T32" fmla="*/ 673 w 8333"/>
                  <a:gd name="T33" fmla="*/ 1831 h 6873"/>
                  <a:gd name="T34" fmla="*/ 813 w 8333"/>
                  <a:gd name="T35" fmla="*/ 1905 h 6873"/>
                  <a:gd name="T36" fmla="*/ 890 w 8333"/>
                  <a:gd name="T37" fmla="*/ 2053 h 6873"/>
                  <a:gd name="T38" fmla="*/ 969 w 8333"/>
                  <a:gd name="T39" fmla="*/ 2128 h 6873"/>
                  <a:gd name="T40" fmla="*/ 976 w 8333"/>
                  <a:gd name="T41" fmla="*/ 2276 h 6873"/>
                  <a:gd name="T42" fmla="*/ 1020 w 8333"/>
                  <a:gd name="T43" fmla="*/ 2350 h 6873"/>
                  <a:gd name="T44" fmla="*/ 1048 w 8333"/>
                  <a:gd name="T45" fmla="*/ 2499 h 6873"/>
                  <a:gd name="T46" fmla="*/ 1060 w 8333"/>
                  <a:gd name="T47" fmla="*/ 2573 h 6873"/>
                  <a:gd name="T48" fmla="*/ 1120 w 8333"/>
                  <a:gd name="T49" fmla="*/ 2721 h 6873"/>
                  <a:gd name="T50" fmla="*/ 1146 w 8333"/>
                  <a:gd name="T51" fmla="*/ 2796 h 6873"/>
                  <a:gd name="T52" fmla="*/ 1194 w 8333"/>
                  <a:gd name="T53" fmla="*/ 2944 h 6873"/>
                  <a:gd name="T54" fmla="*/ 1233 w 8333"/>
                  <a:gd name="T55" fmla="*/ 3018 h 6873"/>
                  <a:gd name="T56" fmla="*/ 1244 w 8333"/>
                  <a:gd name="T57" fmla="*/ 3167 h 6873"/>
                  <a:gd name="T58" fmla="*/ 1266 w 8333"/>
                  <a:gd name="T59" fmla="*/ 3241 h 6873"/>
                  <a:gd name="T60" fmla="*/ 1352 w 8333"/>
                  <a:gd name="T61" fmla="*/ 3389 h 6873"/>
                  <a:gd name="T62" fmla="*/ 1429 w 8333"/>
                  <a:gd name="T63" fmla="*/ 3464 h 6873"/>
                  <a:gd name="T64" fmla="*/ 1468 w 8333"/>
                  <a:gd name="T65" fmla="*/ 3612 h 6873"/>
                  <a:gd name="T66" fmla="*/ 1555 w 8333"/>
                  <a:gd name="T67" fmla="*/ 3686 h 6873"/>
                  <a:gd name="T68" fmla="*/ 1584 w 8333"/>
                  <a:gd name="T69" fmla="*/ 3835 h 6873"/>
                  <a:gd name="T70" fmla="*/ 1771 w 8333"/>
                  <a:gd name="T71" fmla="*/ 3909 h 6873"/>
                  <a:gd name="T72" fmla="*/ 1863 w 8333"/>
                  <a:gd name="T73" fmla="*/ 4057 h 6873"/>
                  <a:gd name="T74" fmla="*/ 1938 w 8333"/>
                  <a:gd name="T75" fmla="*/ 4132 h 6873"/>
                  <a:gd name="T76" fmla="*/ 1942 w 8333"/>
                  <a:gd name="T77" fmla="*/ 4280 h 6873"/>
                  <a:gd name="T78" fmla="*/ 2224 w 8333"/>
                  <a:gd name="T79" fmla="*/ 4354 h 6873"/>
                  <a:gd name="T80" fmla="*/ 2260 w 8333"/>
                  <a:gd name="T81" fmla="*/ 4503 h 6873"/>
                  <a:gd name="T82" fmla="*/ 2318 w 8333"/>
                  <a:gd name="T83" fmla="*/ 4577 h 6873"/>
                  <a:gd name="T84" fmla="*/ 2436 w 8333"/>
                  <a:gd name="T85" fmla="*/ 4727 h 6873"/>
                  <a:gd name="T86" fmla="*/ 2564 w 8333"/>
                  <a:gd name="T87" fmla="*/ 4804 h 6873"/>
                  <a:gd name="T88" fmla="*/ 2603 w 8333"/>
                  <a:gd name="T89" fmla="*/ 4956 h 6873"/>
                  <a:gd name="T90" fmla="*/ 2642 w 8333"/>
                  <a:gd name="T91" fmla="*/ 5032 h 6873"/>
                  <a:gd name="T92" fmla="*/ 2642 w 8333"/>
                  <a:gd name="T93" fmla="*/ 5185 h 6873"/>
                  <a:gd name="T94" fmla="*/ 2950 w 8333"/>
                  <a:gd name="T95" fmla="*/ 5261 h 6873"/>
                  <a:gd name="T96" fmla="*/ 3092 w 8333"/>
                  <a:gd name="T97" fmla="*/ 5414 h 6873"/>
                  <a:gd name="T98" fmla="*/ 3189 w 8333"/>
                  <a:gd name="T99" fmla="*/ 5490 h 6873"/>
                  <a:gd name="T100" fmla="*/ 3304 w 8333"/>
                  <a:gd name="T101" fmla="*/ 5643 h 6873"/>
                  <a:gd name="T102" fmla="*/ 3442 w 8333"/>
                  <a:gd name="T103" fmla="*/ 5719 h 6873"/>
                  <a:gd name="T104" fmla="*/ 3865 w 8333"/>
                  <a:gd name="T105" fmla="*/ 5872 h 6873"/>
                  <a:gd name="T106" fmla="*/ 4082 w 8333"/>
                  <a:gd name="T107" fmla="*/ 5948 h 6873"/>
                  <a:gd name="T108" fmla="*/ 4097 w 8333"/>
                  <a:gd name="T109" fmla="*/ 6100 h 6873"/>
                  <a:gd name="T110" fmla="*/ 4346 w 8333"/>
                  <a:gd name="T111" fmla="*/ 6177 h 6873"/>
                  <a:gd name="T112" fmla="*/ 5103 w 8333"/>
                  <a:gd name="T113" fmla="*/ 6329 h 6873"/>
                  <a:gd name="T114" fmla="*/ 5134 w 8333"/>
                  <a:gd name="T115" fmla="*/ 6406 h 6873"/>
                  <a:gd name="T116" fmla="*/ 5901 w 8333"/>
                  <a:gd name="T117" fmla="*/ 6558 h 6873"/>
                  <a:gd name="T118" fmla="*/ 6624 w 8333"/>
                  <a:gd name="T119" fmla="*/ 6663 h 6873"/>
                  <a:gd name="T120" fmla="*/ 6729 w 8333"/>
                  <a:gd name="T121" fmla="*/ 6873 h 6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33" h="6873">
                    <a:moveTo>
                      <a:pt x="0" y="0"/>
                    </a:moveTo>
                    <a:lnTo>
                      <a:pt x="29" y="0"/>
                    </a:lnTo>
                    <a:lnTo>
                      <a:pt x="29" y="73"/>
                    </a:lnTo>
                    <a:lnTo>
                      <a:pt x="134" y="73"/>
                    </a:lnTo>
                    <a:lnTo>
                      <a:pt x="134" y="146"/>
                    </a:lnTo>
                    <a:lnTo>
                      <a:pt x="136" y="146"/>
                    </a:lnTo>
                    <a:lnTo>
                      <a:pt x="136" y="219"/>
                    </a:lnTo>
                    <a:lnTo>
                      <a:pt x="167" y="219"/>
                    </a:lnTo>
                    <a:lnTo>
                      <a:pt x="167" y="293"/>
                    </a:lnTo>
                    <a:lnTo>
                      <a:pt x="271" y="293"/>
                    </a:lnTo>
                    <a:lnTo>
                      <a:pt x="271" y="366"/>
                    </a:lnTo>
                    <a:lnTo>
                      <a:pt x="343" y="366"/>
                    </a:lnTo>
                    <a:lnTo>
                      <a:pt x="343" y="439"/>
                    </a:lnTo>
                    <a:lnTo>
                      <a:pt x="351" y="439"/>
                    </a:lnTo>
                    <a:lnTo>
                      <a:pt x="351" y="512"/>
                    </a:lnTo>
                    <a:lnTo>
                      <a:pt x="373" y="512"/>
                    </a:lnTo>
                    <a:lnTo>
                      <a:pt x="373" y="586"/>
                    </a:lnTo>
                    <a:lnTo>
                      <a:pt x="392" y="586"/>
                    </a:lnTo>
                    <a:lnTo>
                      <a:pt x="392" y="659"/>
                    </a:lnTo>
                    <a:lnTo>
                      <a:pt x="416" y="659"/>
                    </a:lnTo>
                    <a:lnTo>
                      <a:pt x="416" y="732"/>
                    </a:lnTo>
                    <a:lnTo>
                      <a:pt x="459" y="732"/>
                    </a:lnTo>
                    <a:lnTo>
                      <a:pt x="459" y="805"/>
                    </a:lnTo>
                    <a:lnTo>
                      <a:pt x="481" y="805"/>
                    </a:lnTo>
                    <a:lnTo>
                      <a:pt x="481" y="879"/>
                    </a:lnTo>
                    <a:lnTo>
                      <a:pt x="484" y="879"/>
                    </a:lnTo>
                    <a:lnTo>
                      <a:pt x="484" y="952"/>
                    </a:lnTo>
                    <a:lnTo>
                      <a:pt x="491" y="952"/>
                    </a:lnTo>
                    <a:lnTo>
                      <a:pt x="491" y="1025"/>
                    </a:lnTo>
                    <a:lnTo>
                      <a:pt x="499" y="1025"/>
                    </a:lnTo>
                    <a:lnTo>
                      <a:pt x="499" y="1098"/>
                    </a:lnTo>
                    <a:lnTo>
                      <a:pt x="509" y="1098"/>
                    </a:lnTo>
                    <a:lnTo>
                      <a:pt x="509" y="1172"/>
                    </a:lnTo>
                    <a:lnTo>
                      <a:pt x="510" y="1172"/>
                    </a:lnTo>
                    <a:lnTo>
                      <a:pt x="510" y="1245"/>
                    </a:lnTo>
                    <a:lnTo>
                      <a:pt x="535" y="1245"/>
                    </a:lnTo>
                    <a:lnTo>
                      <a:pt x="535" y="1318"/>
                    </a:lnTo>
                    <a:lnTo>
                      <a:pt x="543" y="1318"/>
                    </a:lnTo>
                    <a:lnTo>
                      <a:pt x="543" y="1391"/>
                    </a:lnTo>
                    <a:lnTo>
                      <a:pt x="546" y="1391"/>
                    </a:lnTo>
                    <a:lnTo>
                      <a:pt x="546" y="1465"/>
                    </a:lnTo>
                    <a:lnTo>
                      <a:pt x="554" y="1465"/>
                    </a:lnTo>
                    <a:lnTo>
                      <a:pt x="554" y="1538"/>
                    </a:lnTo>
                    <a:lnTo>
                      <a:pt x="589" y="1538"/>
                    </a:lnTo>
                    <a:lnTo>
                      <a:pt x="589" y="1611"/>
                    </a:lnTo>
                    <a:lnTo>
                      <a:pt x="604" y="1611"/>
                    </a:lnTo>
                    <a:lnTo>
                      <a:pt x="604" y="1684"/>
                    </a:lnTo>
                    <a:lnTo>
                      <a:pt x="658" y="1684"/>
                    </a:lnTo>
                    <a:lnTo>
                      <a:pt x="658" y="1758"/>
                    </a:lnTo>
                    <a:lnTo>
                      <a:pt x="673" y="1758"/>
                    </a:lnTo>
                    <a:lnTo>
                      <a:pt x="673" y="1831"/>
                    </a:lnTo>
                    <a:lnTo>
                      <a:pt x="803" y="1831"/>
                    </a:lnTo>
                    <a:lnTo>
                      <a:pt x="803" y="1905"/>
                    </a:lnTo>
                    <a:lnTo>
                      <a:pt x="813" y="1905"/>
                    </a:lnTo>
                    <a:lnTo>
                      <a:pt x="813" y="1979"/>
                    </a:lnTo>
                    <a:lnTo>
                      <a:pt x="890" y="1979"/>
                    </a:lnTo>
                    <a:lnTo>
                      <a:pt x="890" y="2053"/>
                    </a:lnTo>
                    <a:lnTo>
                      <a:pt x="893" y="2053"/>
                    </a:lnTo>
                    <a:lnTo>
                      <a:pt x="893" y="2128"/>
                    </a:lnTo>
                    <a:lnTo>
                      <a:pt x="969" y="2128"/>
                    </a:lnTo>
                    <a:lnTo>
                      <a:pt x="969" y="2202"/>
                    </a:lnTo>
                    <a:lnTo>
                      <a:pt x="976" y="2202"/>
                    </a:lnTo>
                    <a:lnTo>
                      <a:pt x="976" y="2276"/>
                    </a:lnTo>
                    <a:lnTo>
                      <a:pt x="1002" y="2276"/>
                    </a:lnTo>
                    <a:lnTo>
                      <a:pt x="1002" y="2350"/>
                    </a:lnTo>
                    <a:lnTo>
                      <a:pt x="1020" y="2350"/>
                    </a:lnTo>
                    <a:lnTo>
                      <a:pt x="1020" y="2425"/>
                    </a:lnTo>
                    <a:lnTo>
                      <a:pt x="1048" y="2425"/>
                    </a:lnTo>
                    <a:lnTo>
                      <a:pt x="1048" y="2499"/>
                    </a:lnTo>
                    <a:lnTo>
                      <a:pt x="1052" y="2499"/>
                    </a:lnTo>
                    <a:lnTo>
                      <a:pt x="1052" y="2573"/>
                    </a:lnTo>
                    <a:lnTo>
                      <a:pt x="1060" y="2573"/>
                    </a:lnTo>
                    <a:lnTo>
                      <a:pt x="1060" y="2647"/>
                    </a:lnTo>
                    <a:lnTo>
                      <a:pt x="1120" y="2647"/>
                    </a:lnTo>
                    <a:lnTo>
                      <a:pt x="1120" y="2721"/>
                    </a:lnTo>
                    <a:lnTo>
                      <a:pt x="1125" y="2721"/>
                    </a:lnTo>
                    <a:lnTo>
                      <a:pt x="1125" y="2796"/>
                    </a:lnTo>
                    <a:lnTo>
                      <a:pt x="1146" y="2796"/>
                    </a:lnTo>
                    <a:lnTo>
                      <a:pt x="1146" y="2870"/>
                    </a:lnTo>
                    <a:lnTo>
                      <a:pt x="1194" y="2870"/>
                    </a:lnTo>
                    <a:lnTo>
                      <a:pt x="1194" y="2944"/>
                    </a:lnTo>
                    <a:lnTo>
                      <a:pt x="1230" y="2944"/>
                    </a:lnTo>
                    <a:lnTo>
                      <a:pt x="1230" y="3018"/>
                    </a:lnTo>
                    <a:lnTo>
                      <a:pt x="1233" y="3018"/>
                    </a:lnTo>
                    <a:lnTo>
                      <a:pt x="1233" y="3093"/>
                    </a:lnTo>
                    <a:lnTo>
                      <a:pt x="1244" y="3093"/>
                    </a:lnTo>
                    <a:lnTo>
                      <a:pt x="1244" y="3167"/>
                    </a:lnTo>
                    <a:lnTo>
                      <a:pt x="1262" y="3167"/>
                    </a:lnTo>
                    <a:lnTo>
                      <a:pt x="1262" y="3241"/>
                    </a:lnTo>
                    <a:lnTo>
                      <a:pt x="1266" y="3241"/>
                    </a:lnTo>
                    <a:lnTo>
                      <a:pt x="1266" y="3315"/>
                    </a:lnTo>
                    <a:lnTo>
                      <a:pt x="1352" y="3315"/>
                    </a:lnTo>
                    <a:lnTo>
                      <a:pt x="1352" y="3389"/>
                    </a:lnTo>
                    <a:lnTo>
                      <a:pt x="1355" y="3389"/>
                    </a:lnTo>
                    <a:lnTo>
                      <a:pt x="1355" y="3464"/>
                    </a:lnTo>
                    <a:lnTo>
                      <a:pt x="1429" y="3464"/>
                    </a:lnTo>
                    <a:lnTo>
                      <a:pt x="1429" y="3538"/>
                    </a:lnTo>
                    <a:lnTo>
                      <a:pt x="1468" y="3538"/>
                    </a:lnTo>
                    <a:lnTo>
                      <a:pt x="1468" y="3612"/>
                    </a:lnTo>
                    <a:lnTo>
                      <a:pt x="1486" y="3612"/>
                    </a:lnTo>
                    <a:lnTo>
                      <a:pt x="1486" y="3686"/>
                    </a:lnTo>
                    <a:lnTo>
                      <a:pt x="1555" y="3686"/>
                    </a:lnTo>
                    <a:lnTo>
                      <a:pt x="1555" y="3760"/>
                    </a:lnTo>
                    <a:lnTo>
                      <a:pt x="1584" y="3760"/>
                    </a:lnTo>
                    <a:lnTo>
                      <a:pt x="1584" y="3835"/>
                    </a:lnTo>
                    <a:lnTo>
                      <a:pt x="1750" y="3835"/>
                    </a:lnTo>
                    <a:lnTo>
                      <a:pt x="1750" y="3909"/>
                    </a:lnTo>
                    <a:lnTo>
                      <a:pt x="1771" y="3909"/>
                    </a:lnTo>
                    <a:lnTo>
                      <a:pt x="1771" y="3983"/>
                    </a:lnTo>
                    <a:lnTo>
                      <a:pt x="1863" y="3983"/>
                    </a:lnTo>
                    <a:lnTo>
                      <a:pt x="1863" y="4057"/>
                    </a:lnTo>
                    <a:lnTo>
                      <a:pt x="1887" y="4057"/>
                    </a:lnTo>
                    <a:lnTo>
                      <a:pt x="1887" y="4132"/>
                    </a:lnTo>
                    <a:lnTo>
                      <a:pt x="1938" y="4132"/>
                    </a:lnTo>
                    <a:lnTo>
                      <a:pt x="1938" y="4206"/>
                    </a:lnTo>
                    <a:lnTo>
                      <a:pt x="1942" y="4206"/>
                    </a:lnTo>
                    <a:lnTo>
                      <a:pt x="1942" y="4280"/>
                    </a:lnTo>
                    <a:lnTo>
                      <a:pt x="1962" y="4280"/>
                    </a:lnTo>
                    <a:lnTo>
                      <a:pt x="1962" y="4354"/>
                    </a:lnTo>
                    <a:lnTo>
                      <a:pt x="2224" y="4354"/>
                    </a:lnTo>
                    <a:lnTo>
                      <a:pt x="2224" y="4428"/>
                    </a:lnTo>
                    <a:lnTo>
                      <a:pt x="2260" y="4428"/>
                    </a:lnTo>
                    <a:lnTo>
                      <a:pt x="2260" y="4503"/>
                    </a:lnTo>
                    <a:lnTo>
                      <a:pt x="2303" y="4503"/>
                    </a:lnTo>
                    <a:lnTo>
                      <a:pt x="2303" y="4577"/>
                    </a:lnTo>
                    <a:lnTo>
                      <a:pt x="2318" y="4577"/>
                    </a:lnTo>
                    <a:lnTo>
                      <a:pt x="2318" y="4651"/>
                    </a:lnTo>
                    <a:lnTo>
                      <a:pt x="2436" y="4651"/>
                    </a:lnTo>
                    <a:lnTo>
                      <a:pt x="2436" y="4727"/>
                    </a:lnTo>
                    <a:lnTo>
                      <a:pt x="2520" y="4727"/>
                    </a:lnTo>
                    <a:lnTo>
                      <a:pt x="2520" y="4804"/>
                    </a:lnTo>
                    <a:lnTo>
                      <a:pt x="2564" y="4804"/>
                    </a:lnTo>
                    <a:lnTo>
                      <a:pt x="2564" y="4880"/>
                    </a:lnTo>
                    <a:lnTo>
                      <a:pt x="2603" y="4880"/>
                    </a:lnTo>
                    <a:lnTo>
                      <a:pt x="2603" y="4956"/>
                    </a:lnTo>
                    <a:lnTo>
                      <a:pt x="2621" y="4956"/>
                    </a:lnTo>
                    <a:lnTo>
                      <a:pt x="2621" y="5032"/>
                    </a:lnTo>
                    <a:lnTo>
                      <a:pt x="2642" y="5032"/>
                    </a:lnTo>
                    <a:lnTo>
                      <a:pt x="2642" y="5109"/>
                    </a:lnTo>
                    <a:lnTo>
                      <a:pt x="2642" y="5109"/>
                    </a:lnTo>
                    <a:lnTo>
                      <a:pt x="2642" y="5185"/>
                    </a:lnTo>
                    <a:lnTo>
                      <a:pt x="2654" y="5185"/>
                    </a:lnTo>
                    <a:lnTo>
                      <a:pt x="2654" y="5261"/>
                    </a:lnTo>
                    <a:lnTo>
                      <a:pt x="2950" y="5261"/>
                    </a:lnTo>
                    <a:lnTo>
                      <a:pt x="2950" y="5338"/>
                    </a:lnTo>
                    <a:lnTo>
                      <a:pt x="3092" y="5338"/>
                    </a:lnTo>
                    <a:lnTo>
                      <a:pt x="3092" y="5414"/>
                    </a:lnTo>
                    <a:lnTo>
                      <a:pt x="3095" y="5414"/>
                    </a:lnTo>
                    <a:lnTo>
                      <a:pt x="3095" y="5490"/>
                    </a:lnTo>
                    <a:lnTo>
                      <a:pt x="3189" y="5490"/>
                    </a:lnTo>
                    <a:lnTo>
                      <a:pt x="3189" y="5566"/>
                    </a:lnTo>
                    <a:lnTo>
                      <a:pt x="3304" y="5566"/>
                    </a:lnTo>
                    <a:lnTo>
                      <a:pt x="3304" y="5643"/>
                    </a:lnTo>
                    <a:lnTo>
                      <a:pt x="3374" y="5643"/>
                    </a:lnTo>
                    <a:lnTo>
                      <a:pt x="3374" y="5719"/>
                    </a:lnTo>
                    <a:lnTo>
                      <a:pt x="3442" y="5719"/>
                    </a:lnTo>
                    <a:lnTo>
                      <a:pt x="3442" y="5795"/>
                    </a:lnTo>
                    <a:lnTo>
                      <a:pt x="3865" y="5795"/>
                    </a:lnTo>
                    <a:lnTo>
                      <a:pt x="3865" y="5872"/>
                    </a:lnTo>
                    <a:lnTo>
                      <a:pt x="4039" y="5872"/>
                    </a:lnTo>
                    <a:lnTo>
                      <a:pt x="4039" y="5948"/>
                    </a:lnTo>
                    <a:lnTo>
                      <a:pt x="4082" y="5948"/>
                    </a:lnTo>
                    <a:lnTo>
                      <a:pt x="4082" y="6024"/>
                    </a:lnTo>
                    <a:lnTo>
                      <a:pt x="4097" y="6024"/>
                    </a:lnTo>
                    <a:lnTo>
                      <a:pt x="4097" y="6100"/>
                    </a:lnTo>
                    <a:lnTo>
                      <a:pt x="4342" y="6100"/>
                    </a:lnTo>
                    <a:lnTo>
                      <a:pt x="4342" y="6177"/>
                    </a:lnTo>
                    <a:lnTo>
                      <a:pt x="4346" y="6177"/>
                    </a:lnTo>
                    <a:lnTo>
                      <a:pt x="4346" y="6253"/>
                    </a:lnTo>
                    <a:lnTo>
                      <a:pt x="5103" y="6253"/>
                    </a:lnTo>
                    <a:lnTo>
                      <a:pt x="5103" y="6329"/>
                    </a:lnTo>
                    <a:lnTo>
                      <a:pt x="5127" y="6329"/>
                    </a:lnTo>
                    <a:lnTo>
                      <a:pt x="5127" y="6406"/>
                    </a:lnTo>
                    <a:lnTo>
                      <a:pt x="5134" y="6406"/>
                    </a:lnTo>
                    <a:lnTo>
                      <a:pt x="5134" y="6482"/>
                    </a:lnTo>
                    <a:lnTo>
                      <a:pt x="5901" y="6482"/>
                    </a:lnTo>
                    <a:lnTo>
                      <a:pt x="5901" y="6558"/>
                    </a:lnTo>
                    <a:lnTo>
                      <a:pt x="6536" y="6558"/>
                    </a:lnTo>
                    <a:lnTo>
                      <a:pt x="6536" y="6663"/>
                    </a:lnTo>
                    <a:lnTo>
                      <a:pt x="6624" y="6663"/>
                    </a:lnTo>
                    <a:lnTo>
                      <a:pt x="6624" y="6768"/>
                    </a:lnTo>
                    <a:lnTo>
                      <a:pt x="6729" y="6768"/>
                    </a:lnTo>
                    <a:lnTo>
                      <a:pt x="6729" y="6873"/>
                    </a:lnTo>
                    <a:lnTo>
                      <a:pt x="8333" y="6873"/>
                    </a:lnTo>
                    <a:lnTo>
                      <a:pt x="8333" y="6873"/>
                    </a:lnTo>
                  </a:path>
                </a:pathLst>
              </a:custGeom>
              <a:noFill/>
              <a:ln w="33338" cap="flat">
                <a:solidFill>
                  <a:srgbClr val="00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2" name="Freeform 43"/>
              <p:cNvSpPr>
                <a:spLocks noEditPoints="1"/>
              </p:cNvSpPr>
              <p:nvPr/>
            </p:nvSpPr>
            <p:spPr bwMode="auto">
              <a:xfrm>
                <a:off x="4034" y="20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3" name="Freeform 44"/>
              <p:cNvSpPr>
                <a:spLocks noEditPoints="1"/>
              </p:cNvSpPr>
              <p:nvPr/>
            </p:nvSpPr>
            <p:spPr bwMode="auto">
              <a:xfrm>
                <a:off x="4341" y="2237"/>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4" name="Freeform 45"/>
              <p:cNvSpPr>
                <a:spLocks noEditPoints="1"/>
              </p:cNvSpPr>
              <p:nvPr/>
            </p:nvSpPr>
            <p:spPr bwMode="auto">
              <a:xfrm>
                <a:off x="4497" y="2404"/>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5" name="Freeform 46"/>
              <p:cNvSpPr>
                <a:spLocks noEditPoints="1"/>
              </p:cNvSpPr>
              <p:nvPr/>
            </p:nvSpPr>
            <p:spPr bwMode="auto">
              <a:xfrm>
                <a:off x="4504" y="2404"/>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6" name="Freeform 47"/>
              <p:cNvSpPr>
                <a:spLocks noEditPoints="1"/>
              </p:cNvSpPr>
              <p:nvPr/>
            </p:nvSpPr>
            <p:spPr bwMode="auto">
              <a:xfrm>
                <a:off x="4550" y="2404"/>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7" name="Freeform 48"/>
              <p:cNvSpPr>
                <a:spLocks noEditPoints="1"/>
              </p:cNvSpPr>
              <p:nvPr/>
            </p:nvSpPr>
            <p:spPr bwMode="auto">
              <a:xfrm>
                <a:off x="4573" y="244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8" name="Freeform 49"/>
              <p:cNvSpPr>
                <a:spLocks noEditPoints="1"/>
              </p:cNvSpPr>
              <p:nvPr/>
            </p:nvSpPr>
            <p:spPr bwMode="auto">
              <a:xfrm>
                <a:off x="4645" y="244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69" name="Freeform 50"/>
              <p:cNvSpPr>
                <a:spLocks noEditPoints="1"/>
              </p:cNvSpPr>
              <p:nvPr/>
            </p:nvSpPr>
            <p:spPr bwMode="auto">
              <a:xfrm>
                <a:off x="4672" y="244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0" name="Freeform 51"/>
              <p:cNvSpPr>
                <a:spLocks noEditPoints="1"/>
              </p:cNvSpPr>
              <p:nvPr/>
            </p:nvSpPr>
            <p:spPr bwMode="auto">
              <a:xfrm>
                <a:off x="4692" y="244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1" name="Freeform 52"/>
              <p:cNvSpPr>
                <a:spLocks noEditPoints="1"/>
              </p:cNvSpPr>
              <p:nvPr/>
            </p:nvSpPr>
            <p:spPr bwMode="auto">
              <a:xfrm>
                <a:off x="4742" y="2489"/>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2" name="Freeform 53"/>
              <p:cNvSpPr>
                <a:spLocks noEditPoints="1"/>
              </p:cNvSpPr>
              <p:nvPr/>
            </p:nvSpPr>
            <p:spPr bwMode="auto">
              <a:xfrm>
                <a:off x="4779"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3" name="Freeform 54"/>
              <p:cNvSpPr>
                <a:spLocks noEditPoints="1"/>
              </p:cNvSpPr>
              <p:nvPr/>
            </p:nvSpPr>
            <p:spPr bwMode="auto">
              <a:xfrm>
                <a:off x="4832"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4" name="Freeform 55"/>
              <p:cNvSpPr>
                <a:spLocks noEditPoints="1"/>
              </p:cNvSpPr>
              <p:nvPr/>
            </p:nvSpPr>
            <p:spPr bwMode="auto">
              <a:xfrm>
                <a:off x="4836"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5" name="Freeform 56"/>
              <p:cNvSpPr>
                <a:spLocks noEditPoints="1"/>
              </p:cNvSpPr>
              <p:nvPr/>
            </p:nvSpPr>
            <p:spPr bwMode="auto">
              <a:xfrm>
                <a:off x="4849"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6" name="Freeform 57"/>
              <p:cNvSpPr>
                <a:spLocks noEditPoints="1"/>
              </p:cNvSpPr>
              <p:nvPr/>
            </p:nvSpPr>
            <p:spPr bwMode="auto">
              <a:xfrm>
                <a:off x="4881"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7" name="Freeform 58"/>
              <p:cNvSpPr>
                <a:spLocks noEditPoints="1"/>
              </p:cNvSpPr>
              <p:nvPr/>
            </p:nvSpPr>
            <p:spPr bwMode="auto">
              <a:xfrm>
                <a:off x="4885"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8" name="Freeform 59"/>
              <p:cNvSpPr>
                <a:spLocks noEditPoints="1"/>
              </p:cNvSpPr>
              <p:nvPr/>
            </p:nvSpPr>
            <p:spPr bwMode="auto">
              <a:xfrm>
                <a:off x="4902"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79" name="Freeform 60"/>
              <p:cNvSpPr>
                <a:spLocks noEditPoints="1"/>
              </p:cNvSpPr>
              <p:nvPr/>
            </p:nvSpPr>
            <p:spPr bwMode="auto">
              <a:xfrm>
                <a:off x="4918"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0" name="Freeform 61"/>
              <p:cNvSpPr>
                <a:spLocks noEditPoints="1"/>
              </p:cNvSpPr>
              <p:nvPr/>
            </p:nvSpPr>
            <p:spPr bwMode="auto">
              <a:xfrm>
                <a:off x="4960"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1" name="Freeform 62"/>
              <p:cNvSpPr>
                <a:spLocks noEditPoints="1"/>
              </p:cNvSpPr>
              <p:nvPr/>
            </p:nvSpPr>
            <p:spPr bwMode="auto">
              <a:xfrm>
                <a:off x="5020"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2" name="Freeform 63"/>
              <p:cNvSpPr>
                <a:spLocks noEditPoints="1"/>
              </p:cNvSpPr>
              <p:nvPr/>
            </p:nvSpPr>
            <p:spPr bwMode="auto">
              <a:xfrm>
                <a:off x="5088"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3" name="Freeform 64"/>
              <p:cNvSpPr>
                <a:spLocks noEditPoints="1"/>
              </p:cNvSpPr>
              <p:nvPr/>
            </p:nvSpPr>
            <p:spPr bwMode="auto">
              <a:xfrm>
                <a:off x="5105"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4" name="Freeform 65"/>
              <p:cNvSpPr>
                <a:spLocks noEditPoints="1"/>
              </p:cNvSpPr>
              <p:nvPr/>
            </p:nvSpPr>
            <p:spPr bwMode="auto">
              <a:xfrm>
                <a:off x="5233"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5" name="Freeform 66"/>
              <p:cNvSpPr>
                <a:spLocks noEditPoints="1"/>
              </p:cNvSpPr>
              <p:nvPr/>
            </p:nvSpPr>
            <p:spPr bwMode="auto">
              <a:xfrm>
                <a:off x="5239"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6" name="Freeform 67"/>
              <p:cNvSpPr>
                <a:spLocks noEditPoints="1"/>
              </p:cNvSpPr>
              <p:nvPr/>
            </p:nvSpPr>
            <p:spPr bwMode="auto">
              <a:xfrm>
                <a:off x="5331" y="2489"/>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7" name="Freeform 68"/>
              <p:cNvSpPr>
                <a:spLocks noEditPoints="1"/>
              </p:cNvSpPr>
              <p:nvPr/>
            </p:nvSpPr>
            <p:spPr bwMode="auto">
              <a:xfrm>
                <a:off x="5424" y="2489"/>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9525"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8" name="Freeform 69"/>
              <p:cNvSpPr>
                <a:spLocks noEditPoints="1"/>
              </p:cNvSpPr>
              <p:nvPr/>
            </p:nvSpPr>
            <p:spPr bwMode="auto">
              <a:xfrm>
                <a:off x="2846" y="1507"/>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89" name="Freeform 70"/>
              <p:cNvSpPr>
                <a:spLocks noEditPoints="1"/>
              </p:cNvSpPr>
              <p:nvPr/>
            </p:nvSpPr>
            <p:spPr bwMode="auto">
              <a:xfrm>
                <a:off x="3379" y="2403"/>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0" name="Freeform 71"/>
              <p:cNvSpPr>
                <a:spLocks noEditPoints="1"/>
              </p:cNvSpPr>
              <p:nvPr/>
            </p:nvSpPr>
            <p:spPr bwMode="auto">
              <a:xfrm>
                <a:off x="4536" y="300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1" name="Freeform 72"/>
              <p:cNvSpPr>
                <a:spLocks noEditPoints="1"/>
              </p:cNvSpPr>
              <p:nvPr/>
            </p:nvSpPr>
            <p:spPr bwMode="auto">
              <a:xfrm>
                <a:off x="4601" y="300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2" name="Freeform 73"/>
              <p:cNvSpPr>
                <a:spLocks noEditPoints="1"/>
              </p:cNvSpPr>
              <p:nvPr/>
            </p:nvSpPr>
            <p:spPr bwMode="auto">
              <a:xfrm>
                <a:off x="4638" y="300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3" name="Freeform 74"/>
              <p:cNvSpPr>
                <a:spLocks noEditPoints="1"/>
              </p:cNvSpPr>
              <p:nvPr/>
            </p:nvSpPr>
            <p:spPr bwMode="auto">
              <a:xfrm>
                <a:off x="4990" y="310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4" name="Freeform 75"/>
              <p:cNvSpPr>
                <a:spLocks noEditPoints="1"/>
              </p:cNvSpPr>
              <p:nvPr/>
            </p:nvSpPr>
            <p:spPr bwMode="auto">
              <a:xfrm>
                <a:off x="5042" y="310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5" name="Freeform 76"/>
              <p:cNvSpPr>
                <a:spLocks noEditPoints="1"/>
              </p:cNvSpPr>
              <p:nvPr/>
            </p:nvSpPr>
            <p:spPr bwMode="auto">
              <a:xfrm>
                <a:off x="5204" y="310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6" name="Freeform 77"/>
              <p:cNvSpPr>
                <a:spLocks noEditPoints="1"/>
              </p:cNvSpPr>
              <p:nvPr/>
            </p:nvSpPr>
            <p:spPr bwMode="auto">
              <a:xfrm>
                <a:off x="5251" y="310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7" name="Freeform 78"/>
              <p:cNvSpPr>
                <a:spLocks noEditPoints="1"/>
              </p:cNvSpPr>
              <p:nvPr/>
            </p:nvSpPr>
            <p:spPr bwMode="auto">
              <a:xfrm>
                <a:off x="5252" y="3109"/>
                <a:ext cx="77"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33338"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98" name="Rectangle 79"/>
              <p:cNvSpPr>
                <a:spLocks noChangeArrowheads="1"/>
              </p:cNvSpPr>
              <p:nvPr/>
            </p:nvSpPr>
            <p:spPr bwMode="auto">
              <a:xfrm>
                <a:off x="3649" y="716"/>
                <a:ext cx="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000000"/>
                    </a:solidFill>
                  </a:rPr>
                  <a:t> </a:t>
                </a:r>
                <a:endParaRPr lang="es-ES_tradnl" altLang="es-ES_tradnl" sz="1800" smtClean="0">
                  <a:solidFill>
                    <a:srgbClr val="FFFFFF"/>
                  </a:solidFill>
                </a:endParaRPr>
              </a:p>
            </p:txBody>
          </p:sp>
        </p:grpSp>
        <p:grpSp>
          <p:nvGrpSpPr>
            <p:cNvPr id="100" name="Group 82"/>
            <p:cNvGrpSpPr>
              <a:grpSpLocks noChangeAspect="1"/>
            </p:cNvGrpSpPr>
            <p:nvPr/>
          </p:nvGrpSpPr>
          <p:grpSpPr bwMode="auto">
            <a:xfrm>
              <a:off x="5036239" y="1752600"/>
              <a:ext cx="5060261" cy="4584436"/>
              <a:chOff x="1666" y="649"/>
              <a:chExt cx="3886" cy="3208"/>
            </a:xfrm>
          </p:grpSpPr>
          <p:sp>
            <p:nvSpPr>
              <p:cNvPr id="101" name="AutoShape 81"/>
              <p:cNvSpPr>
                <a:spLocks noChangeAspect="1" noChangeArrowheads="1" noTextEdit="1"/>
              </p:cNvSpPr>
              <p:nvPr/>
            </p:nvSpPr>
            <p:spPr bwMode="auto">
              <a:xfrm>
                <a:off x="1666" y="649"/>
                <a:ext cx="3148" cy="3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2" name="Line 83"/>
              <p:cNvSpPr>
                <a:spLocks noChangeShapeType="1"/>
              </p:cNvSpPr>
              <p:nvPr/>
            </p:nvSpPr>
            <p:spPr bwMode="auto">
              <a:xfrm>
                <a:off x="2111" y="3446"/>
                <a:ext cx="3441"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3" name="Line 84"/>
              <p:cNvSpPr>
                <a:spLocks noChangeShapeType="1"/>
              </p:cNvSpPr>
              <p:nvPr/>
            </p:nvSpPr>
            <p:spPr bwMode="auto">
              <a:xfrm>
                <a:off x="2283"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4" name="Line 85"/>
              <p:cNvSpPr>
                <a:spLocks noChangeShapeType="1"/>
              </p:cNvSpPr>
              <p:nvPr/>
            </p:nvSpPr>
            <p:spPr bwMode="auto">
              <a:xfrm>
                <a:off x="2627"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5" name="Line 86"/>
              <p:cNvSpPr>
                <a:spLocks noChangeShapeType="1"/>
              </p:cNvSpPr>
              <p:nvPr/>
            </p:nvSpPr>
            <p:spPr bwMode="auto">
              <a:xfrm>
                <a:off x="2971"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6" name="Line 87"/>
              <p:cNvSpPr>
                <a:spLocks noChangeShapeType="1"/>
              </p:cNvSpPr>
              <p:nvPr/>
            </p:nvSpPr>
            <p:spPr bwMode="auto">
              <a:xfrm>
                <a:off x="3315"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7" name="Line 88"/>
              <p:cNvSpPr>
                <a:spLocks noChangeShapeType="1"/>
              </p:cNvSpPr>
              <p:nvPr/>
            </p:nvSpPr>
            <p:spPr bwMode="auto">
              <a:xfrm>
                <a:off x="3659"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8" name="Line 89"/>
              <p:cNvSpPr>
                <a:spLocks noChangeShapeType="1"/>
              </p:cNvSpPr>
              <p:nvPr/>
            </p:nvSpPr>
            <p:spPr bwMode="auto">
              <a:xfrm>
                <a:off x="4003"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09" name="Line 90"/>
              <p:cNvSpPr>
                <a:spLocks noChangeShapeType="1"/>
              </p:cNvSpPr>
              <p:nvPr/>
            </p:nvSpPr>
            <p:spPr bwMode="auto">
              <a:xfrm>
                <a:off x="4347"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10" name="Line 91"/>
              <p:cNvSpPr>
                <a:spLocks noChangeShapeType="1"/>
              </p:cNvSpPr>
              <p:nvPr/>
            </p:nvSpPr>
            <p:spPr bwMode="auto">
              <a:xfrm>
                <a:off x="4692"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11" name="Line 92"/>
              <p:cNvSpPr>
                <a:spLocks noChangeShapeType="1"/>
              </p:cNvSpPr>
              <p:nvPr/>
            </p:nvSpPr>
            <p:spPr bwMode="auto">
              <a:xfrm>
                <a:off x="5036"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12" name="Rectangle 93"/>
              <p:cNvSpPr>
                <a:spLocks noChangeArrowheads="1"/>
              </p:cNvSpPr>
              <p:nvPr/>
            </p:nvSpPr>
            <p:spPr bwMode="auto">
              <a:xfrm>
                <a:off x="3831" y="3663"/>
                <a:ext cx="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endParaRPr lang="es-ES_tradnl" altLang="es-ES_tradnl" sz="1800" smtClean="0">
                  <a:solidFill>
                    <a:srgbClr val="FFFFFF"/>
                  </a:solidFill>
                </a:endParaRPr>
              </a:p>
            </p:txBody>
          </p:sp>
          <p:sp>
            <p:nvSpPr>
              <p:cNvPr id="113" name="Rectangle 94"/>
              <p:cNvSpPr>
                <a:spLocks noChangeArrowheads="1"/>
              </p:cNvSpPr>
              <p:nvPr/>
            </p:nvSpPr>
            <p:spPr bwMode="auto">
              <a:xfrm>
                <a:off x="5323"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90</a:t>
                </a:r>
                <a:endParaRPr lang="es-ES_tradnl" altLang="es-ES_tradnl" sz="1800" smtClean="0">
                  <a:solidFill>
                    <a:srgbClr val="FFFFFF"/>
                  </a:solidFill>
                </a:endParaRPr>
              </a:p>
            </p:txBody>
          </p:sp>
          <p:sp>
            <p:nvSpPr>
              <p:cNvPr id="114" name="Rectangle 95"/>
              <p:cNvSpPr>
                <a:spLocks noChangeArrowheads="1"/>
              </p:cNvSpPr>
              <p:nvPr/>
            </p:nvSpPr>
            <p:spPr bwMode="auto">
              <a:xfrm>
                <a:off x="4978"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80</a:t>
                </a:r>
                <a:endParaRPr lang="es-ES_tradnl" altLang="es-ES_tradnl" sz="1800" smtClean="0">
                  <a:solidFill>
                    <a:srgbClr val="FFFFFF"/>
                  </a:solidFill>
                </a:endParaRPr>
              </a:p>
            </p:txBody>
          </p:sp>
          <p:sp>
            <p:nvSpPr>
              <p:cNvPr id="115" name="Rectangle 96"/>
              <p:cNvSpPr>
                <a:spLocks noChangeArrowheads="1"/>
              </p:cNvSpPr>
              <p:nvPr/>
            </p:nvSpPr>
            <p:spPr bwMode="auto">
              <a:xfrm>
                <a:off x="4635"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70</a:t>
                </a:r>
                <a:endParaRPr lang="es-ES_tradnl" altLang="es-ES_tradnl" sz="1800" smtClean="0">
                  <a:solidFill>
                    <a:srgbClr val="FFFFFF"/>
                  </a:solidFill>
                </a:endParaRPr>
              </a:p>
            </p:txBody>
          </p:sp>
          <p:sp>
            <p:nvSpPr>
              <p:cNvPr id="116" name="Rectangle 97"/>
              <p:cNvSpPr>
                <a:spLocks noChangeArrowheads="1"/>
              </p:cNvSpPr>
              <p:nvPr/>
            </p:nvSpPr>
            <p:spPr bwMode="auto">
              <a:xfrm>
                <a:off x="4290"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60</a:t>
                </a:r>
                <a:endParaRPr lang="es-ES_tradnl" altLang="es-ES_tradnl" sz="1800" smtClean="0">
                  <a:solidFill>
                    <a:srgbClr val="FFFFFF"/>
                  </a:solidFill>
                </a:endParaRPr>
              </a:p>
            </p:txBody>
          </p:sp>
          <p:sp>
            <p:nvSpPr>
              <p:cNvPr id="117" name="Rectangle 98"/>
              <p:cNvSpPr>
                <a:spLocks noChangeArrowheads="1"/>
              </p:cNvSpPr>
              <p:nvPr/>
            </p:nvSpPr>
            <p:spPr bwMode="auto">
              <a:xfrm>
                <a:off x="3946"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50</a:t>
                </a:r>
                <a:endParaRPr lang="es-ES_tradnl" altLang="es-ES_tradnl" sz="1800" smtClean="0">
                  <a:solidFill>
                    <a:srgbClr val="FFFFFF"/>
                  </a:solidFill>
                </a:endParaRPr>
              </a:p>
            </p:txBody>
          </p:sp>
          <p:sp>
            <p:nvSpPr>
              <p:cNvPr id="118" name="Rectangle 99"/>
              <p:cNvSpPr>
                <a:spLocks noChangeArrowheads="1"/>
              </p:cNvSpPr>
              <p:nvPr/>
            </p:nvSpPr>
            <p:spPr bwMode="auto">
              <a:xfrm>
                <a:off x="3602"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40</a:t>
                </a:r>
                <a:endParaRPr lang="es-ES_tradnl" altLang="es-ES_tradnl" sz="1800" smtClean="0">
                  <a:solidFill>
                    <a:srgbClr val="FFFFFF"/>
                  </a:solidFill>
                </a:endParaRPr>
              </a:p>
            </p:txBody>
          </p:sp>
          <p:sp>
            <p:nvSpPr>
              <p:cNvPr id="119" name="Rectangle 100"/>
              <p:cNvSpPr>
                <a:spLocks noChangeArrowheads="1"/>
              </p:cNvSpPr>
              <p:nvPr/>
            </p:nvSpPr>
            <p:spPr bwMode="auto">
              <a:xfrm>
                <a:off x="3258"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30</a:t>
                </a:r>
                <a:endParaRPr lang="es-ES_tradnl" altLang="es-ES_tradnl" sz="1800" smtClean="0">
                  <a:solidFill>
                    <a:srgbClr val="FFFFFF"/>
                  </a:solidFill>
                </a:endParaRPr>
              </a:p>
            </p:txBody>
          </p:sp>
          <p:sp>
            <p:nvSpPr>
              <p:cNvPr id="120" name="Rectangle 101"/>
              <p:cNvSpPr>
                <a:spLocks noChangeArrowheads="1"/>
              </p:cNvSpPr>
              <p:nvPr/>
            </p:nvSpPr>
            <p:spPr bwMode="auto">
              <a:xfrm>
                <a:off x="2914"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20</a:t>
                </a:r>
                <a:endParaRPr lang="es-ES_tradnl" altLang="es-ES_tradnl" sz="1800" smtClean="0">
                  <a:solidFill>
                    <a:srgbClr val="FFFFFF"/>
                  </a:solidFill>
                </a:endParaRPr>
              </a:p>
            </p:txBody>
          </p:sp>
          <p:sp>
            <p:nvSpPr>
              <p:cNvPr id="121" name="Rectangle 102"/>
              <p:cNvSpPr>
                <a:spLocks noChangeArrowheads="1"/>
              </p:cNvSpPr>
              <p:nvPr/>
            </p:nvSpPr>
            <p:spPr bwMode="auto">
              <a:xfrm>
                <a:off x="2570" y="3518"/>
                <a:ext cx="142"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10</a:t>
                </a:r>
                <a:endParaRPr lang="es-ES_tradnl" altLang="es-ES_tradnl" sz="1800" smtClean="0">
                  <a:solidFill>
                    <a:srgbClr val="FFFFFF"/>
                  </a:solidFill>
                </a:endParaRPr>
              </a:p>
            </p:txBody>
          </p:sp>
          <p:sp>
            <p:nvSpPr>
              <p:cNvPr id="122" name="Rectangle 103"/>
              <p:cNvSpPr>
                <a:spLocks noChangeArrowheads="1"/>
              </p:cNvSpPr>
              <p:nvPr/>
            </p:nvSpPr>
            <p:spPr bwMode="auto">
              <a:xfrm>
                <a:off x="2254" y="3518"/>
                <a:ext cx="71"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a:t>
                </a:r>
                <a:endParaRPr lang="es-ES_tradnl" altLang="es-ES_tradnl" sz="1800" smtClean="0">
                  <a:solidFill>
                    <a:srgbClr val="FFFFFF"/>
                  </a:solidFill>
                </a:endParaRPr>
              </a:p>
            </p:txBody>
          </p:sp>
          <p:sp>
            <p:nvSpPr>
              <p:cNvPr id="123" name="Line 104"/>
              <p:cNvSpPr>
                <a:spLocks noChangeShapeType="1"/>
              </p:cNvSpPr>
              <p:nvPr/>
            </p:nvSpPr>
            <p:spPr bwMode="auto">
              <a:xfrm>
                <a:off x="5380" y="3446"/>
                <a:ext cx="0" cy="67"/>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24" name="Line 105"/>
              <p:cNvSpPr>
                <a:spLocks noChangeShapeType="1"/>
              </p:cNvSpPr>
              <p:nvPr/>
            </p:nvSpPr>
            <p:spPr bwMode="auto">
              <a:xfrm>
                <a:off x="2111" y="808"/>
                <a:ext cx="0" cy="2638"/>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25" name="Line 106"/>
              <p:cNvSpPr>
                <a:spLocks noChangeShapeType="1"/>
              </p:cNvSpPr>
              <p:nvPr/>
            </p:nvSpPr>
            <p:spPr bwMode="auto">
              <a:xfrm flipH="1">
                <a:off x="2044" y="3314"/>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26" name="Line 107"/>
              <p:cNvSpPr>
                <a:spLocks noChangeShapeType="1"/>
              </p:cNvSpPr>
              <p:nvPr/>
            </p:nvSpPr>
            <p:spPr bwMode="auto">
              <a:xfrm flipH="1">
                <a:off x="2044" y="2839"/>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27" name="Line 108"/>
              <p:cNvSpPr>
                <a:spLocks noChangeShapeType="1"/>
              </p:cNvSpPr>
              <p:nvPr/>
            </p:nvSpPr>
            <p:spPr bwMode="auto">
              <a:xfrm flipH="1">
                <a:off x="2044" y="2364"/>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28" name="Line 109"/>
              <p:cNvSpPr>
                <a:spLocks noChangeShapeType="1"/>
              </p:cNvSpPr>
              <p:nvPr/>
            </p:nvSpPr>
            <p:spPr bwMode="auto">
              <a:xfrm flipH="1">
                <a:off x="2044" y="1890"/>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29" name="Line 110"/>
              <p:cNvSpPr>
                <a:spLocks noChangeShapeType="1"/>
              </p:cNvSpPr>
              <p:nvPr/>
            </p:nvSpPr>
            <p:spPr bwMode="auto">
              <a:xfrm flipH="1">
                <a:off x="2044" y="1415"/>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30" name="Rectangle 111"/>
              <p:cNvSpPr>
                <a:spLocks noChangeArrowheads="1"/>
              </p:cNvSpPr>
              <p:nvPr/>
            </p:nvSpPr>
            <p:spPr bwMode="auto">
              <a:xfrm rot="16200000">
                <a:off x="1789" y="1997"/>
                <a:ext cx="0"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endParaRPr lang="es-ES_tradnl" altLang="es-ES_tradnl" sz="1800" smtClean="0">
                  <a:solidFill>
                    <a:srgbClr val="FFFFFF"/>
                  </a:solidFill>
                </a:endParaRPr>
              </a:p>
            </p:txBody>
          </p:sp>
          <p:sp>
            <p:nvSpPr>
              <p:cNvPr id="131" name="Rectangle 112"/>
              <p:cNvSpPr>
                <a:spLocks noChangeArrowheads="1"/>
              </p:cNvSpPr>
              <p:nvPr/>
            </p:nvSpPr>
            <p:spPr bwMode="auto">
              <a:xfrm>
                <a:off x="1898" y="887"/>
                <a:ext cx="178"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1,0</a:t>
                </a:r>
                <a:endParaRPr lang="es-ES_tradnl" altLang="es-ES_tradnl" sz="1800" smtClean="0">
                  <a:solidFill>
                    <a:srgbClr val="FFFFFF"/>
                  </a:solidFill>
                </a:endParaRPr>
              </a:p>
            </p:txBody>
          </p:sp>
          <p:sp>
            <p:nvSpPr>
              <p:cNvPr id="132" name="Rectangle 113"/>
              <p:cNvSpPr>
                <a:spLocks noChangeArrowheads="1"/>
              </p:cNvSpPr>
              <p:nvPr/>
            </p:nvSpPr>
            <p:spPr bwMode="auto">
              <a:xfrm>
                <a:off x="1898" y="1363"/>
                <a:ext cx="178"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0,8</a:t>
                </a:r>
                <a:endParaRPr lang="es-ES_tradnl" altLang="es-ES_tradnl" sz="1800" smtClean="0">
                  <a:solidFill>
                    <a:srgbClr val="FFFFFF"/>
                  </a:solidFill>
                </a:endParaRPr>
              </a:p>
            </p:txBody>
          </p:sp>
          <p:sp>
            <p:nvSpPr>
              <p:cNvPr id="133" name="Rectangle 114"/>
              <p:cNvSpPr>
                <a:spLocks noChangeArrowheads="1"/>
              </p:cNvSpPr>
              <p:nvPr/>
            </p:nvSpPr>
            <p:spPr bwMode="auto">
              <a:xfrm>
                <a:off x="1898" y="1837"/>
                <a:ext cx="178"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0,6</a:t>
                </a:r>
                <a:endParaRPr lang="es-ES_tradnl" altLang="es-ES_tradnl" sz="1800" smtClean="0">
                  <a:solidFill>
                    <a:srgbClr val="FFFFFF"/>
                  </a:solidFill>
                </a:endParaRPr>
              </a:p>
            </p:txBody>
          </p:sp>
          <p:sp>
            <p:nvSpPr>
              <p:cNvPr id="134" name="Rectangle 115"/>
              <p:cNvSpPr>
                <a:spLocks noChangeArrowheads="1"/>
              </p:cNvSpPr>
              <p:nvPr/>
            </p:nvSpPr>
            <p:spPr bwMode="auto">
              <a:xfrm>
                <a:off x="1898" y="2312"/>
                <a:ext cx="178"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0,4</a:t>
                </a:r>
                <a:endParaRPr lang="es-ES_tradnl" altLang="es-ES_tradnl" sz="1800" smtClean="0">
                  <a:solidFill>
                    <a:srgbClr val="FFFFFF"/>
                  </a:solidFill>
                </a:endParaRPr>
              </a:p>
            </p:txBody>
          </p:sp>
          <p:sp>
            <p:nvSpPr>
              <p:cNvPr id="135" name="Rectangle 116"/>
              <p:cNvSpPr>
                <a:spLocks noChangeArrowheads="1"/>
              </p:cNvSpPr>
              <p:nvPr/>
            </p:nvSpPr>
            <p:spPr bwMode="auto">
              <a:xfrm>
                <a:off x="1898" y="2787"/>
                <a:ext cx="178"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0,2</a:t>
                </a:r>
                <a:endParaRPr lang="es-ES_tradnl" altLang="es-ES_tradnl" sz="1800" smtClean="0">
                  <a:solidFill>
                    <a:srgbClr val="FFFFFF"/>
                  </a:solidFill>
                </a:endParaRPr>
              </a:p>
            </p:txBody>
          </p:sp>
          <p:sp>
            <p:nvSpPr>
              <p:cNvPr id="136" name="Rectangle 117"/>
              <p:cNvSpPr>
                <a:spLocks noChangeArrowheads="1"/>
              </p:cNvSpPr>
              <p:nvPr/>
            </p:nvSpPr>
            <p:spPr bwMode="auto">
              <a:xfrm>
                <a:off x="1898" y="3262"/>
                <a:ext cx="178"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FFFFFF"/>
                    </a:solidFill>
                  </a:rPr>
                  <a:t>0,0</a:t>
                </a:r>
                <a:endParaRPr lang="es-ES_tradnl" altLang="es-ES_tradnl" sz="1800" smtClean="0">
                  <a:solidFill>
                    <a:srgbClr val="FFFFFF"/>
                  </a:solidFill>
                </a:endParaRPr>
              </a:p>
            </p:txBody>
          </p:sp>
          <p:sp>
            <p:nvSpPr>
              <p:cNvPr id="137" name="Line 118"/>
              <p:cNvSpPr>
                <a:spLocks noChangeShapeType="1"/>
              </p:cNvSpPr>
              <p:nvPr/>
            </p:nvSpPr>
            <p:spPr bwMode="auto">
              <a:xfrm flipH="1">
                <a:off x="2044" y="940"/>
                <a:ext cx="67" cy="0"/>
              </a:xfrm>
              <a:prstGeom prst="line">
                <a:avLst/>
              </a:prstGeom>
              <a:noFill/>
              <a:ln w="20638" cap="flat">
                <a:solidFill>
                  <a:srgbClr val="FFFF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38" name="Freeform 119"/>
              <p:cNvSpPr>
                <a:spLocks/>
              </p:cNvSpPr>
              <p:nvPr/>
            </p:nvSpPr>
            <p:spPr bwMode="auto">
              <a:xfrm>
                <a:off x="2717" y="940"/>
                <a:ext cx="2745" cy="1210"/>
              </a:xfrm>
              <a:custGeom>
                <a:avLst/>
                <a:gdLst>
                  <a:gd name="T0" fmla="*/ 0 w 8652"/>
                  <a:gd name="T1" fmla="*/ 0 h 3807"/>
                  <a:gd name="T2" fmla="*/ 579 w 8652"/>
                  <a:gd name="T3" fmla="*/ 0 h 3807"/>
                  <a:gd name="T4" fmla="*/ 579 w 8652"/>
                  <a:gd name="T5" fmla="*/ 99 h 3807"/>
                  <a:gd name="T6" fmla="*/ 723 w 8652"/>
                  <a:gd name="T7" fmla="*/ 99 h 3807"/>
                  <a:gd name="T8" fmla="*/ 723 w 8652"/>
                  <a:gd name="T9" fmla="*/ 199 h 3807"/>
                  <a:gd name="T10" fmla="*/ 768 w 8652"/>
                  <a:gd name="T11" fmla="*/ 199 h 3807"/>
                  <a:gd name="T12" fmla="*/ 768 w 8652"/>
                  <a:gd name="T13" fmla="*/ 298 h 3807"/>
                  <a:gd name="T14" fmla="*/ 1138 w 8652"/>
                  <a:gd name="T15" fmla="*/ 298 h 3807"/>
                  <a:gd name="T16" fmla="*/ 1138 w 8652"/>
                  <a:gd name="T17" fmla="*/ 398 h 3807"/>
                  <a:gd name="T18" fmla="*/ 1746 w 8652"/>
                  <a:gd name="T19" fmla="*/ 398 h 3807"/>
                  <a:gd name="T20" fmla="*/ 1746 w 8652"/>
                  <a:gd name="T21" fmla="*/ 498 h 3807"/>
                  <a:gd name="T22" fmla="*/ 1811 w 8652"/>
                  <a:gd name="T23" fmla="*/ 498 h 3807"/>
                  <a:gd name="T24" fmla="*/ 1811 w 8652"/>
                  <a:gd name="T25" fmla="*/ 597 h 3807"/>
                  <a:gd name="T26" fmla="*/ 2010 w 8652"/>
                  <a:gd name="T27" fmla="*/ 597 h 3807"/>
                  <a:gd name="T28" fmla="*/ 2010 w 8652"/>
                  <a:gd name="T29" fmla="*/ 697 h 3807"/>
                  <a:gd name="T30" fmla="*/ 2562 w 8652"/>
                  <a:gd name="T31" fmla="*/ 697 h 3807"/>
                  <a:gd name="T32" fmla="*/ 2562 w 8652"/>
                  <a:gd name="T33" fmla="*/ 796 h 3807"/>
                  <a:gd name="T34" fmla="*/ 2686 w 8652"/>
                  <a:gd name="T35" fmla="*/ 796 h 3807"/>
                  <a:gd name="T36" fmla="*/ 2686 w 8652"/>
                  <a:gd name="T37" fmla="*/ 896 h 3807"/>
                  <a:gd name="T38" fmla="*/ 2690 w 8652"/>
                  <a:gd name="T39" fmla="*/ 896 h 3807"/>
                  <a:gd name="T40" fmla="*/ 2690 w 8652"/>
                  <a:gd name="T41" fmla="*/ 996 h 3807"/>
                  <a:gd name="T42" fmla="*/ 2768 w 8652"/>
                  <a:gd name="T43" fmla="*/ 996 h 3807"/>
                  <a:gd name="T44" fmla="*/ 2768 w 8652"/>
                  <a:gd name="T45" fmla="*/ 1095 h 3807"/>
                  <a:gd name="T46" fmla="*/ 2853 w 8652"/>
                  <a:gd name="T47" fmla="*/ 1095 h 3807"/>
                  <a:gd name="T48" fmla="*/ 2853 w 8652"/>
                  <a:gd name="T49" fmla="*/ 1195 h 3807"/>
                  <a:gd name="T50" fmla="*/ 2885 w 8652"/>
                  <a:gd name="T51" fmla="*/ 1195 h 3807"/>
                  <a:gd name="T52" fmla="*/ 2885 w 8652"/>
                  <a:gd name="T53" fmla="*/ 1294 h 3807"/>
                  <a:gd name="T54" fmla="*/ 2968 w 8652"/>
                  <a:gd name="T55" fmla="*/ 1294 h 3807"/>
                  <a:gd name="T56" fmla="*/ 2968 w 8652"/>
                  <a:gd name="T57" fmla="*/ 1394 h 3807"/>
                  <a:gd name="T58" fmla="*/ 3094 w 8652"/>
                  <a:gd name="T59" fmla="*/ 1394 h 3807"/>
                  <a:gd name="T60" fmla="*/ 3094 w 8652"/>
                  <a:gd name="T61" fmla="*/ 1494 h 3807"/>
                  <a:gd name="T62" fmla="*/ 3373 w 8652"/>
                  <a:gd name="T63" fmla="*/ 1494 h 3807"/>
                  <a:gd name="T64" fmla="*/ 3373 w 8652"/>
                  <a:gd name="T65" fmla="*/ 1593 h 3807"/>
                  <a:gd name="T66" fmla="*/ 3887 w 8652"/>
                  <a:gd name="T67" fmla="*/ 1593 h 3807"/>
                  <a:gd name="T68" fmla="*/ 3887 w 8652"/>
                  <a:gd name="T69" fmla="*/ 1695 h 3807"/>
                  <a:gd name="T70" fmla="*/ 4303 w 8652"/>
                  <a:gd name="T71" fmla="*/ 1695 h 3807"/>
                  <a:gd name="T72" fmla="*/ 4303 w 8652"/>
                  <a:gd name="T73" fmla="*/ 1798 h 3807"/>
                  <a:gd name="T74" fmla="*/ 4411 w 8652"/>
                  <a:gd name="T75" fmla="*/ 1798 h 3807"/>
                  <a:gd name="T76" fmla="*/ 4411 w 8652"/>
                  <a:gd name="T77" fmla="*/ 1901 h 3807"/>
                  <a:gd name="T78" fmla="*/ 4494 w 8652"/>
                  <a:gd name="T79" fmla="*/ 1901 h 3807"/>
                  <a:gd name="T80" fmla="*/ 4494 w 8652"/>
                  <a:gd name="T81" fmla="*/ 2004 h 3807"/>
                  <a:gd name="T82" fmla="*/ 4527 w 8652"/>
                  <a:gd name="T83" fmla="*/ 2004 h 3807"/>
                  <a:gd name="T84" fmla="*/ 4527 w 8652"/>
                  <a:gd name="T85" fmla="*/ 2107 h 3807"/>
                  <a:gd name="T86" fmla="*/ 4801 w 8652"/>
                  <a:gd name="T87" fmla="*/ 2107 h 3807"/>
                  <a:gd name="T88" fmla="*/ 4801 w 8652"/>
                  <a:gd name="T89" fmla="*/ 2210 h 3807"/>
                  <a:gd name="T90" fmla="*/ 5355 w 8652"/>
                  <a:gd name="T91" fmla="*/ 2210 h 3807"/>
                  <a:gd name="T92" fmla="*/ 5355 w 8652"/>
                  <a:gd name="T93" fmla="*/ 2315 h 3807"/>
                  <a:gd name="T94" fmla="*/ 5694 w 8652"/>
                  <a:gd name="T95" fmla="*/ 2315 h 3807"/>
                  <a:gd name="T96" fmla="*/ 5694 w 8652"/>
                  <a:gd name="T97" fmla="*/ 2425 h 3807"/>
                  <a:gd name="T98" fmla="*/ 5745 w 8652"/>
                  <a:gd name="T99" fmla="*/ 2425 h 3807"/>
                  <a:gd name="T100" fmla="*/ 5745 w 8652"/>
                  <a:gd name="T101" fmla="*/ 2537 h 3807"/>
                  <a:gd name="T102" fmla="*/ 6399 w 8652"/>
                  <a:gd name="T103" fmla="*/ 2537 h 3807"/>
                  <a:gd name="T104" fmla="*/ 6399 w 8652"/>
                  <a:gd name="T105" fmla="*/ 2687 h 3807"/>
                  <a:gd name="T106" fmla="*/ 6543 w 8652"/>
                  <a:gd name="T107" fmla="*/ 2687 h 3807"/>
                  <a:gd name="T108" fmla="*/ 6543 w 8652"/>
                  <a:gd name="T109" fmla="*/ 2858 h 3807"/>
                  <a:gd name="T110" fmla="*/ 6967 w 8652"/>
                  <a:gd name="T111" fmla="*/ 2858 h 3807"/>
                  <a:gd name="T112" fmla="*/ 6967 w 8652"/>
                  <a:gd name="T113" fmla="*/ 3129 h 3807"/>
                  <a:gd name="T114" fmla="*/ 6992 w 8652"/>
                  <a:gd name="T115" fmla="*/ 3129 h 3807"/>
                  <a:gd name="T116" fmla="*/ 6992 w 8652"/>
                  <a:gd name="T117" fmla="*/ 3400 h 3807"/>
                  <a:gd name="T118" fmla="*/ 7379 w 8652"/>
                  <a:gd name="T119" fmla="*/ 3400 h 3807"/>
                  <a:gd name="T120" fmla="*/ 7379 w 8652"/>
                  <a:gd name="T121" fmla="*/ 3807 h 3807"/>
                  <a:gd name="T122" fmla="*/ 8652 w 8652"/>
                  <a:gd name="T123" fmla="*/ 3807 h 3807"/>
                  <a:gd name="T124" fmla="*/ 8652 w 8652"/>
                  <a:gd name="T125" fmla="*/ 3807 h 3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52" h="3807">
                    <a:moveTo>
                      <a:pt x="0" y="0"/>
                    </a:moveTo>
                    <a:lnTo>
                      <a:pt x="579" y="0"/>
                    </a:lnTo>
                    <a:lnTo>
                      <a:pt x="579" y="99"/>
                    </a:lnTo>
                    <a:lnTo>
                      <a:pt x="723" y="99"/>
                    </a:lnTo>
                    <a:lnTo>
                      <a:pt x="723" y="199"/>
                    </a:lnTo>
                    <a:lnTo>
                      <a:pt x="768" y="199"/>
                    </a:lnTo>
                    <a:lnTo>
                      <a:pt x="768" y="298"/>
                    </a:lnTo>
                    <a:lnTo>
                      <a:pt x="1138" y="298"/>
                    </a:lnTo>
                    <a:lnTo>
                      <a:pt x="1138" y="398"/>
                    </a:lnTo>
                    <a:lnTo>
                      <a:pt x="1746" y="398"/>
                    </a:lnTo>
                    <a:lnTo>
                      <a:pt x="1746" y="498"/>
                    </a:lnTo>
                    <a:lnTo>
                      <a:pt x="1811" y="498"/>
                    </a:lnTo>
                    <a:lnTo>
                      <a:pt x="1811" y="597"/>
                    </a:lnTo>
                    <a:lnTo>
                      <a:pt x="2010" y="597"/>
                    </a:lnTo>
                    <a:lnTo>
                      <a:pt x="2010" y="697"/>
                    </a:lnTo>
                    <a:lnTo>
                      <a:pt x="2562" y="697"/>
                    </a:lnTo>
                    <a:lnTo>
                      <a:pt x="2562" y="796"/>
                    </a:lnTo>
                    <a:lnTo>
                      <a:pt x="2686" y="796"/>
                    </a:lnTo>
                    <a:lnTo>
                      <a:pt x="2686" y="896"/>
                    </a:lnTo>
                    <a:lnTo>
                      <a:pt x="2690" y="896"/>
                    </a:lnTo>
                    <a:lnTo>
                      <a:pt x="2690" y="996"/>
                    </a:lnTo>
                    <a:lnTo>
                      <a:pt x="2768" y="996"/>
                    </a:lnTo>
                    <a:lnTo>
                      <a:pt x="2768" y="1095"/>
                    </a:lnTo>
                    <a:lnTo>
                      <a:pt x="2853" y="1095"/>
                    </a:lnTo>
                    <a:lnTo>
                      <a:pt x="2853" y="1195"/>
                    </a:lnTo>
                    <a:lnTo>
                      <a:pt x="2885" y="1195"/>
                    </a:lnTo>
                    <a:lnTo>
                      <a:pt x="2885" y="1294"/>
                    </a:lnTo>
                    <a:lnTo>
                      <a:pt x="2968" y="1294"/>
                    </a:lnTo>
                    <a:lnTo>
                      <a:pt x="2968" y="1394"/>
                    </a:lnTo>
                    <a:lnTo>
                      <a:pt x="3094" y="1394"/>
                    </a:lnTo>
                    <a:lnTo>
                      <a:pt x="3094" y="1494"/>
                    </a:lnTo>
                    <a:lnTo>
                      <a:pt x="3373" y="1494"/>
                    </a:lnTo>
                    <a:lnTo>
                      <a:pt x="3373" y="1593"/>
                    </a:lnTo>
                    <a:lnTo>
                      <a:pt x="3887" y="1593"/>
                    </a:lnTo>
                    <a:lnTo>
                      <a:pt x="3887" y="1695"/>
                    </a:lnTo>
                    <a:lnTo>
                      <a:pt x="4303" y="1695"/>
                    </a:lnTo>
                    <a:lnTo>
                      <a:pt x="4303" y="1798"/>
                    </a:lnTo>
                    <a:lnTo>
                      <a:pt x="4411" y="1798"/>
                    </a:lnTo>
                    <a:lnTo>
                      <a:pt x="4411" y="1901"/>
                    </a:lnTo>
                    <a:lnTo>
                      <a:pt x="4494" y="1901"/>
                    </a:lnTo>
                    <a:lnTo>
                      <a:pt x="4494" y="2004"/>
                    </a:lnTo>
                    <a:lnTo>
                      <a:pt x="4527" y="2004"/>
                    </a:lnTo>
                    <a:lnTo>
                      <a:pt x="4527" y="2107"/>
                    </a:lnTo>
                    <a:lnTo>
                      <a:pt x="4801" y="2107"/>
                    </a:lnTo>
                    <a:lnTo>
                      <a:pt x="4801" y="2210"/>
                    </a:lnTo>
                    <a:lnTo>
                      <a:pt x="5355" y="2210"/>
                    </a:lnTo>
                    <a:lnTo>
                      <a:pt x="5355" y="2315"/>
                    </a:lnTo>
                    <a:lnTo>
                      <a:pt x="5694" y="2315"/>
                    </a:lnTo>
                    <a:lnTo>
                      <a:pt x="5694" y="2425"/>
                    </a:lnTo>
                    <a:lnTo>
                      <a:pt x="5745" y="2425"/>
                    </a:lnTo>
                    <a:lnTo>
                      <a:pt x="5745" y="2537"/>
                    </a:lnTo>
                    <a:lnTo>
                      <a:pt x="6399" y="2537"/>
                    </a:lnTo>
                    <a:lnTo>
                      <a:pt x="6399" y="2687"/>
                    </a:lnTo>
                    <a:lnTo>
                      <a:pt x="6543" y="2687"/>
                    </a:lnTo>
                    <a:lnTo>
                      <a:pt x="6543" y="2858"/>
                    </a:lnTo>
                    <a:lnTo>
                      <a:pt x="6967" y="2858"/>
                    </a:lnTo>
                    <a:lnTo>
                      <a:pt x="6967" y="3129"/>
                    </a:lnTo>
                    <a:lnTo>
                      <a:pt x="6992" y="3129"/>
                    </a:lnTo>
                    <a:lnTo>
                      <a:pt x="6992" y="3400"/>
                    </a:lnTo>
                    <a:lnTo>
                      <a:pt x="7379" y="3400"/>
                    </a:lnTo>
                    <a:lnTo>
                      <a:pt x="7379" y="3807"/>
                    </a:lnTo>
                    <a:lnTo>
                      <a:pt x="8652" y="3807"/>
                    </a:lnTo>
                    <a:lnTo>
                      <a:pt x="8652" y="3807"/>
                    </a:lnTo>
                  </a:path>
                </a:pathLst>
              </a:custGeom>
              <a:noFill/>
              <a:ln w="33338" cap="flat">
                <a:solidFill>
                  <a:srgbClr val="FFFF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39" name="Freeform 120"/>
              <p:cNvSpPr>
                <a:spLocks/>
              </p:cNvSpPr>
              <p:nvPr/>
            </p:nvSpPr>
            <p:spPr bwMode="auto">
              <a:xfrm>
                <a:off x="2717" y="963"/>
                <a:ext cx="2709" cy="1757"/>
              </a:xfrm>
              <a:custGeom>
                <a:avLst/>
                <a:gdLst>
                  <a:gd name="T0" fmla="*/ 122 w 8539"/>
                  <a:gd name="T1" fmla="*/ 73 h 5527"/>
                  <a:gd name="T2" fmla="*/ 143 w 8539"/>
                  <a:gd name="T3" fmla="*/ 146 h 5527"/>
                  <a:gd name="T4" fmla="*/ 220 w 8539"/>
                  <a:gd name="T5" fmla="*/ 293 h 5527"/>
                  <a:gd name="T6" fmla="*/ 354 w 8539"/>
                  <a:gd name="T7" fmla="*/ 366 h 5527"/>
                  <a:gd name="T8" fmla="*/ 672 w 8539"/>
                  <a:gd name="T9" fmla="*/ 513 h 5527"/>
                  <a:gd name="T10" fmla="*/ 676 w 8539"/>
                  <a:gd name="T11" fmla="*/ 587 h 5527"/>
                  <a:gd name="T12" fmla="*/ 705 w 8539"/>
                  <a:gd name="T13" fmla="*/ 735 h 5527"/>
                  <a:gd name="T14" fmla="*/ 734 w 8539"/>
                  <a:gd name="T15" fmla="*/ 809 h 5527"/>
                  <a:gd name="T16" fmla="*/ 748 w 8539"/>
                  <a:gd name="T17" fmla="*/ 957 h 5527"/>
                  <a:gd name="T18" fmla="*/ 838 w 8539"/>
                  <a:gd name="T19" fmla="*/ 1031 h 5527"/>
                  <a:gd name="T20" fmla="*/ 929 w 8539"/>
                  <a:gd name="T21" fmla="*/ 1179 h 5527"/>
                  <a:gd name="T22" fmla="*/ 1149 w 8539"/>
                  <a:gd name="T23" fmla="*/ 1253 h 5527"/>
                  <a:gd name="T24" fmla="*/ 1153 w 8539"/>
                  <a:gd name="T25" fmla="*/ 1401 h 5527"/>
                  <a:gd name="T26" fmla="*/ 1192 w 8539"/>
                  <a:gd name="T27" fmla="*/ 1476 h 5527"/>
                  <a:gd name="T28" fmla="*/ 1280 w 8539"/>
                  <a:gd name="T29" fmla="*/ 1624 h 5527"/>
                  <a:gd name="T30" fmla="*/ 2300 w 8539"/>
                  <a:gd name="T31" fmla="*/ 1698 h 5527"/>
                  <a:gd name="T32" fmla="*/ 2386 w 8539"/>
                  <a:gd name="T33" fmla="*/ 1848 h 5527"/>
                  <a:gd name="T34" fmla="*/ 2505 w 8539"/>
                  <a:gd name="T35" fmla="*/ 1923 h 5527"/>
                  <a:gd name="T36" fmla="*/ 2513 w 8539"/>
                  <a:gd name="T37" fmla="*/ 2073 h 5527"/>
                  <a:gd name="T38" fmla="*/ 2680 w 8539"/>
                  <a:gd name="T39" fmla="*/ 2148 h 5527"/>
                  <a:gd name="T40" fmla="*/ 2682 w 8539"/>
                  <a:gd name="T41" fmla="*/ 2298 h 5527"/>
                  <a:gd name="T42" fmla="*/ 2704 w 8539"/>
                  <a:gd name="T43" fmla="*/ 2373 h 5527"/>
                  <a:gd name="T44" fmla="*/ 2734 w 8539"/>
                  <a:gd name="T45" fmla="*/ 2523 h 5527"/>
                  <a:gd name="T46" fmla="*/ 2871 w 8539"/>
                  <a:gd name="T47" fmla="*/ 2598 h 5527"/>
                  <a:gd name="T48" fmla="*/ 3207 w 8539"/>
                  <a:gd name="T49" fmla="*/ 2747 h 5527"/>
                  <a:gd name="T50" fmla="*/ 3290 w 8539"/>
                  <a:gd name="T51" fmla="*/ 2822 h 5527"/>
                  <a:gd name="T52" fmla="*/ 3305 w 8539"/>
                  <a:gd name="T53" fmla="*/ 2972 h 5527"/>
                  <a:gd name="T54" fmla="*/ 3416 w 8539"/>
                  <a:gd name="T55" fmla="*/ 3047 h 5527"/>
                  <a:gd name="T56" fmla="*/ 3753 w 8539"/>
                  <a:gd name="T57" fmla="*/ 3199 h 5527"/>
                  <a:gd name="T58" fmla="*/ 3864 w 8539"/>
                  <a:gd name="T59" fmla="*/ 3275 h 5527"/>
                  <a:gd name="T60" fmla="*/ 4006 w 8539"/>
                  <a:gd name="T61" fmla="*/ 3428 h 5527"/>
                  <a:gd name="T62" fmla="*/ 4118 w 8539"/>
                  <a:gd name="T63" fmla="*/ 3504 h 5527"/>
                  <a:gd name="T64" fmla="*/ 4121 w 8539"/>
                  <a:gd name="T65" fmla="*/ 3657 h 5527"/>
                  <a:gd name="T66" fmla="*/ 4483 w 8539"/>
                  <a:gd name="T67" fmla="*/ 3733 h 5527"/>
                  <a:gd name="T68" fmla="*/ 4565 w 8539"/>
                  <a:gd name="T69" fmla="*/ 3889 h 5527"/>
                  <a:gd name="T70" fmla="*/ 4783 w 8539"/>
                  <a:gd name="T71" fmla="*/ 3969 h 5527"/>
                  <a:gd name="T72" fmla="*/ 4826 w 8539"/>
                  <a:gd name="T73" fmla="*/ 4128 h 5527"/>
                  <a:gd name="T74" fmla="*/ 4941 w 8539"/>
                  <a:gd name="T75" fmla="*/ 4208 h 5527"/>
                  <a:gd name="T76" fmla="*/ 5203 w 8539"/>
                  <a:gd name="T77" fmla="*/ 4367 h 5527"/>
                  <a:gd name="T78" fmla="*/ 5325 w 8539"/>
                  <a:gd name="T79" fmla="*/ 4447 h 5527"/>
                  <a:gd name="T80" fmla="*/ 5419 w 8539"/>
                  <a:gd name="T81" fmla="*/ 4607 h 5527"/>
                  <a:gd name="T82" fmla="*/ 5951 w 8539"/>
                  <a:gd name="T83" fmla="*/ 4691 h 5527"/>
                  <a:gd name="T84" fmla="*/ 6412 w 8539"/>
                  <a:gd name="T85" fmla="*/ 4893 h 5527"/>
                  <a:gd name="T86" fmla="*/ 7267 w 8539"/>
                  <a:gd name="T87" fmla="*/ 5013 h 5527"/>
                  <a:gd name="T88" fmla="*/ 7278 w 8539"/>
                  <a:gd name="T89" fmla="*/ 5293 h 5527"/>
                  <a:gd name="T90" fmla="*/ 8539 w 8539"/>
                  <a:gd name="T91" fmla="*/ 5527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539" h="5527">
                    <a:moveTo>
                      <a:pt x="0" y="0"/>
                    </a:moveTo>
                    <a:lnTo>
                      <a:pt x="122" y="0"/>
                    </a:lnTo>
                    <a:lnTo>
                      <a:pt x="122" y="73"/>
                    </a:lnTo>
                    <a:lnTo>
                      <a:pt x="126" y="73"/>
                    </a:lnTo>
                    <a:lnTo>
                      <a:pt x="126" y="146"/>
                    </a:lnTo>
                    <a:lnTo>
                      <a:pt x="143" y="146"/>
                    </a:lnTo>
                    <a:lnTo>
                      <a:pt x="143" y="219"/>
                    </a:lnTo>
                    <a:lnTo>
                      <a:pt x="220" y="219"/>
                    </a:lnTo>
                    <a:lnTo>
                      <a:pt x="220" y="293"/>
                    </a:lnTo>
                    <a:lnTo>
                      <a:pt x="238" y="293"/>
                    </a:lnTo>
                    <a:lnTo>
                      <a:pt x="238" y="366"/>
                    </a:lnTo>
                    <a:lnTo>
                      <a:pt x="354" y="366"/>
                    </a:lnTo>
                    <a:lnTo>
                      <a:pt x="354" y="439"/>
                    </a:lnTo>
                    <a:lnTo>
                      <a:pt x="672" y="439"/>
                    </a:lnTo>
                    <a:lnTo>
                      <a:pt x="672" y="513"/>
                    </a:lnTo>
                    <a:lnTo>
                      <a:pt x="672" y="513"/>
                    </a:lnTo>
                    <a:lnTo>
                      <a:pt x="672" y="587"/>
                    </a:lnTo>
                    <a:lnTo>
                      <a:pt x="676" y="587"/>
                    </a:lnTo>
                    <a:lnTo>
                      <a:pt x="676" y="661"/>
                    </a:lnTo>
                    <a:lnTo>
                      <a:pt x="705" y="661"/>
                    </a:lnTo>
                    <a:lnTo>
                      <a:pt x="705" y="735"/>
                    </a:lnTo>
                    <a:lnTo>
                      <a:pt x="722" y="735"/>
                    </a:lnTo>
                    <a:lnTo>
                      <a:pt x="722" y="809"/>
                    </a:lnTo>
                    <a:lnTo>
                      <a:pt x="734" y="809"/>
                    </a:lnTo>
                    <a:lnTo>
                      <a:pt x="734" y="883"/>
                    </a:lnTo>
                    <a:lnTo>
                      <a:pt x="748" y="883"/>
                    </a:lnTo>
                    <a:lnTo>
                      <a:pt x="748" y="957"/>
                    </a:lnTo>
                    <a:lnTo>
                      <a:pt x="799" y="957"/>
                    </a:lnTo>
                    <a:lnTo>
                      <a:pt x="799" y="1031"/>
                    </a:lnTo>
                    <a:lnTo>
                      <a:pt x="838" y="1031"/>
                    </a:lnTo>
                    <a:lnTo>
                      <a:pt x="838" y="1105"/>
                    </a:lnTo>
                    <a:lnTo>
                      <a:pt x="929" y="1105"/>
                    </a:lnTo>
                    <a:lnTo>
                      <a:pt x="929" y="1179"/>
                    </a:lnTo>
                    <a:lnTo>
                      <a:pt x="1149" y="1179"/>
                    </a:lnTo>
                    <a:lnTo>
                      <a:pt x="1149" y="1253"/>
                    </a:lnTo>
                    <a:lnTo>
                      <a:pt x="1149" y="1253"/>
                    </a:lnTo>
                    <a:lnTo>
                      <a:pt x="1149" y="1327"/>
                    </a:lnTo>
                    <a:lnTo>
                      <a:pt x="1153" y="1327"/>
                    </a:lnTo>
                    <a:lnTo>
                      <a:pt x="1153" y="1401"/>
                    </a:lnTo>
                    <a:lnTo>
                      <a:pt x="1167" y="1401"/>
                    </a:lnTo>
                    <a:lnTo>
                      <a:pt x="1167" y="1476"/>
                    </a:lnTo>
                    <a:lnTo>
                      <a:pt x="1192" y="1476"/>
                    </a:lnTo>
                    <a:lnTo>
                      <a:pt x="1192" y="1550"/>
                    </a:lnTo>
                    <a:lnTo>
                      <a:pt x="1279" y="1550"/>
                    </a:lnTo>
                    <a:lnTo>
                      <a:pt x="1280" y="1624"/>
                    </a:lnTo>
                    <a:lnTo>
                      <a:pt x="1735" y="1624"/>
                    </a:lnTo>
                    <a:lnTo>
                      <a:pt x="1735" y="1698"/>
                    </a:lnTo>
                    <a:lnTo>
                      <a:pt x="2300" y="1698"/>
                    </a:lnTo>
                    <a:lnTo>
                      <a:pt x="2300" y="1773"/>
                    </a:lnTo>
                    <a:lnTo>
                      <a:pt x="2386" y="1773"/>
                    </a:lnTo>
                    <a:lnTo>
                      <a:pt x="2386" y="1848"/>
                    </a:lnTo>
                    <a:lnTo>
                      <a:pt x="2498" y="1848"/>
                    </a:lnTo>
                    <a:lnTo>
                      <a:pt x="2498" y="1923"/>
                    </a:lnTo>
                    <a:lnTo>
                      <a:pt x="2505" y="1923"/>
                    </a:lnTo>
                    <a:lnTo>
                      <a:pt x="2505" y="1998"/>
                    </a:lnTo>
                    <a:lnTo>
                      <a:pt x="2513" y="1998"/>
                    </a:lnTo>
                    <a:lnTo>
                      <a:pt x="2513" y="2073"/>
                    </a:lnTo>
                    <a:lnTo>
                      <a:pt x="2563" y="2073"/>
                    </a:lnTo>
                    <a:lnTo>
                      <a:pt x="2563" y="2148"/>
                    </a:lnTo>
                    <a:lnTo>
                      <a:pt x="2680" y="2148"/>
                    </a:lnTo>
                    <a:lnTo>
                      <a:pt x="2680" y="2223"/>
                    </a:lnTo>
                    <a:lnTo>
                      <a:pt x="2682" y="2223"/>
                    </a:lnTo>
                    <a:lnTo>
                      <a:pt x="2682" y="2298"/>
                    </a:lnTo>
                    <a:lnTo>
                      <a:pt x="2689" y="2298"/>
                    </a:lnTo>
                    <a:lnTo>
                      <a:pt x="2689" y="2373"/>
                    </a:lnTo>
                    <a:lnTo>
                      <a:pt x="2704" y="2373"/>
                    </a:lnTo>
                    <a:lnTo>
                      <a:pt x="2704" y="2448"/>
                    </a:lnTo>
                    <a:lnTo>
                      <a:pt x="2734" y="2448"/>
                    </a:lnTo>
                    <a:lnTo>
                      <a:pt x="2734" y="2523"/>
                    </a:lnTo>
                    <a:lnTo>
                      <a:pt x="2765" y="2523"/>
                    </a:lnTo>
                    <a:lnTo>
                      <a:pt x="2765" y="2598"/>
                    </a:lnTo>
                    <a:lnTo>
                      <a:pt x="2871" y="2598"/>
                    </a:lnTo>
                    <a:lnTo>
                      <a:pt x="2871" y="2673"/>
                    </a:lnTo>
                    <a:lnTo>
                      <a:pt x="3207" y="2673"/>
                    </a:lnTo>
                    <a:lnTo>
                      <a:pt x="3207" y="2747"/>
                    </a:lnTo>
                    <a:lnTo>
                      <a:pt x="3218" y="2747"/>
                    </a:lnTo>
                    <a:lnTo>
                      <a:pt x="3218" y="2822"/>
                    </a:lnTo>
                    <a:lnTo>
                      <a:pt x="3290" y="2822"/>
                    </a:lnTo>
                    <a:lnTo>
                      <a:pt x="3290" y="2897"/>
                    </a:lnTo>
                    <a:lnTo>
                      <a:pt x="3305" y="2897"/>
                    </a:lnTo>
                    <a:lnTo>
                      <a:pt x="3305" y="2972"/>
                    </a:lnTo>
                    <a:lnTo>
                      <a:pt x="3381" y="2972"/>
                    </a:lnTo>
                    <a:lnTo>
                      <a:pt x="3381" y="3047"/>
                    </a:lnTo>
                    <a:lnTo>
                      <a:pt x="3416" y="3047"/>
                    </a:lnTo>
                    <a:lnTo>
                      <a:pt x="3416" y="3122"/>
                    </a:lnTo>
                    <a:lnTo>
                      <a:pt x="3752" y="3122"/>
                    </a:lnTo>
                    <a:lnTo>
                      <a:pt x="3753" y="3199"/>
                    </a:lnTo>
                    <a:lnTo>
                      <a:pt x="3773" y="3199"/>
                    </a:lnTo>
                    <a:lnTo>
                      <a:pt x="3773" y="3275"/>
                    </a:lnTo>
                    <a:lnTo>
                      <a:pt x="3864" y="3275"/>
                    </a:lnTo>
                    <a:lnTo>
                      <a:pt x="3864" y="3351"/>
                    </a:lnTo>
                    <a:lnTo>
                      <a:pt x="4006" y="3351"/>
                    </a:lnTo>
                    <a:lnTo>
                      <a:pt x="4006" y="3428"/>
                    </a:lnTo>
                    <a:lnTo>
                      <a:pt x="4067" y="3428"/>
                    </a:lnTo>
                    <a:lnTo>
                      <a:pt x="4067" y="3504"/>
                    </a:lnTo>
                    <a:lnTo>
                      <a:pt x="4118" y="3504"/>
                    </a:lnTo>
                    <a:lnTo>
                      <a:pt x="4118" y="3580"/>
                    </a:lnTo>
                    <a:lnTo>
                      <a:pt x="4121" y="3580"/>
                    </a:lnTo>
                    <a:lnTo>
                      <a:pt x="4121" y="3657"/>
                    </a:lnTo>
                    <a:lnTo>
                      <a:pt x="4125" y="3657"/>
                    </a:lnTo>
                    <a:lnTo>
                      <a:pt x="4125" y="3733"/>
                    </a:lnTo>
                    <a:lnTo>
                      <a:pt x="4483" y="3733"/>
                    </a:lnTo>
                    <a:lnTo>
                      <a:pt x="4483" y="3811"/>
                    </a:lnTo>
                    <a:lnTo>
                      <a:pt x="4565" y="3811"/>
                    </a:lnTo>
                    <a:lnTo>
                      <a:pt x="4565" y="3889"/>
                    </a:lnTo>
                    <a:lnTo>
                      <a:pt x="4711" y="3889"/>
                    </a:lnTo>
                    <a:lnTo>
                      <a:pt x="4711" y="3969"/>
                    </a:lnTo>
                    <a:lnTo>
                      <a:pt x="4783" y="3969"/>
                    </a:lnTo>
                    <a:lnTo>
                      <a:pt x="4783" y="4049"/>
                    </a:lnTo>
                    <a:lnTo>
                      <a:pt x="4826" y="4049"/>
                    </a:lnTo>
                    <a:lnTo>
                      <a:pt x="4826" y="4128"/>
                    </a:lnTo>
                    <a:lnTo>
                      <a:pt x="4884" y="4128"/>
                    </a:lnTo>
                    <a:lnTo>
                      <a:pt x="4884" y="4208"/>
                    </a:lnTo>
                    <a:lnTo>
                      <a:pt x="4941" y="4208"/>
                    </a:lnTo>
                    <a:lnTo>
                      <a:pt x="4941" y="4288"/>
                    </a:lnTo>
                    <a:lnTo>
                      <a:pt x="5203" y="4288"/>
                    </a:lnTo>
                    <a:lnTo>
                      <a:pt x="5203" y="4367"/>
                    </a:lnTo>
                    <a:lnTo>
                      <a:pt x="5278" y="4367"/>
                    </a:lnTo>
                    <a:lnTo>
                      <a:pt x="5278" y="4447"/>
                    </a:lnTo>
                    <a:lnTo>
                      <a:pt x="5325" y="4447"/>
                    </a:lnTo>
                    <a:lnTo>
                      <a:pt x="5325" y="4527"/>
                    </a:lnTo>
                    <a:lnTo>
                      <a:pt x="5419" y="4527"/>
                    </a:lnTo>
                    <a:lnTo>
                      <a:pt x="5419" y="4607"/>
                    </a:lnTo>
                    <a:lnTo>
                      <a:pt x="5832" y="4607"/>
                    </a:lnTo>
                    <a:lnTo>
                      <a:pt x="5832" y="4691"/>
                    </a:lnTo>
                    <a:lnTo>
                      <a:pt x="5951" y="4691"/>
                    </a:lnTo>
                    <a:lnTo>
                      <a:pt x="5951" y="4784"/>
                    </a:lnTo>
                    <a:lnTo>
                      <a:pt x="6412" y="4784"/>
                    </a:lnTo>
                    <a:lnTo>
                      <a:pt x="6412" y="4893"/>
                    </a:lnTo>
                    <a:lnTo>
                      <a:pt x="6858" y="4893"/>
                    </a:lnTo>
                    <a:lnTo>
                      <a:pt x="6858" y="5013"/>
                    </a:lnTo>
                    <a:lnTo>
                      <a:pt x="7267" y="5013"/>
                    </a:lnTo>
                    <a:lnTo>
                      <a:pt x="7267" y="5153"/>
                    </a:lnTo>
                    <a:lnTo>
                      <a:pt x="7278" y="5153"/>
                    </a:lnTo>
                    <a:lnTo>
                      <a:pt x="7278" y="5293"/>
                    </a:lnTo>
                    <a:lnTo>
                      <a:pt x="7549" y="5293"/>
                    </a:lnTo>
                    <a:lnTo>
                      <a:pt x="7549" y="5527"/>
                    </a:lnTo>
                    <a:lnTo>
                      <a:pt x="8539" y="5527"/>
                    </a:lnTo>
                    <a:lnTo>
                      <a:pt x="8539" y="5527"/>
                    </a:lnTo>
                  </a:path>
                </a:pathLst>
              </a:custGeom>
              <a:noFill/>
              <a:ln w="33338" cap="flat">
                <a:solidFill>
                  <a:srgbClr val="00FFF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0" name="Freeform 121"/>
              <p:cNvSpPr>
                <a:spLocks noEditPoints="1"/>
              </p:cNvSpPr>
              <p:nvPr/>
            </p:nvSpPr>
            <p:spPr bwMode="auto">
              <a:xfrm>
                <a:off x="3828" y="14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1" name="Freeform 122"/>
              <p:cNvSpPr>
                <a:spLocks noEditPoints="1"/>
              </p:cNvSpPr>
              <p:nvPr/>
            </p:nvSpPr>
            <p:spPr bwMode="auto">
              <a:xfrm>
                <a:off x="4034" y="1440"/>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2" name="Freeform 123"/>
              <p:cNvSpPr>
                <a:spLocks noEditPoints="1"/>
              </p:cNvSpPr>
              <p:nvPr/>
            </p:nvSpPr>
            <p:spPr bwMode="auto">
              <a:xfrm>
                <a:off x="4341" y="1604"/>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3" name="Freeform 124"/>
              <p:cNvSpPr>
                <a:spLocks noEditPoints="1"/>
              </p:cNvSpPr>
              <p:nvPr/>
            </p:nvSpPr>
            <p:spPr bwMode="auto">
              <a:xfrm>
                <a:off x="4387" y="163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4" name="Freeform 125"/>
              <p:cNvSpPr>
                <a:spLocks noEditPoints="1"/>
              </p:cNvSpPr>
              <p:nvPr/>
            </p:nvSpPr>
            <p:spPr bwMode="auto">
              <a:xfrm>
                <a:off x="4456" y="163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5" name="Freeform 126"/>
              <p:cNvSpPr>
                <a:spLocks noEditPoints="1"/>
              </p:cNvSpPr>
              <p:nvPr/>
            </p:nvSpPr>
            <p:spPr bwMode="auto">
              <a:xfrm>
                <a:off x="4497" y="167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6" name="Freeform 127"/>
              <p:cNvSpPr>
                <a:spLocks noEditPoints="1"/>
              </p:cNvSpPr>
              <p:nvPr/>
            </p:nvSpPr>
            <p:spPr bwMode="auto">
              <a:xfrm>
                <a:off x="4504"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7" name="Freeform 128"/>
              <p:cNvSpPr>
                <a:spLocks noEditPoints="1"/>
              </p:cNvSpPr>
              <p:nvPr/>
            </p:nvSpPr>
            <p:spPr bwMode="auto">
              <a:xfrm>
                <a:off x="4513"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8" name="Freeform 129"/>
              <p:cNvSpPr>
                <a:spLocks noEditPoints="1"/>
              </p:cNvSpPr>
              <p:nvPr/>
            </p:nvSpPr>
            <p:spPr bwMode="auto">
              <a:xfrm>
                <a:off x="4527"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49" name="Freeform 130"/>
              <p:cNvSpPr>
                <a:spLocks noEditPoints="1"/>
              </p:cNvSpPr>
              <p:nvPr/>
            </p:nvSpPr>
            <p:spPr bwMode="auto">
              <a:xfrm>
                <a:off x="4550"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0" name="Freeform 131"/>
              <p:cNvSpPr>
                <a:spLocks noEditPoints="1"/>
              </p:cNvSpPr>
              <p:nvPr/>
            </p:nvSpPr>
            <p:spPr bwMode="auto">
              <a:xfrm>
                <a:off x="4573"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1" name="Freeform 132"/>
              <p:cNvSpPr>
                <a:spLocks noEditPoints="1"/>
              </p:cNvSpPr>
              <p:nvPr/>
            </p:nvSpPr>
            <p:spPr bwMode="auto">
              <a:xfrm>
                <a:off x="4601"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2" name="Freeform 133"/>
              <p:cNvSpPr>
                <a:spLocks noEditPoints="1"/>
              </p:cNvSpPr>
              <p:nvPr/>
            </p:nvSpPr>
            <p:spPr bwMode="auto">
              <a:xfrm>
                <a:off x="4645"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3" name="Freeform 134"/>
              <p:cNvSpPr>
                <a:spLocks noEditPoints="1"/>
              </p:cNvSpPr>
              <p:nvPr/>
            </p:nvSpPr>
            <p:spPr bwMode="auto">
              <a:xfrm>
                <a:off x="4650" y="1708"/>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4" name="Freeform 135"/>
              <p:cNvSpPr>
                <a:spLocks noEditPoints="1"/>
              </p:cNvSpPr>
              <p:nvPr/>
            </p:nvSpPr>
            <p:spPr bwMode="auto">
              <a:xfrm>
                <a:off x="4672"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5" name="Freeform 136"/>
              <p:cNvSpPr>
                <a:spLocks noEditPoints="1"/>
              </p:cNvSpPr>
              <p:nvPr/>
            </p:nvSpPr>
            <p:spPr bwMode="auto">
              <a:xfrm>
                <a:off x="4692" y="1708"/>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6" name="Freeform 137"/>
              <p:cNvSpPr>
                <a:spLocks noEditPoints="1"/>
              </p:cNvSpPr>
              <p:nvPr/>
            </p:nvSpPr>
            <p:spPr bwMode="auto">
              <a:xfrm>
                <a:off x="4695" y="1708"/>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7" name="Freeform 138"/>
              <p:cNvSpPr>
                <a:spLocks noEditPoints="1"/>
              </p:cNvSpPr>
              <p:nvPr/>
            </p:nvSpPr>
            <p:spPr bwMode="auto">
              <a:xfrm>
                <a:off x="4709" y="1756"/>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8" name="Freeform 139"/>
              <p:cNvSpPr>
                <a:spLocks noEditPoints="1"/>
              </p:cNvSpPr>
              <p:nvPr/>
            </p:nvSpPr>
            <p:spPr bwMode="auto">
              <a:xfrm>
                <a:off x="4723" y="1756"/>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59" name="Freeform 140"/>
              <p:cNvSpPr>
                <a:spLocks noEditPoints="1"/>
              </p:cNvSpPr>
              <p:nvPr/>
            </p:nvSpPr>
            <p:spPr bwMode="auto">
              <a:xfrm>
                <a:off x="4725" y="1756"/>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0" name="Freeform 141"/>
              <p:cNvSpPr>
                <a:spLocks noEditPoints="1"/>
              </p:cNvSpPr>
              <p:nvPr/>
            </p:nvSpPr>
            <p:spPr bwMode="auto">
              <a:xfrm>
                <a:off x="4742" y="1756"/>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1" name="Freeform 142"/>
              <p:cNvSpPr>
                <a:spLocks noEditPoints="1"/>
              </p:cNvSpPr>
              <p:nvPr/>
            </p:nvSpPr>
            <p:spPr bwMode="auto">
              <a:xfrm>
                <a:off x="4773" y="1810"/>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2" name="Freeform 143"/>
              <p:cNvSpPr>
                <a:spLocks noEditPoints="1"/>
              </p:cNvSpPr>
              <p:nvPr/>
            </p:nvSpPr>
            <p:spPr bwMode="auto">
              <a:xfrm>
                <a:off x="4778"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3" name="Freeform 144"/>
              <p:cNvSpPr>
                <a:spLocks noEditPoints="1"/>
              </p:cNvSpPr>
              <p:nvPr/>
            </p:nvSpPr>
            <p:spPr bwMode="auto">
              <a:xfrm>
                <a:off x="4779"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4" name="Freeform 145"/>
              <p:cNvSpPr>
                <a:spLocks noEditPoints="1"/>
              </p:cNvSpPr>
              <p:nvPr/>
            </p:nvSpPr>
            <p:spPr bwMode="auto">
              <a:xfrm>
                <a:off x="4794"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5" name="Freeform 146"/>
              <p:cNvSpPr>
                <a:spLocks noEditPoints="1"/>
              </p:cNvSpPr>
              <p:nvPr/>
            </p:nvSpPr>
            <p:spPr bwMode="auto">
              <a:xfrm>
                <a:off x="4832"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6" name="Freeform 147"/>
              <p:cNvSpPr>
                <a:spLocks noEditPoints="1"/>
              </p:cNvSpPr>
              <p:nvPr/>
            </p:nvSpPr>
            <p:spPr bwMode="auto">
              <a:xfrm>
                <a:off x="4836"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7" name="Freeform 148"/>
              <p:cNvSpPr>
                <a:spLocks noEditPoints="1"/>
              </p:cNvSpPr>
              <p:nvPr/>
            </p:nvSpPr>
            <p:spPr bwMode="auto">
              <a:xfrm>
                <a:off x="4849"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8" name="Freeform 149"/>
              <p:cNvSpPr>
                <a:spLocks noEditPoints="1"/>
              </p:cNvSpPr>
              <p:nvPr/>
            </p:nvSpPr>
            <p:spPr bwMode="auto">
              <a:xfrm>
                <a:off x="4869"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69" name="Freeform 150"/>
              <p:cNvSpPr>
                <a:spLocks noEditPoints="1"/>
              </p:cNvSpPr>
              <p:nvPr/>
            </p:nvSpPr>
            <p:spPr bwMode="auto">
              <a:xfrm>
                <a:off x="4881"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0" name="Freeform 151"/>
              <p:cNvSpPr>
                <a:spLocks noEditPoints="1"/>
              </p:cNvSpPr>
              <p:nvPr/>
            </p:nvSpPr>
            <p:spPr bwMode="auto">
              <a:xfrm>
                <a:off x="4885" y="181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1" name="Freeform 152"/>
              <p:cNvSpPr>
                <a:spLocks noEditPoints="1"/>
              </p:cNvSpPr>
              <p:nvPr/>
            </p:nvSpPr>
            <p:spPr bwMode="auto">
              <a:xfrm>
                <a:off x="4902" y="198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2" name="Freeform 153"/>
              <p:cNvSpPr>
                <a:spLocks noEditPoints="1"/>
              </p:cNvSpPr>
              <p:nvPr/>
            </p:nvSpPr>
            <p:spPr bwMode="auto">
              <a:xfrm>
                <a:off x="4918" y="198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3" name="Freeform 154"/>
              <p:cNvSpPr>
                <a:spLocks noEditPoints="1"/>
              </p:cNvSpPr>
              <p:nvPr/>
            </p:nvSpPr>
            <p:spPr bwMode="auto">
              <a:xfrm>
                <a:off x="4960" y="198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4" name="Freeform 155"/>
              <p:cNvSpPr>
                <a:spLocks noEditPoints="1"/>
              </p:cNvSpPr>
              <p:nvPr/>
            </p:nvSpPr>
            <p:spPr bwMode="auto">
              <a:xfrm>
                <a:off x="4965" y="198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5" name="Freeform 156"/>
              <p:cNvSpPr>
                <a:spLocks noEditPoints="1"/>
              </p:cNvSpPr>
              <p:nvPr/>
            </p:nvSpPr>
            <p:spPr bwMode="auto">
              <a:xfrm>
                <a:off x="4977" y="1982"/>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6" name="Freeform 157"/>
              <p:cNvSpPr>
                <a:spLocks noEditPoints="1"/>
              </p:cNvSpPr>
              <p:nvPr/>
            </p:nvSpPr>
            <p:spPr bwMode="auto">
              <a:xfrm>
                <a:off x="5020" y="211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7" name="Freeform 158"/>
              <p:cNvSpPr>
                <a:spLocks noEditPoints="1"/>
              </p:cNvSpPr>
              <p:nvPr/>
            </p:nvSpPr>
            <p:spPr bwMode="auto">
              <a:xfrm>
                <a:off x="5088" y="211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8" name="Freeform 159"/>
              <p:cNvSpPr>
                <a:spLocks noEditPoints="1"/>
              </p:cNvSpPr>
              <p:nvPr/>
            </p:nvSpPr>
            <p:spPr bwMode="auto">
              <a:xfrm>
                <a:off x="5105" y="211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79" name="Freeform 160"/>
              <p:cNvSpPr>
                <a:spLocks noEditPoints="1"/>
              </p:cNvSpPr>
              <p:nvPr/>
            </p:nvSpPr>
            <p:spPr bwMode="auto">
              <a:xfrm>
                <a:off x="5181" y="211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0" name="Freeform 161"/>
              <p:cNvSpPr>
                <a:spLocks noEditPoints="1"/>
              </p:cNvSpPr>
              <p:nvPr/>
            </p:nvSpPr>
            <p:spPr bwMode="auto">
              <a:xfrm>
                <a:off x="5233" y="211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1" name="Freeform 162"/>
              <p:cNvSpPr>
                <a:spLocks noEditPoints="1"/>
              </p:cNvSpPr>
              <p:nvPr/>
            </p:nvSpPr>
            <p:spPr bwMode="auto">
              <a:xfrm>
                <a:off x="5239" y="211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2" name="Freeform 163"/>
              <p:cNvSpPr>
                <a:spLocks noEditPoints="1"/>
              </p:cNvSpPr>
              <p:nvPr/>
            </p:nvSpPr>
            <p:spPr bwMode="auto">
              <a:xfrm>
                <a:off x="5295" y="211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3" name="Freeform 164"/>
              <p:cNvSpPr>
                <a:spLocks noEditPoints="1"/>
              </p:cNvSpPr>
              <p:nvPr/>
            </p:nvSpPr>
            <p:spPr bwMode="auto">
              <a:xfrm>
                <a:off x="5331" y="2112"/>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4" name="Freeform 165"/>
              <p:cNvSpPr>
                <a:spLocks noEditPoints="1"/>
              </p:cNvSpPr>
              <p:nvPr/>
            </p:nvSpPr>
            <p:spPr bwMode="auto">
              <a:xfrm>
                <a:off x="5424" y="211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FFFF00"/>
              </a:solidFill>
              <a:ln w="33338" cap="flat">
                <a:solidFill>
                  <a:srgbClr val="FFFF00"/>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5" name="Freeform 166"/>
              <p:cNvSpPr>
                <a:spLocks noEditPoints="1"/>
              </p:cNvSpPr>
              <p:nvPr/>
            </p:nvSpPr>
            <p:spPr bwMode="auto">
              <a:xfrm>
                <a:off x="2846" y="1064"/>
                <a:ext cx="77"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6" name="Freeform 167"/>
              <p:cNvSpPr>
                <a:spLocks noEditPoints="1"/>
              </p:cNvSpPr>
              <p:nvPr/>
            </p:nvSpPr>
            <p:spPr bwMode="auto">
              <a:xfrm>
                <a:off x="3379" y="1465"/>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7" name="Freeform 168"/>
              <p:cNvSpPr>
                <a:spLocks noEditPoints="1"/>
              </p:cNvSpPr>
              <p:nvPr/>
            </p:nvSpPr>
            <p:spPr bwMode="auto">
              <a:xfrm>
                <a:off x="3851" y="1917"/>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8" name="Freeform 169"/>
              <p:cNvSpPr>
                <a:spLocks noEditPoints="1"/>
              </p:cNvSpPr>
              <p:nvPr/>
            </p:nvSpPr>
            <p:spPr bwMode="auto">
              <a:xfrm>
                <a:off x="4000" y="2111"/>
                <a:ext cx="77"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89" name="Freeform 170"/>
              <p:cNvSpPr>
                <a:spLocks noEditPoints="1"/>
              </p:cNvSpPr>
              <p:nvPr/>
            </p:nvSpPr>
            <p:spPr bwMode="auto">
              <a:xfrm>
                <a:off x="4168" y="2161"/>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0" name="Freeform 171"/>
              <p:cNvSpPr>
                <a:spLocks noEditPoints="1"/>
              </p:cNvSpPr>
              <p:nvPr/>
            </p:nvSpPr>
            <p:spPr bwMode="auto">
              <a:xfrm>
                <a:off x="4431" y="238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1" name="Freeform 172"/>
              <p:cNvSpPr>
                <a:spLocks noEditPoints="1"/>
              </p:cNvSpPr>
              <p:nvPr/>
            </p:nvSpPr>
            <p:spPr bwMode="auto">
              <a:xfrm>
                <a:off x="4520" y="2389"/>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2" name="Freeform 173"/>
              <p:cNvSpPr>
                <a:spLocks noEditPoints="1"/>
              </p:cNvSpPr>
              <p:nvPr/>
            </p:nvSpPr>
            <p:spPr bwMode="auto">
              <a:xfrm>
                <a:off x="4536" y="2416"/>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3" name="Freeform 174"/>
              <p:cNvSpPr>
                <a:spLocks noEditPoints="1"/>
              </p:cNvSpPr>
              <p:nvPr/>
            </p:nvSpPr>
            <p:spPr bwMode="auto">
              <a:xfrm>
                <a:off x="4539" y="2416"/>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4" name="Freeform 175"/>
              <p:cNvSpPr>
                <a:spLocks noEditPoints="1"/>
              </p:cNvSpPr>
              <p:nvPr/>
            </p:nvSpPr>
            <p:spPr bwMode="auto">
              <a:xfrm>
                <a:off x="4564" y="2416"/>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5" name="Freeform 176"/>
              <p:cNvSpPr>
                <a:spLocks noEditPoints="1"/>
              </p:cNvSpPr>
              <p:nvPr/>
            </p:nvSpPr>
            <p:spPr bwMode="auto">
              <a:xfrm>
                <a:off x="4601" y="2445"/>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6" name="Freeform 177"/>
              <p:cNvSpPr>
                <a:spLocks noEditPoints="1"/>
              </p:cNvSpPr>
              <p:nvPr/>
            </p:nvSpPr>
            <p:spPr bwMode="auto">
              <a:xfrm>
                <a:off x="4615" y="2445"/>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7" name="Freeform 178"/>
              <p:cNvSpPr>
                <a:spLocks noEditPoints="1"/>
              </p:cNvSpPr>
              <p:nvPr/>
            </p:nvSpPr>
            <p:spPr bwMode="auto">
              <a:xfrm>
                <a:off x="4638" y="2445"/>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8" name="Freeform 179"/>
              <p:cNvSpPr>
                <a:spLocks noEditPoints="1"/>
              </p:cNvSpPr>
              <p:nvPr/>
            </p:nvSpPr>
            <p:spPr bwMode="auto">
              <a:xfrm>
                <a:off x="4695" y="2445"/>
                <a:ext cx="77"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199" name="Freeform 180"/>
              <p:cNvSpPr>
                <a:spLocks noEditPoints="1"/>
              </p:cNvSpPr>
              <p:nvPr/>
            </p:nvSpPr>
            <p:spPr bwMode="auto">
              <a:xfrm>
                <a:off x="4714" y="248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0" name="Freeform 181"/>
              <p:cNvSpPr>
                <a:spLocks noEditPoints="1"/>
              </p:cNvSpPr>
              <p:nvPr/>
            </p:nvSpPr>
            <p:spPr bwMode="auto">
              <a:xfrm>
                <a:off x="4848" y="2480"/>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1" name="Freeform 182"/>
              <p:cNvSpPr>
                <a:spLocks noEditPoints="1"/>
              </p:cNvSpPr>
              <p:nvPr/>
            </p:nvSpPr>
            <p:spPr bwMode="auto">
              <a:xfrm>
                <a:off x="4917" y="2518"/>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2" name="Freeform 183"/>
              <p:cNvSpPr>
                <a:spLocks noEditPoints="1"/>
              </p:cNvSpPr>
              <p:nvPr/>
            </p:nvSpPr>
            <p:spPr bwMode="auto">
              <a:xfrm>
                <a:off x="4970" y="2518"/>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3" name="Freeform 184"/>
              <p:cNvSpPr>
                <a:spLocks noEditPoints="1"/>
              </p:cNvSpPr>
              <p:nvPr/>
            </p:nvSpPr>
            <p:spPr bwMode="auto">
              <a:xfrm>
                <a:off x="4972" y="2518"/>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4" name="Freeform 185"/>
              <p:cNvSpPr>
                <a:spLocks noEditPoints="1"/>
              </p:cNvSpPr>
              <p:nvPr/>
            </p:nvSpPr>
            <p:spPr bwMode="auto">
              <a:xfrm>
                <a:off x="4990" y="2607"/>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5" name="Freeform 186"/>
              <p:cNvSpPr>
                <a:spLocks noEditPoints="1"/>
              </p:cNvSpPr>
              <p:nvPr/>
            </p:nvSpPr>
            <p:spPr bwMode="auto">
              <a:xfrm>
                <a:off x="4990" y="2607"/>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6" name="Freeform 187"/>
              <p:cNvSpPr>
                <a:spLocks noEditPoints="1"/>
              </p:cNvSpPr>
              <p:nvPr/>
            </p:nvSpPr>
            <p:spPr bwMode="auto">
              <a:xfrm>
                <a:off x="5014" y="2607"/>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7" name="Freeform 188"/>
              <p:cNvSpPr>
                <a:spLocks noEditPoints="1"/>
              </p:cNvSpPr>
              <p:nvPr/>
            </p:nvSpPr>
            <p:spPr bwMode="auto">
              <a:xfrm>
                <a:off x="5042" y="2607"/>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8" name="Freeform 189"/>
              <p:cNvSpPr>
                <a:spLocks noEditPoints="1"/>
              </p:cNvSpPr>
              <p:nvPr/>
            </p:nvSpPr>
            <p:spPr bwMode="auto">
              <a:xfrm>
                <a:off x="5055" y="2607"/>
                <a:ext cx="76"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09" name="Freeform 190"/>
              <p:cNvSpPr>
                <a:spLocks noEditPoints="1"/>
              </p:cNvSpPr>
              <p:nvPr/>
            </p:nvSpPr>
            <p:spPr bwMode="auto">
              <a:xfrm>
                <a:off x="5070" y="2607"/>
                <a:ext cx="77" cy="77"/>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0" name="Freeform 191"/>
              <p:cNvSpPr>
                <a:spLocks noEditPoints="1"/>
              </p:cNvSpPr>
              <p:nvPr/>
            </p:nvSpPr>
            <p:spPr bwMode="auto">
              <a:xfrm>
                <a:off x="5128" y="268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1" name="Freeform 192"/>
              <p:cNvSpPr>
                <a:spLocks noEditPoints="1"/>
              </p:cNvSpPr>
              <p:nvPr/>
            </p:nvSpPr>
            <p:spPr bwMode="auto">
              <a:xfrm>
                <a:off x="5143" y="268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2" name="Freeform 193"/>
              <p:cNvSpPr>
                <a:spLocks noEditPoints="1"/>
              </p:cNvSpPr>
              <p:nvPr/>
            </p:nvSpPr>
            <p:spPr bwMode="auto">
              <a:xfrm>
                <a:off x="5158" y="268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3" name="Freeform 194"/>
              <p:cNvSpPr>
                <a:spLocks noEditPoints="1"/>
              </p:cNvSpPr>
              <p:nvPr/>
            </p:nvSpPr>
            <p:spPr bwMode="auto">
              <a:xfrm>
                <a:off x="5204" y="268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4" name="Freeform 195"/>
              <p:cNvSpPr>
                <a:spLocks noEditPoints="1"/>
              </p:cNvSpPr>
              <p:nvPr/>
            </p:nvSpPr>
            <p:spPr bwMode="auto">
              <a:xfrm>
                <a:off x="5251" y="268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5" name="Freeform 196"/>
              <p:cNvSpPr>
                <a:spLocks noEditPoints="1"/>
              </p:cNvSpPr>
              <p:nvPr/>
            </p:nvSpPr>
            <p:spPr bwMode="auto">
              <a:xfrm>
                <a:off x="5252" y="2682"/>
                <a:ext cx="77"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6" name="Freeform 197"/>
              <p:cNvSpPr>
                <a:spLocks noEditPoints="1"/>
              </p:cNvSpPr>
              <p:nvPr/>
            </p:nvSpPr>
            <p:spPr bwMode="auto">
              <a:xfrm>
                <a:off x="5255" y="268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7" name="Freeform 198"/>
              <p:cNvSpPr>
                <a:spLocks noEditPoints="1"/>
              </p:cNvSpPr>
              <p:nvPr/>
            </p:nvSpPr>
            <p:spPr bwMode="auto">
              <a:xfrm>
                <a:off x="5388" y="2682"/>
                <a:ext cx="76" cy="76"/>
              </a:xfrm>
              <a:custGeom>
                <a:avLst/>
                <a:gdLst>
                  <a:gd name="T0" fmla="*/ 0 w 240"/>
                  <a:gd name="T1" fmla="*/ 120 h 240"/>
                  <a:gd name="T2" fmla="*/ 240 w 240"/>
                  <a:gd name="T3" fmla="*/ 120 h 240"/>
                  <a:gd name="T4" fmla="*/ 120 w 240"/>
                  <a:gd name="T5" fmla="*/ 0 h 240"/>
                  <a:gd name="T6" fmla="*/ 120 w 240"/>
                  <a:gd name="T7" fmla="*/ 240 h 240"/>
                </a:gdLst>
                <a:ahLst/>
                <a:cxnLst>
                  <a:cxn ang="0">
                    <a:pos x="T0" y="T1"/>
                  </a:cxn>
                  <a:cxn ang="0">
                    <a:pos x="T2" y="T3"/>
                  </a:cxn>
                  <a:cxn ang="0">
                    <a:pos x="T4" y="T5"/>
                  </a:cxn>
                  <a:cxn ang="0">
                    <a:pos x="T6" y="T7"/>
                  </a:cxn>
                </a:cxnLst>
                <a:rect l="0" t="0" r="r" b="b"/>
                <a:pathLst>
                  <a:path w="240" h="240">
                    <a:moveTo>
                      <a:pt x="0" y="120"/>
                    </a:moveTo>
                    <a:lnTo>
                      <a:pt x="240" y="120"/>
                    </a:lnTo>
                    <a:moveTo>
                      <a:pt x="120" y="0"/>
                    </a:moveTo>
                    <a:lnTo>
                      <a:pt x="120" y="240"/>
                    </a:lnTo>
                  </a:path>
                </a:pathLst>
              </a:custGeom>
              <a:solidFill>
                <a:srgbClr val="00FFFF"/>
              </a:solidFill>
              <a:ln w="9525" cap="flat">
                <a:solidFill>
                  <a:srgbClr val="00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_tradnl">
                  <a:solidFill>
                    <a:srgbClr val="FFFFFF"/>
                  </a:solidFill>
                  <a:latin typeface="Times New Roman" charset="0"/>
                </a:endParaRPr>
              </a:p>
            </p:txBody>
          </p:sp>
          <p:sp>
            <p:nvSpPr>
              <p:cNvPr id="218" name="Rectangle 199"/>
              <p:cNvSpPr>
                <a:spLocks noChangeArrowheads="1"/>
              </p:cNvSpPr>
              <p:nvPr/>
            </p:nvSpPr>
            <p:spPr bwMode="auto">
              <a:xfrm>
                <a:off x="3649" y="716"/>
                <a:ext cx="0" cy="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spcBef>
                    <a:spcPct val="0"/>
                  </a:spcBef>
                  <a:defRPr>
                    <a:solidFill>
                      <a:schemeClr val="tx1"/>
                    </a:solidFill>
                    <a:latin typeface="Arial" pitchFamily="34" charset="0"/>
                  </a:defRPr>
                </a:lvl1pPr>
                <a:lvl2pPr marL="457200">
                  <a:spcBef>
                    <a:spcPct val="0"/>
                  </a:spcBef>
                  <a:defRPr>
                    <a:solidFill>
                      <a:schemeClr val="tx1"/>
                    </a:solidFill>
                    <a:latin typeface="Arial" pitchFamily="34" charset="0"/>
                  </a:defRPr>
                </a:lvl2pPr>
                <a:lvl3pPr marL="914400">
                  <a:spcBef>
                    <a:spcPct val="0"/>
                  </a:spcBef>
                  <a:defRPr>
                    <a:solidFill>
                      <a:schemeClr val="tx1"/>
                    </a:solidFill>
                    <a:latin typeface="Arial" pitchFamily="34" charset="0"/>
                  </a:defRPr>
                </a:lvl3pPr>
                <a:lvl4pPr marL="1371600">
                  <a:spcBef>
                    <a:spcPct val="0"/>
                  </a:spcBef>
                  <a:defRPr>
                    <a:solidFill>
                      <a:schemeClr val="tx1"/>
                    </a:solidFill>
                    <a:latin typeface="Arial" pitchFamily="34" charset="0"/>
                  </a:defRPr>
                </a:lvl4pPr>
                <a:lvl5pPr marL="1828800">
                  <a:spcBef>
                    <a:spcPct val="0"/>
                  </a:spcBef>
                  <a:defRPr>
                    <a:solidFill>
                      <a:schemeClr val="tx1"/>
                    </a:solidFill>
                    <a:latin typeface="Arial" pitchFamily="34" charset="0"/>
                  </a:defRPr>
                </a:lvl5pPr>
                <a:lvl6pPr marL="2286000" fontAlgn="base">
                  <a:spcBef>
                    <a:spcPct val="0"/>
                  </a:spcBef>
                  <a:spcAft>
                    <a:spcPct val="0"/>
                  </a:spcAft>
                  <a:defRPr>
                    <a:solidFill>
                      <a:schemeClr val="tx1"/>
                    </a:solidFill>
                    <a:latin typeface="Arial" pitchFamily="34" charset="0"/>
                  </a:defRPr>
                </a:lvl6pPr>
                <a:lvl7pPr marL="2743200" fontAlgn="base">
                  <a:spcBef>
                    <a:spcPct val="0"/>
                  </a:spcBef>
                  <a:spcAft>
                    <a:spcPct val="0"/>
                  </a:spcAft>
                  <a:defRPr>
                    <a:solidFill>
                      <a:schemeClr val="tx1"/>
                    </a:solidFill>
                    <a:latin typeface="Arial" pitchFamily="34" charset="0"/>
                  </a:defRPr>
                </a:lvl7pPr>
                <a:lvl8pPr marL="3200400" fontAlgn="base">
                  <a:spcBef>
                    <a:spcPct val="0"/>
                  </a:spcBef>
                  <a:spcAft>
                    <a:spcPct val="0"/>
                  </a:spcAft>
                  <a:defRPr>
                    <a:solidFill>
                      <a:schemeClr val="tx1"/>
                    </a:solidFill>
                    <a:latin typeface="Arial" pitchFamily="34" charset="0"/>
                  </a:defRPr>
                </a:lvl8pPr>
                <a:lvl9pPr marL="3657600" fontAlgn="base">
                  <a:spcBef>
                    <a:spcPct val="0"/>
                  </a:spcBef>
                  <a:spcAft>
                    <a:spcPct val="0"/>
                  </a:spcAft>
                  <a:defRPr>
                    <a:solidFill>
                      <a:schemeClr val="tx1"/>
                    </a:solidFill>
                    <a:latin typeface="Arial" pitchFamily="34" charset="0"/>
                  </a:defRPr>
                </a:lvl9pPr>
              </a:lstStyle>
              <a:p>
                <a:pPr eaLnBrk="1" hangingPunct="1"/>
                <a:r>
                  <a:rPr lang="es-ES_tradnl" altLang="es-ES_tradnl" sz="1300" b="1" smtClean="0">
                    <a:solidFill>
                      <a:srgbClr val="000000"/>
                    </a:solidFill>
                  </a:rPr>
                  <a:t> </a:t>
                </a:r>
                <a:endParaRPr lang="es-ES_tradnl" altLang="es-ES_tradnl" sz="1800" smtClean="0">
                  <a:solidFill>
                    <a:srgbClr val="FFFFFF"/>
                  </a:solidFill>
                </a:endParaRPr>
              </a:p>
            </p:txBody>
          </p:sp>
        </p:grpSp>
      </p:grpSp>
      <p:sp>
        <p:nvSpPr>
          <p:cNvPr id="219" name="218 Rectángulo"/>
          <p:cNvSpPr/>
          <p:nvPr/>
        </p:nvSpPr>
        <p:spPr>
          <a:xfrm>
            <a:off x="0" y="6021350"/>
            <a:ext cx="10287000" cy="461665"/>
          </a:xfrm>
          <a:prstGeom prst="rect">
            <a:avLst/>
          </a:prstGeom>
        </p:spPr>
        <p:txBody>
          <a:bodyPr wrap="square">
            <a:spAutoFit/>
          </a:bodyPr>
          <a:lstStyle/>
          <a:p>
            <a:pPr algn="ctr">
              <a:lnSpc>
                <a:spcPct val="120000"/>
              </a:lnSpc>
            </a:pPr>
            <a:r>
              <a:rPr lang="es-ES" b="1" dirty="0" err="1" smtClean="0">
                <a:solidFill>
                  <a:srgbClr val="FF9900"/>
                </a:solidFill>
              </a:rPr>
              <a:t>The</a:t>
            </a:r>
            <a:r>
              <a:rPr lang="es-ES" b="1" dirty="0" smtClean="0">
                <a:solidFill>
                  <a:srgbClr val="FF9900"/>
                </a:solidFill>
              </a:rPr>
              <a:t> </a:t>
            </a:r>
            <a:r>
              <a:rPr lang="es-ES" b="1" dirty="0" err="1" smtClean="0">
                <a:solidFill>
                  <a:srgbClr val="FF9900"/>
                </a:solidFill>
              </a:rPr>
              <a:t>benefit</a:t>
            </a:r>
            <a:r>
              <a:rPr lang="es-ES" b="1" dirty="0" smtClean="0">
                <a:solidFill>
                  <a:srgbClr val="FF9900"/>
                </a:solidFill>
              </a:rPr>
              <a:t> of CR </a:t>
            </a:r>
            <a:r>
              <a:rPr lang="es-ES" b="1" dirty="0" err="1" smtClean="0">
                <a:solidFill>
                  <a:srgbClr val="FF9900"/>
                </a:solidFill>
              </a:rPr>
              <a:t>was</a:t>
            </a:r>
            <a:r>
              <a:rPr lang="es-ES" b="1" dirty="0" smtClean="0">
                <a:solidFill>
                  <a:srgbClr val="FF9900"/>
                </a:solidFill>
              </a:rPr>
              <a:t> more </a:t>
            </a:r>
            <a:r>
              <a:rPr lang="es-ES" b="1" dirty="0" err="1" smtClean="0">
                <a:solidFill>
                  <a:srgbClr val="FF9900"/>
                </a:solidFill>
              </a:rPr>
              <a:t>evident</a:t>
            </a:r>
            <a:r>
              <a:rPr lang="es-ES" b="1" dirty="0" smtClean="0">
                <a:solidFill>
                  <a:srgbClr val="FF9900"/>
                </a:solidFill>
              </a:rPr>
              <a:t> </a:t>
            </a:r>
            <a:r>
              <a:rPr lang="es-ES" b="1" dirty="0" err="1" smtClean="0">
                <a:solidFill>
                  <a:srgbClr val="FF9900"/>
                </a:solidFill>
              </a:rPr>
              <a:t>for</a:t>
            </a:r>
            <a:r>
              <a:rPr lang="es-ES" b="1" dirty="0" smtClean="0">
                <a:solidFill>
                  <a:srgbClr val="FF9900"/>
                </a:solidFill>
              </a:rPr>
              <a:t> VMP </a:t>
            </a:r>
            <a:r>
              <a:rPr lang="es-ES" b="1" dirty="0" err="1" smtClean="0">
                <a:solidFill>
                  <a:srgbClr val="FF9900"/>
                </a:solidFill>
              </a:rPr>
              <a:t>than</a:t>
            </a:r>
            <a:r>
              <a:rPr lang="es-ES" b="1" dirty="0" smtClean="0">
                <a:solidFill>
                  <a:srgbClr val="FF9900"/>
                </a:solidFill>
              </a:rPr>
              <a:t> VTP </a:t>
            </a:r>
            <a:r>
              <a:rPr lang="es-ES" b="1" dirty="0" err="1" smtClean="0">
                <a:solidFill>
                  <a:srgbClr val="FF9900"/>
                </a:solidFill>
              </a:rPr>
              <a:t>arm</a:t>
            </a:r>
            <a:endParaRPr lang="es-ES" b="1" i="1" dirty="0">
              <a:solidFill>
                <a:srgbClr val="FFFFFF"/>
              </a:solidFill>
            </a:endParaRPr>
          </a:p>
        </p:txBody>
      </p:sp>
      <p:sp>
        <p:nvSpPr>
          <p:cNvPr id="221" name="Rectangle 41"/>
          <p:cNvSpPr>
            <a:spLocks noChangeArrowheads="1"/>
          </p:cNvSpPr>
          <p:nvPr/>
        </p:nvSpPr>
        <p:spPr bwMode="auto">
          <a:xfrm>
            <a:off x="6709164" y="6597352"/>
            <a:ext cx="3572546" cy="261570"/>
          </a:xfrm>
          <a:prstGeom prst="rect">
            <a:avLst/>
          </a:prstGeom>
          <a:noFill/>
          <a:ln w="9525">
            <a:noFill/>
            <a:miter lim="800000"/>
            <a:headEnd/>
            <a:tailEnd/>
          </a:ln>
          <a:effectLst>
            <a:outerShdw dist="35921" dir="2700000" algn="ctr" rotWithShape="0">
              <a:srgbClr val="080808"/>
            </a:outerShdw>
          </a:effectLst>
        </p:spPr>
        <p:txBody>
          <a:bodyPr wrap="none" lIns="91404" tIns="45700" rIns="91404" bIns="45700">
            <a:spAutoFit/>
          </a:bodyPr>
          <a:lstStyle/>
          <a:p>
            <a:pPr algn="r" eaLnBrk="1" hangingPunct="1">
              <a:spcBef>
                <a:spcPct val="0"/>
              </a:spcBef>
            </a:pPr>
            <a:r>
              <a:rPr lang="es-ES_tradnl" sz="1100" dirty="0" smtClean="0">
                <a:solidFill>
                  <a:srgbClr val="FFFFFF"/>
                </a:solidFill>
                <a:latin typeface="Arial" pitchFamily="34" charset="0"/>
                <a:ea typeface="MS PGothic" pitchFamily="34" charset="-128"/>
                <a:cs typeface="Arial" pitchFamily="34" charset="0"/>
              </a:rPr>
              <a:t>Mateos et al. </a:t>
            </a:r>
            <a:r>
              <a:rPr lang="es-ES_tradnl" sz="1100" dirty="0" err="1" smtClean="0">
                <a:solidFill>
                  <a:srgbClr val="FFFFFF"/>
                </a:solidFill>
                <a:latin typeface="Arial" pitchFamily="34" charset="0"/>
                <a:ea typeface="MS PGothic" pitchFamily="34" charset="-128"/>
                <a:cs typeface="Arial" pitchFamily="34" charset="0"/>
              </a:rPr>
              <a:t>Blood</a:t>
            </a:r>
            <a:r>
              <a:rPr lang="es-ES_tradnl" sz="1100" dirty="0" smtClean="0">
                <a:solidFill>
                  <a:srgbClr val="FFFFFF"/>
                </a:solidFill>
                <a:latin typeface="Arial" pitchFamily="34" charset="0"/>
                <a:ea typeface="MS PGothic" pitchFamily="34" charset="-128"/>
                <a:cs typeface="Arial" pitchFamily="34" charset="0"/>
              </a:rPr>
              <a:t> 2014; </a:t>
            </a:r>
            <a:r>
              <a:rPr lang="en-US" sz="1100" dirty="0">
                <a:solidFill>
                  <a:srgbClr val="FFFFFF"/>
                </a:solidFill>
                <a:latin typeface="Arial" pitchFamily="34" charset="0"/>
                <a:ea typeface="MS PGothic" pitchFamily="34" charset="-128"/>
                <a:cs typeface="Arial" pitchFamily="34" charset="0"/>
              </a:rPr>
              <a:t>Aug </a:t>
            </a:r>
            <a:r>
              <a:rPr lang="en-US" sz="1100" dirty="0" smtClean="0">
                <a:solidFill>
                  <a:srgbClr val="FFFFFF"/>
                </a:solidFill>
                <a:latin typeface="Arial" pitchFamily="34" charset="0"/>
                <a:ea typeface="MS PGothic" pitchFamily="34" charset="-128"/>
                <a:cs typeface="Arial" pitchFamily="34" charset="0"/>
              </a:rPr>
              <a:t>7. </a:t>
            </a:r>
            <a:r>
              <a:rPr lang="en-US" sz="1100" dirty="0">
                <a:solidFill>
                  <a:srgbClr val="FFFFFF"/>
                </a:solidFill>
                <a:latin typeface="Arial" pitchFamily="34" charset="0"/>
                <a:ea typeface="MS PGothic" pitchFamily="34" charset="-128"/>
                <a:cs typeface="Arial" pitchFamily="34" charset="0"/>
              </a:rPr>
              <a:t>[</a:t>
            </a:r>
            <a:r>
              <a:rPr lang="en-US" sz="1100" dirty="0" err="1">
                <a:solidFill>
                  <a:srgbClr val="FFFFFF"/>
                </a:solidFill>
                <a:latin typeface="Arial" pitchFamily="34" charset="0"/>
                <a:ea typeface="MS PGothic" pitchFamily="34" charset="-128"/>
                <a:cs typeface="Arial" pitchFamily="34" charset="0"/>
              </a:rPr>
              <a:t>Epub</a:t>
            </a:r>
            <a:r>
              <a:rPr lang="en-US" sz="1100" dirty="0">
                <a:solidFill>
                  <a:srgbClr val="FFFFFF"/>
                </a:solidFill>
                <a:latin typeface="Arial" pitchFamily="34" charset="0"/>
                <a:ea typeface="MS PGothic" pitchFamily="34" charset="-128"/>
                <a:cs typeface="Arial" pitchFamily="34" charset="0"/>
              </a:rPr>
              <a:t> ahead of print]</a:t>
            </a:r>
            <a:r>
              <a:rPr lang="es-ES_tradnl" sz="1100" dirty="0" smtClean="0">
                <a:solidFill>
                  <a:srgbClr val="FFFFFF"/>
                </a:solidFill>
                <a:latin typeface="Arial" pitchFamily="34" charset="0"/>
                <a:ea typeface="MS PGothic" pitchFamily="34" charset="-128"/>
                <a:cs typeface="Arial" pitchFamily="34" charset="0"/>
              </a:rPr>
              <a:t> </a:t>
            </a:r>
            <a:endParaRPr lang="en-US" sz="1100" kern="0" dirty="0">
              <a:solidFill>
                <a:srgbClr val="FFFFFF"/>
              </a:solidFill>
              <a:ea typeface="MS PGothic" pitchFamily="34" charset="-128"/>
              <a:cs typeface="Arial" charset="0"/>
            </a:endParaRPr>
          </a:p>
        </p:txBody>
      </p:sp>
    </p:spTree>
    <p:extLst>
      <p:ext uri="{BB962C8B-B14F-4D97-AF65-F5344CB8AC3E}">
        <p14:creationId xmlns:p14="http://schemas.microsoft.com/office/powerpoint/2010/main" val="3746155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noProof="0" dirty="0" smtClean="0"/>
              <a:t>Important  Aim of Treatment</a:t>
            </a:r>
            <a:endParaRPr lang="en-US" noProof="0" dirty="0"/>
          </a:p>
        </p:txBody>
      </p:sp>
      <p:sp>
        <p:nvSpPr>
          <p:cNvPr id="93186" name="Content Placeholder 2"/>
          <p:cNvSpPr>
            <a:spLocks noGrp="1"/>
          </p:cNvSpPr>
          <p:nvPr>
            <p:ph idx="1"/>
          </p:nvPr>
        </p:nvSpPr>
        <p:spPr>
          <a:xfrm>
            <a:off x="390972" y="2420892"/>
            <a:ext cx="9258300" cy="2743199"/>
          </a:xfrm>
        </p:spPr>
        <p:txBody>
          <a:bodyPr>
            <a:normAutofit fontScale="85000" lnSpcReduction="20000"/>
          </a:bodyPr>
          <a:lstStyle/>
          <a:p>
            <a:r>
              <a:rPr lang="en-US" sz="2400" noProof="0" dirty="0" smtClean="0">
                <a:solidFill>
                  <a:srgbClr val="FFFF00"/>
                </a:solidFill>
              </a:rPr>
              <a:t>CR</a:t>
            </a:r>
            <a:r>
              <a:rPr lang="en-US" sz="2400" noProof="0" dirty="0" smtClean="0"/>
              <a:t> should be an important objective in patients with multiple myeloma</a:t>
            </a:r>
          </a:p>
          <a:p>
            <a:endParaRPr lang="en-US" sz="2400" noProof="0" dirty="0" smtClean="0"/>
          </a:p>
          <a:p>
            <a:r>
              <a:rPr lang="en-US" sz="2400" dirty="0" smtClean="0"/>
              <a:t>MRD evaluation is a relevant prognostic factor in the management of NDMM patients</a:t>
            </a:r>
            <a:endParaRPr lang="en-US" sz="2400" noProof="0" dirty="0" smtClean="0"/>
          </a:p>
          <a:p>
            <a:pPr marL="0" indent="0">
              <a:buNone/>
            </a:pPr>
            <a:endParaRPr lang="en-US" sz="2400" noProof="0" dirty="0" smtClean="0"/>
          </a:p>
          <a:p>
            <a:r>
              <a:rPr lang="en-US" sz="2400" noProof="0" dirty="0" smtClean="0"/>
              <a:t>Achievement of </a:t>
            </a:r>
            <a:r>
              <a:rPr lang="en-US" sz="2400" noProof="0" dirty="0" smtClean="0">
                <a:solidFill>
                  <a:srgbClr val="FFFF00"/>
                </a:solidFill>
              </a:rPr>
              <a:t>high-quality, sustained </a:t>
            </a:r>
            <a:r>
              <a:rPr lang="en-US" sz="2400" noProof="0" dirty="0" smtClean="0">
                <a:solidFill>
                  <a:schemeClr val="accent1"/>
                </a:solidFill>
              </a:rPr>
              <a:t>CR balanced with acceptable toxicity</a:t>
            </a:r>
          </a:p>
          <a:p>
            <a:pPr marL="0" indent="0">
              <a:buNone/>
            </a:pPr>
            <a:endParaRPr lang="en-US" sz="2400" dirty="0">
              <a:solidFill>
                <a:schemeClr val="accent1"/>
              </a:solidFill>
            </a:endParaRPr>
          </a:p>
          <a:p>
            <a:pPr marL="0" indent="0">
              <a:buNone/>
            </a:pPr>
            <a:endParaRPr lang="en-US" sz="2400" noProof="0" dirty="0" smtClean="0">
              <a:solidFill>
                <a:schemeClr val="accent1"/>
              </a:solidFill>
            </a:endParaRPr>
          </a:p>
          <a:p>
            <a:pPr marL="0" indent="0">
              <a:buNone/>
            </a:pPr>
            <a:r>
              <a:rPr lang="en-US" sz="2400" dirty="0">
                <a:solidFill>
                  <a:schemeClr val="accent1"/>
                </a:solidFill>
              </a:rPr>
              <a:t>	</a:t>
            </a:r>
            <a:r>
              <a:rPr lang="en-US" sz="2400" dirty="0" smtClean="0">
                <a:solidFill>
                  <a:schemeClr val="accent1"/>
                </a:solidFill>
              </a:rPr>
              <a:t>							</a:t>
            </a:r>
            <a:endParaRPr lang="en-US" sz="2400" noProof="0" dirty="0" smtClean="0">
              <a:solidFill>
                <a:schemeClr val="accent1"/>
              </a:solidFill>
            </a:endParaRPr>
          </a:p>
        </p:txBody>
      </p:sp>
      <p:cxnSp>
        <p:nvCxnSpPr>
          <p:cNvPr id="4" name="Straight Connector 6"/>
          <p:cNvCxnSpPr/>
          <p:nvPr/>
        </p:nvCxnSpPr>
        <p:spPr>
          <a:xfrm>
            <a:off x="0" y="1475668"/>
            <a:ext cx="10287000" cy="1588"/>
          </a:xfrm>
          <a:prstGeom prst="line">
            <a:avLst/>
          </a:prstGeom>
          <a:ln w="57150" cap="flat" cmpd="sng" algn="ctr">
            <a:solidFill>
              <a:srgbClr val="999999"/>
            </a:solidFill>
            <a:prstDash val="solid"/>
            <a:round/>
            <a:headEnd type="none" w="med" len="med"/>
            <a:tailEnd type="none" w="med" len="med"/>
          </a:ln>
          <a:effectLst>
            <a:outerShdw blurRad="40000" dist="20000" dir="3360000" rotWithShape="0">
              <a:srgbClr val="000000">
                <a:alpha val="2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402860"/>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3282" name="Group 2"/>
          <p:cNvGrpSpPr>
            <a:grpSpLocks/>
          </p:cNvGrpSpPr>
          <p:nvPr/>
        </p:nvGrpSpPr>
        <p:grpSpPr bwMode="auto">
          <a:xfrm>
            <a:off x="17" y="-26988"/>
            <a:ext cx="10328275" cy="1439863"/>
            <a:chOff x="0" y="-17"/>
            <a:chExt cx="6506" cy="544"/>
          </a:xfrm>
        </p:grpSpPr>
        <p:sp>
          <p:nvSpPr>
            <p:cNvPr id="353290" name="Rectangle 3"/>
            <p:cNvSpPr>
              <a:spLocks noChangeArrowheads="1"/>
            </p:cNvSpPr>
            <p:nvPr/>
          </p:nvSpPr>
          <p:spPr bwMode="auto">
            <a:xfrm>
              <a:off x="26" y="-17"/>
              <a:ext cx="6480" cy="544"/>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anchor="ctr">
              <a:prstTxWarp prst="textNoShape">
                <a:avLst/>
              </a:prstTxWarp>
            </a:bodyPr>
            <a:lstStyle/>
            <a:p>
              <a:pPr>
                <a:spcBef>
                  <a:spcPct val="0"/>
                </a:spcBef>
              </a:pPr>
              <a:endParaRPr lang="es-ES_tradnl" sz="1000">
                <a:solidFill>
                  <a:srgbClr val="FFFFFF"/>
                </a:solidFill>
                <a:ea typeface="+mn-ea"/>
                <a:cs typeface="+mn-cs"/>
              </a:endParaRPr>
            </a:p>
          </p:txBody>
        </p:sp>
        <p:sp>
          <p:nvSpPr>
            <p:cNvPr id="1899524" name="Line 4"/>
            <p:cNvSpPr>
              <a:spLocks noChangeShapeType="1"/>
            </p:cNvSpPr>
            <p:nvPr/>
          </p:nvSpPr>
          <p:spPr bwMode="auto">
            <a:xfrm>
              <a:off x="0" y="527"/>
              <a:ext cx="6480" cy="0"/>
            </a:xfrm>
            <a:prstGeom prst="line">
              <a:avLst/>
            </a:prstGeom>
            <a:noFill/>
            <a:ln w="9525">
              <a:solidFill>
                <a:srgbClr val="FFFF66"/>
              </a:solidFill>
              <a:round/>
              <a:headEnd/>
              <a:tailEnd/>
            </a:ln>
            <a:effectLst>
              <a:outerShdw blurRad="63500" dist="38099" dir="2700000" algn="ctr" rotWithShape="0">
                <a:srgbClr val="0B0B0B">
                  <a:alpha val="74998"/>
                </a:srgbClr>
              </a:outerShdw>
            </a:effectLst>
          </p:spPr>
          <p:txBody>
            <a:bodyPr>
              <a:prstTxWarp prst="textNoShape">
                <a:avLst/>
              </a:prstTxWarp>
              <a:spAutoFit/>
            </a:bodyPr>
            <a:lstStyle/>
            <a:p>
              <a:pPr>
                <a:spcBef>
                  <a:spcPct val="0"/>
                </a:spcBef>
                <a:defRPr/>
              </a:pPr>
              <a:endParaRPr lang="es-ES_tradnl" sz="1000">
                <a:solidFill>
                  <a:srgbClr val="FFFFFF"/>
                </a:solidFill>
                <a:ea typeface="+mn-ea"/>
                <a:cs typeface="+mn-cs"/>
              </a:endParaRPr>
            </a:p>
          </p:txBody>
        </p:sp>
      </p:grpSp>
      <p:sp>
        <p:nvSpPr>
          <p:cNvPr id="353283" name="Text Box 2"/>
          <p:cNvSpPr txBox="1">
            <a:spLocks noChangeArrowheads="1"/>
          </p:cNvSpPr>
          <p:nvPr/>
        </p:nvSpPr>
        <p:spPr bwMode="auto">
          <a:xfrm>
            <a:off x="895376" y="5402309"/>
            <a:ext cx="8424863" cy="1531937"/>
          </a:xfrm>
          <a:prstGeom prst="rect">
            <a:avLst/>
          </a:prstGeom>
          <a:noFill/>
          <a:ln w="9525">
            <a:noFill/>
            <a:miter lim="800000"/>
            <a:headEnd/>
            <a:tailEnd/>
          </a:ln>
        </p:spPr>
        <p:txBody>
          <a:bodyPr>
            <a:prstTxWarp prst="textNoShape">
              <a:avLst/>
            </a:prstTxWarp>
          </a:bodyPr>
          <a:lstStyle/>
          <a:p>
            <a:pPr marL="338138" indent="-338138">
              <a:lnSpc>
                <a:spcPct val="90000"/>
              </a:lnSpc>
              <a:spcBef>
                <a:spcPct val="70000"/>
              </a:spcBef>
              <a:buClr>
                <a:srgbClr val="66FFFF"/>
              </a:buClr>
              <a:buFont typeface="Wingdings" charset="2"/>
              <a:buNone/>
            </a:pPr>
            <a:r>
              <a:rPr lang="en-GB" sz="2800" b="1">
                <a:solidFill>
                  <a:srgbClr val="FFFFFF"/>
                </a:solidFill>
                <a:ea typeface="+mn-ea"/>
                <a:cs typeface="+mn-cs"/>
              </a:rPr>
              <a:t>                       </a:t>
            </a:r>
          </a:p>
        </p:txBody>
      </p:sp>
      <p:sp>
        <p:nvSpPr>
          <p:cNvPr id="1798148" name="Text Box 4"/>
          <p:cNvSpPr txBox="1">
            <a:spLocks noChangeArrowheads="1"/>
          </p:cNvSpPr>
          <p:nvPr/>
        </p:nvSpPr>
        <p:spPr bwMode="auto">
          <a:xfrm>
            <a:off x="161925" y="260648"/>
            <a:ext cx="10125075" cy="769441"/>
          </a:xfrm>
          <a:prstGeom prst="rect">
            <a:avLst/>
          </a:prstGeom>
          <a:noFill/>
          <a:ln w="9525">
            <a:noFill/>
            <a:miter lim="800000"/>
            <a:headEnd/>
            <a:tailEnd/>
          </a:ln>
          <a:effectLst>
            <a:outerShdw dist="35921" dir="2700000" algn="ctr" rotWithShape="0">
              <a:schemeClr val="bg2"/>
            </a:outerShdw>
          </a:effectLst>
        </p:spPr>
        <p:txBody>
          <a:bodyPr anchor="b">
            <a:prstTxWarp prst="textNoShape">
              <a:avLst/>
            </a:prstTxWarp>
            <a:spAutoFit/>
          </a:bodyPr>
          <a:lstStyle/>
          <a:p>
            <a:pPr algn="ctr">
              <a:defRPr/>
            </a:pPr>
            <a:r>
              <a:rPr lang="es-ES" sz="4400" b="1" dirty="0" err="1">
                <a:solidFill>
                  <a:srgbClr val="FFFF00"/>
                </a:solidFill>
                <a:ea typeface="+mn-ea"/>
                <a:cs typeface="+mn-cs"/>
              </a:rPr>
              <a:t>Transplant</a:t>
            </a:r>
            <a:r>
              <a:rPr lang="es-ES" sz="4400" b="1" dirty="0">
                <a:solidFill>
                  <a:srgbClr val="FFFF00"/>
                </a:solidFill>
                <a:ea typeface="+mn-ea"/>
                <a:cs typeface="+mn-cs"/>
              </a:rPr>
              <a:t> </a:t>
            </a:r>
            <a:r>
              <a:rPr lang="es-ES" sz="4400" b="1" dirty="0" err="1">
                <a:solidFill>
                  <a:srgbClr val="FFFF00"/>
                </a:solidFill>
                <a:ea typeface="+mn-ea"/>
                <a:cs typeface="+mn-cs"/>
              </a:rPr>
              <a:t>candidate</a:t>
            </a:r>
            <a:r>
              <a:rPr lang="es-ES" sz="4400" b="1" dirty="0">
                <a:solidFill>
                  <a:srgbClr val="FFFF00"/>
                </a:solidFill>
                <a:ea typeface="+mn-ea"/>
                <a:cs typeface="+mn-cs"/>
              </a:rPr>
              <a:t> </a:t>
            </a:r>
            <a:r>
              <a:rPr lang="es-ES" sz="4400" b="1" dirty="0" err="1">
                <a:solidFill>
                  <a:srgbClr val="FFFF00"/>
                </a:solidFill>
                <a:ea typeface="+mn-ea"/>
                <a:cs typeface="+mn-cs"/>
              </a:rPr>
              <a:t>patient</a:t>
            </a:r>
            <a:r>
              <a:rPr lang="es-ES" sz="4400" b="1" dirty="0" smtClean="0">
                <a:solidFill>
                  <a:srgbClr val="FFFF00"/>
                </a:solidFill>
                <a:ea typeface="+mn-ea"/>
                <a:cs typeface="+mn-cs"/>
              </a:rPr>
              <a:t>:</a:t>
            </a:r>
            <a:endParaRPr lang="en-GB" sz="6000" b="1" i="1" dirty="0">
              <a:solidFill>
                <a:srgbClr val="FFFFFF"/>
              </a:solidFill>
              <a:ea typeface="+mn-ea"/>
              <a:cs typeface="+mn-cs"/>
            </a:endParaRPr>
          </a:p>
        </p:txBody>
      </p:sp>
      <p:sp>
        <p:nvSpPr>
          <p:cNvPr id="353285" name="Text Box 5"/>
          <p:cNvSpPr txBox="1">
            <a:spLocks noChangeArrowheads="1"/>
          </p:cNvSpPr>
          <p:nvPr/>
        </p:nvSpPr>
        <p:spPr bwMode="auto">
          <a:xfrm>
            <a:off x="3610422" y="1782808"/>
            <a:ext cx="2261707" cy="646331"/>
          </a:xfrm>
          <a:prstGeom prst="rect">
            <a:avLst/>
          </a:prstGeom>
          <a:noFill/>
          <a:ln w="9525">
            <a:noFill/>
            <a:miter lim="800000"/>
            <a:headEnd/>
            <a:tailEnd/>
          </a:ln>
        </p:spPr>
        <p:txBody>
          <a:bodyPr wrap="none">
            <a:prstTxWarp prst="textNoShape">
              <a:avLst/>
            </a:prstTxWarp>
            <a:spAutoFit/>
          </a:bodyPr>
          <a:lstStyle/>
          <a:p>
            <a:r>
              <a:rPr lang="es-ES" sz="3600" b="1" dirty="0" err="1">
                <a:solidFill>
                  <a:srgbClr val="FF9966"/>
                </a:solidFill>
                <a:ea typeface="+mn-ea"/>
                <a:cs typeface="+mn-cs"/>
              </a:rPr>
              <a:t>Induction</a:t>
            </a:r>
            <a:r>
              <a:rPr lang="es-ES" sz="2800" b="1" dirty="0">
                <a:solidFill>
                  <a:srgbClr val="FF9966"/>
                </a:solidFill>
                <a:ea typeface="+mn-ea"/>
                <a:cs typeface="+mn-cs"/>
              </a:rPr>
              <a:t> </a:t>
            </a:r>
            <a:endParaRPr lang="es-ES" sz="2400" b="1" i="1" dirty="0">
              <a:solidFill>
                <a:srgbClr val="FFFFFF"/>
              </a:solidFill>
              <a:ea typeface="+mn-ea"/>
              <a:cs typeface="+mn-cs"/>
            </a:endParaRPr>
          </a:p>
        </p:txBody>
      </p:sp>
      <p:sp>
        <p:nvSpPr>
          <p:cNvPr id="353286" name="Line 6"/>
          <p:cNvSpPr>
            <a:spLocks noChangeShapeType="1"/>
          </p:cNvSpPr>
          <p:nvPr/>
        </p:nvSpPr>
        <p:spPr bwMode="auto">
          <a:xfrm flipH="1">
            <a:off x="5104557" y="2457496"/>
            <a:ext cx="0" cy="1008063"/>
          </a:xfrm>
          <a:prstGeom prst="line">
            <a:avLst/>
          </a:prstGeom>
          <a:noFill/>
          <a:ln w="38100">
            <a:solidFill>
              <a:srgbClr val="00FFFF"/>
            </a:solidFill>
            <a:round/>
            <a:headEnd/>
            <a:tailEnd type="triangle" w="med" len="med"/>
          </a:ln>
        </p:spPr>
        <p:txBody>
          <a:bodyPr>
            <a:prstTxWarp prst="textNoShape">
              <a:avLst/>
            </a:prstTxWarp>
          </a:bodyPr>
          <a:lstStyle/>
          <a:p>
            <a:pPr>
              <a:spcBef>
                <a:spcPct val="0"/>
              </a:spcBef>
            </a:pPr>
            <a:endParaRPr lang="es-ES_tradnl" sz="1000">
              <a:solidFill>
                <a:srgbClr val="FFFFFF"/>
              </a:solidFill>
              <a:ea typeface="+mn-ea"/>
              <a:cs typeface="+mn-cs"/>
            </a:endParaRPr>
          </a:p>
        </p:txBody>
      </p:sp>
      <p:sp>
        <p:nvSpPr>
          <p:cNvPr id="353287" name="Rectangle 7"/>
          <p:cNvSpPr>
            <a:spLocks noChangeArrowheads="1"/>
          </p:cNvSpPr>
          <p:nvPr/>
        </p:nvSpPr>
        <p:spPr bwMode="auto">
          <a:xfrm>
            <a:off x="4351412" y="3505200"/>
            <a:ext cx="1441420" cy="646331"/>
          </a:xfrm>
          <a:prstGeom prst="rect">
            <a:avLst/>
          </a:prstGeom>
          <a:noFill/>
          <a:ln w="9525">
            <a:noFill/>
            <a:miter lim="800000"/>
            <a:headEnd/>
            <a:tailEnd/>
          </a:ln>
        </p:spPr>
        <p:txBody>
          <a:bodyPr wrap="none">
            <a:prstTxWarp prst="textNoShape">
              <a:avLst/>
            </a:prstTxWarp>
            <a:spAutoFit/>
          </a:bodyPr>
          <a:lstStyle/>
          <a:p>
            <a:pPr algn="ctr"/>
            <a:r>
              <a:rPr lang="es-ES" sz="3600" b="1" dirty="0">
                <a:solidFill>
                  <a:srgbClr val="FF9966"/>
                </a:solidFill>
                <a:ea typeface="+mn-ea"/>
                <a:cs typeface="+mn-cs"/>
              </a:rPr>
              <a:t>ASCT    </a:t>
            </a:r>
            <a:endParaRPr lang="es-ES" sz="2400" b="1" dirty="0">
              <a:solidFill>
                <a:srgbClr val="FFFFFF"/>
              </a:solidFill>
              <a:ea typeface="+mn-ea"/>
              <a:cs typeface="+mn-cs"/>
            </a:endParaRPr>
          </a:p>
        </p:txBody>
      </p:sp>
      <p:sp>
        <p:nvSpPr>
          <p:cNvPr id="353288" name="Rectangle 8"/>
          <p:cNvSpPr>
            <a:spLocks noChangeArrowheads="1"/>
          </p:cNvSpPr>
          <p:nvPr/>
        </p:nvSpPr>
        <p:spPr bwMode="auto">
          <a:xfrm>
            <a:off x="3559324" y="5164183"/>
            <a:ext cx="3109295" cy="646331"/>
          </a:xfrm>
          <a:prstGeom prst="rect">
            <a:avLst/>
          </a:prstGeom>
          <a:noFill/>
          <a:ln w="9525">
            <a:noFill/>
            <a:miter lim="800000"/>
            <a:headEnd/>
            <a:tailEnd/>
          </a:ln>
        </p:spPr>
        <p:txBody>
          <a:bodyPr wrap="none">
            <a:prstTxWarp prst="textNoShape">
              <a:avLst/>
            </a:prstTxWarp>
            <a:spAutoFit/>
          </a:bodyPr>
          <a:lstStyle/>
          <a:p>
            <a:pPr algn="ctr"/>
            <a:r>
              <a:rPr lang="es-ES" sz="3600" b="1" dirty="0">
                <a:solidFill>
                  <a:srgbClr val="FF9966"/>
                </a:solidFill>
                <a:ea typeface="+mn-ea"/>
                <a:cs typeface="+mn-cs"/>
              </a:rPr>
              <a:t> </a:t>
            </a:r>
            <a:r>
              <a:rPr lang="es-ES" sz="3600" b="1" dirty="0" err="1" smtClean="0">
                <a:solidFill>
                  <a:srgbClr val="FF9966"/>
                </a:solidFill>
                <a:ea typeface="+mn-ea"/>
                <a:cs typeface="+mn-cs"/>
              </a:rPr>
              <a:t>Maintenance</a:t>
            </a:r>
            <a:endParaRPr lang="es-ES" sz="2400" b="1" dirty="0">
              <a:solidFill>
                <a:srgbClr val="FFFFFF"/>
              </a:solidFill>
              <a:ea typeface="+mn-ea"/>
              <a:cs typeface="+mn-cs"/>
            </a:endParaRPr>
          </a:p>
        </p:txBody>
      </p:sp>
      <p:sp>
        <p:nvSpPr>
          <p:cNvPr id="353289" name="Line 9"/>
          <p:cNvSpPr>
            <a:spLocks noChangeShapeType="1"/>
          </p:cNvSpPr>
          <p:nvPr/>
        </p:nvSpPr>
        <p:spPr bwMode="auto">
          <a:xfrm flipH="1">
            <a:off x="5104557" y="4186238"/>
            <a:ext cx="0" cy="1008062"/>
          </a:xfrm>
          <a:prstGeom prst="line">
            <a:avLst/>
          </a:prstGeom>
          <a:noFill/>
          <a:ln w="38100">
            <a:solidFill>
              <a:srgbClr val="00FFFF"/>
            </a:solidFill>
            <a:round/>
            <a:headEnd/>
            <a:tailEnd type="triangle" w="med" len="med"/>
          </a:ln>
        </p:spPr>
        <p:txBody>
          <a:bodyPr>
            <a:prstTxWarp prst="textNoShape">
              <a:avLst/>
            </a:prstTxWarp>
          </a:bodyPr>
          <a:lstStyle/>
          <a:p>
            <a:pPr>
              <a:spcBef>
                <a:spcPct val="0"/>
              </a:spcBef>
            </a:pPr>
            <a:endParaRPr lang="es-ES_tradnl" sz="1000">
              <a:solidFill>
                <a:srgbClr val="FFFFFF"/>
              </a:solidFill>
              <a:ea typeface="+mn-ea"/>
              <a:cs typeface="+mn-cs"/>
            </a:endParaRPr>
          </a:p>
        </p:txBody>
      </p:sp>
    </p:spTree>
    <p:extLst>
      <p:ext uri="{BB962C8B-B14F-4D97-AF65-F5344CB8AC3E}">
        <p14:creationId xmlns:p14="http://schemas.microsoft.com/office/powerpoint/2010/main" val="3213072795"/>
      </p:ext>
    </p:extLst>
  </p:cSld>
  <p:clrMapOvr>
    <a:masterClrMapping/>
  </p:clrMapOvr>
  <p:transition>
    <p:blinds/>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2"/>
          <p:cNvGrpSpPr>
            <a:grpSpLocks/>
          </p:cNvGrpSpPr>
          <p:nvPr/>
        </p:nvGrpSpPr>
        <p:grpSpPr bwMode="auto">
          <a:xfrm>
            <a:off x="0" y="-26988"/>
            <a:ext cx="10287000" cy="935038"/>
            <a:chOff x="0" y="-17"/>
            <a:chExt cx="6506" cy="544"/>
          </a:xfrm>
        </p:grpSpPr>
        <p:sp>
          <p:nvSpPr>
            <p:cNvPr id="83" name="Rectangle 3"/>
            <p:cNvSpPr>
              <a:spLocks noChangeArrowheads="1"/>
            </p:cNvSpPr>
            <p:nvPr/>
          </p:nvSpPr>
          <p:spPr bwMode="auto">
            <a:xfrm>
              <a:off x="26" y="-17"/>
              <a:ext cx="6480" cy="544"/>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anchor="ctr">
              <a:prstTxWarp prst="textNoShape">
                <a:avLst/>
              </a:prstTxWarp>
            </a:bodyPr>
            <a:lstStyle/>
            <a:p>
              <a:pPr>
                <a:spcBef>
                  <a:spcPct val="0"/>
                </a:spcBef>
              </a:pPr>
              <a:endParaRPr lang="es-ES" sz="1000">
                <a:solidFill>
                  <a:srgbClr val="FFFFFF"/>
                </a:solidFill>
                <a:ea typeface="+mn-ea"/>
                <a:cs typeface="+mn-cs"/>
              </a:endParaRPr>
            </a:p>
          </p:txBody>
        </p:sp>
        <p:sp>
          <p:nvSpPr>
            <p:cNvPr id="84" name="Line 4"/>
            <p:cNvSpPr>
              <a:spLocks noChangeShapeType="1"/>
            </p:cNvSpPr>
            <p:nvPr/>
          </p:nvSpPr>
          <p:spPr bwMode="auto">
            <a:xfrm>
              <a:off x="0" y="527"/>
              <a:ext cx="6480" cy="0"/>
            </a:xfrm>
            <a:prstGeom prst="line">
              <a:avLst/>
            </a:prstGeom>
            <a:noFill/>
            <a:ln w="9525">
              <a:solidFill>
                <a:srgbClr val="FFFF66"/>
              </a:solidFill>
              <a:round/>
              <a:headEnd/>
              <a:tailEnd/>
            </a:ln>
            <a:effectLst>
              <a:outerShdw dist="35921" dir="2700000" algn="ctr" rotWithShape="0">
                <a:srgbClr val="0B0B0B"/>
              </a:outerShdw>
            </a:effectLst>
          </p:spPr>
          <p:txBody>
            <a:bodyPr>
              <a:spAutoFit/>
            </a:bodyPr>
            <a:lstStyle/>
            <a:p>
              <a:pPr>
                <a:spcBef>
                  <a:spcPct val="0"/>
                </a:spcBef>
                <a:defRPr/>
              </a:pPr>
              <a:endParaRPr lang="es-ES" sz="1000">
                <a:solidFill>
                  <a:srgbClr val="FFFFFF"/>
                </a:solidFill>
                <a:ea typeface="+mn-ea"/>
                <a:cs typeface="+mn-cs"/>
              </a:endParaRPr>
            </a:p>
          </p:txBody>
        </p:sp>
      </p:grpSp>
      <p:sp>
        <p:nvSpPr>
          <p:cNvPr id="49154" name="Text Box 4"/>
          <p:cNvSpPr txBox="1">
            <a:spLocks noChangeArrowheads="1"/>
          </p:cNvSpPr>
          <p:nvPr/>
        </p:nvSpPr>
        <p:spPr bwMode="auto">
          <a:xfrm>
            <a:off x="507209" y="1143040"/>
            <a:ext cx="936069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2575" indent="-282575"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buClr>
                <a:srgbClr val="F09828"/>
              </a:buClr>
            </a:pPr>
            <a:r>
              <a:rPr lang="es-ES" b="1" dirty="0">
                <a:solidFill>
                  <a:srgbClr val="FFFFFF"/>
                </a:solidFill>
              </a:rPr>
              <a:t>Responses </a:t>
            </a:r>
            <a:r>
              <a:rPr lang="es-ES" b="1" dirty="0" err="1">
                <a:solidFill>
                  <a:srgbClr val="FFFFFF"/>
                </a:solidFill>
              </a:rPr>
              <a:t>obtained</a:t>
            </a:r>
            <a:r>
              <a:rPr lang="es-ES" b="1" dirty="0">
                <a:solidFill>
                  <a:srgbClr val="FFFFFF"/>
                </a:solidFill>
              </a:rPr>
              <a:t> </a:t>
            </a:r>
            <a:r>
              <a:rPr lang="es-ES" b="1" dirty="0" err="1">
                <a:solidFill>
                  <a:srgbClr val="FFFFFF"/>
                </a:solidFill>
              </a:rPr>
              <a:t>with</a:t>
            </a:r>
            <a:r>
              <a:rPr lang="es-ES" b="1" dirty="0">
                <a:solidFill>
                  <a:srgbClr val="FFFFFF"/>
                </a:solidFill>
              </a:rPr>
              <a:t> novel </a:t>
            </a:r>
            <a:r>
              <a:rPr lang="es-ES" b="1" dirty="0" err="1">
                <a:solidFill>
                  <a:srgbClr val="FFFFFF"/>
                </a:solidFill>
              </a:rPr>
              <a:t>induction</a:t>
            </a:r>
            <a:r>
              <a:rPr lang="es-ES" b="1" dirty="0">
                <a:solidFill>
                  <a:srgbClr val="FFFFFF"/>
                </a:solidFill>
              </a:rPr>
              <a:t> </a:t>
            </a:r>
            <a:r>
              <a:rPr lang="es-ES" b="1" dirty="0" err="1">
                <a:solidFill>
                  <a:srgbClr val="FFFFFF"/>
                </a:solidFill>
              </a:rPr>
              <a:t>regimens</a:t>
            </a:r>
            <a:endParaRPr lang="es-ES" b="1" dirty="0">
              <a:solidFill>
                <a:srgbClr val="FFFFFF"/>
              </a:solidFill>
            </a:endParaRPr>
          </a:p>
        </p:txBody>
      </p:sp>
      <p:sp>
        <p:nvSpPr>
          <p:cNvPr id="49155" name="Rectangle 90"/>
          <p:cNvSpPr>
            <a:spLocks noChangeArrowheads="1"/>
          </p:cNvSpPr>
          <p:nvPr/>
        </p:nvSpPr>
        <p:spPr bwMode="auto">
          <a:xfrm>
            <a:off x="4570215" y="749305"/>
            <a:ext cx="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s-ES" sz="1600" b="1">
              <a:solidFill>
                <a:srgbClr val="FFFFFF"/>
              </a:solidFill>
            </a:endParaRPr>
          </a:p>
        </p:txBody>
      </p:sp>
      <p:grpSp>
        <p:nvGrpSpPr>
          <p:cNvPr id="49156" name="Group 81"/>
          <p:cNvGrpSpPr>
            <a:grpSpLocks/>
          </p:cNvGrpSpPr>
          <p:nvPr/>
        </p:nvGrpSpPr>
        <p:grpSpPr bwMode="auto">
          <a:xfrm>
            <a:off x="898089" y="1905005"/>
            <a:ext cx="8287578" cy="4513539"/>
            <a:chOff x="792221" y="1576388"/>
            <a:chExt cx="7376808" cy="5045270"/>
          </a:xfrm>
        </p:grpSpPr>
        <p:sp>
          <p:nvSpPr>
            <p:cNvPr id="49158" name="Line 9"/>
            <p:cNvSpPr>
              <a:spLocks noChangeShapeType="1"/>
            </p:cNvSpPr>
            <p:nvPr/>
          </p:nvSpPr>
          <p:spPr bwMode="auto">
            <a:xfrm>
              <a:off x="1548499" y="5424125"/>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59" name="Line 10"/>
            <p:cNvSpPr>
              <a:spLocks noChangeShapeType="1"/>
            </p:cNvSpPr>
            <p:nvPr/>
          </p:nvSpPr>
          <p:spPr bwMode="auto">
            <a:xfrm>
              <a:off x="1548499" y="5008390"/>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0" name="Line 11"/>
            <p:cNvSpPr>
              <a:spLocks noChangeShapeType="1"/>
            </p:cNvSpPr>
            <p:nvPr/>
          </p:nvSpPr>
          <p:spPr bwMode="auto">
            <a:xfrm>
              <a:off x="1548499" y="4592654"/>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1" name="Line 12"/>
            <p:cNvSpPr>
              <a:spLocks noChangeShapeType="1"/>
            </p:cNvSpPr>
            <p:nvPr/>
          </p:nvSpPr>
          <p:spPr bwMode="auto">
            <a:xfrm>
              <a:off x="1548499" y="4175462"/>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2" name="Line 13"/>
            <p:cNvSpPr>
              <a:spLocks noChangeShapeType="1"/>
            </p:cNvSpPr>
            <p:nvPr/>
          </p:nvSpPr>
          <p:spPr bwMode="auto">
            <a:xfrm>
              <a:off x="1548499" y="3759726"/>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3" name="Line 14"/>
            <p:cNvSpPr>
              <a:spLocks noChangeShapeType="1"/>
            </p:cNvSpPr>
            <p:nvPr/>
          </p:nvSpPr>
          <p:spPr bwMode="auto">
            <a:xfrm>
              <a:off x="1548499" y="3342540"/>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4" name="Line 15"/>
            <p:cNvSpPr>
              <a:spLocks noChangeShapeType="1"/>
            </p:cNvSpPr>
            <p:nvPr/>
          </p:nvSpPr>
          <p:spPr bwMode="auto">
            <a:xfrm>
              <a:off x="1548499" y="2926805"/>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5" name="Line 16"/>
            <p:cNvSpPr>
              <a:spLocks noChangeShapeType="1"/>
            </p:cNvSpPr>
            <p:nvPr/>
          </p:nvSpPr>
          <p:spPr bwMode="auto">
            <a:xfrm>
              <a:off x="1548499" y="2495076"/>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6" name="Line 17"/>
            <p:cNvSpPr>
              <a:spLocks noChangeShapeType="1"/>
            </p:cNvSpPr>
            <p:nvPr/>
          </p:nvSpPr>
          <p:spPr bwMode="auto">
            <a:xfrm>
              <a:off x="1534259" y="2093877"/>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7" name="Line 18"/>
            <p:cNvSpPr>
              <a:spLocks noChangeShapeType="1"/>
            </p:cNvSpPr>
            <p:nvPr/>
          </p:nvSpPr>
          <p:spPr bwMode="auto">
            <a:xfrm>
              <a:off x="1548499" y="1678141"/>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8" name="Rectangle 20"/>
            <p:cNvSpPr>
              <a:spLocks noChangeArrowheads="1"/>
            </p:cNvSpPr>
            <p:nvPr/>
          </p:nvSpPr>
          <p:spPr bwMode="auto">
            <a:xfrm>
              <a:off x="1704985" y="3204446"/>
              <a:ext cx="166552" cy="2636868"/>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69" name="Rectangle 22"/>
            <p:cNvSpPr>
              <a:spLocks noChangeArrowheads="1"/>
            </p:cNvSpPr>
            <p:nvPr/>
          </p:nvSpPr>
          <p:spPr bwMode="auto">
            <a:xfrm>
              <a:off x="2368930" y="3040184"/>
              <a:ext cx="155199" cy="2801127"/>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0" name="Rectangle 24"/>
            <p:cNvSpPr>
              <a:spLocks noChangeArrowheads="1"/>
            </p:cNvSpPr>
            <p:nvPr/>
          </p:nvSpPr>
          <p:spPr bwMode="auto">
            <a:xfrm>
              <a:off x="3048008" y="2557582"/>
              <a:ext cx="163773" cy="3283729"/>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1" name="Rectangle 25"/>
            <p:cNvSpPr>
              <a:spLocks noChangeArrowheads="1"/>
            </p:cNvSpPr>
            <p:nvPr/>
          </p:nvSpPr>
          <p:spPr bwMode="auto">
            <a:xfrm>
              <a:off x="3709995" y="2346807"/>
              <a:ext cx="177505" cy="349450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2" name="Rectangle 28"/>
            <p:cNvSpPr>
              <a:spLocks noChangeArrowheads="1"/>
            </p:cNvSpPr>
            <p:nvPr/>
          </p:nvSpPr>
          <p:spPr bwMode="auto">
            <a:xfrm>
              <a:off x="4378105" y="2346807"/>
              <a:ext cx="173460" cy="3494504"/>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3" name="Rectangle 29"/>
            <p:cNvSpPr>
              <a:spLocks noChangeArrowheads="1"/>
            </p:cNvSpPr>
            <p:nvPr/>
          </p:nvSpPr>
          <p:spPr bwMode="auto">
            <a:xfrm>
              <a:off x="5029208" y="2176736"/>
              <a:ext cx="163123" cy="366457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4" name="Rectangle 32"/>
            <p:cNvSpPr>
              <a:spLocks noChangeArrowheads="1"/>
            </p:cNvSpPr>
            <p:nvPr/>
          </p:nvSpPr>
          <p:spPr bwMode="auto">
            <a:xfrm>
              <a:off x="5648332" y="1852576"/>
              <a:ext cx="176483" cy="3988735"/>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5" name="Rectangle 33"/>
            <p:cNvSpPr>
              <a:spLocks noChangeArrowheads="1"/>
            </p:cNvSpPr>
            <p:nvPr/>
          </p:nvSpPr>
          <p:spPr bwMode="auto">
            <a:xfrm>
              <a:off x="6286500" y="1678141"/>
              <a:ext cx="182301" cy="416317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6" name="Rectangle 53"/>
            <p:cNvSpPr>
              <a:spLocks noChangeArrowheads="1"/>
            </p:cNvSpPr>
            <p:nvPr/>
          </p:nvSpPr>
          <p:spPr bwMode="auto">
            <a:xfrm>
              <a:off x="2524131" y="5520064"/>
              <a:ext cx="153351" cy="321250"/>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7" name="Rectangle 55"/>
            <p:cNvSpPr>
              <a:spLocks noChangeArrowheads="1"/>
            </p:cNvSpPr>
            <p:nvPr/>
          </p:nvSpPr>
          <p:spPr bwMode="auto">
            <a:xfrm>
              <a:off x="3216960" y="5445926"/>
              <a:ext cx="159660" cy="395385"/>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8" name="Rectangle 60"/>
            <p:cNvSpPr>
              <a:spLocks noChangeArrowheads="1"/>
            </p:cNvSpPr>
            <p:nvPr/>
          </p:nvSpPr>
          <p:spPr bwMode="auto">
            <a:xfrm>
              <a:off x="4554725" y="5248234"/>
              <a:ext cx="164919" cy="593077"/>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9" name="Rectangle 62"/>
            <p:cNvSpPr>
              <a:spLocks noChangeArrowheads="1"/>
            </p:cNvSpPr>
            <p:nvPr/>
          </p:nvSpPr>
          <p:spPr bwMode="auto">
            <a:xfrm>
              <a:off x="5191133" y="4621724"/>
              <a:ext cx="160055" cy="1219587"/>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80" name="Rectangle 64"/>
            <p:cNvSpPr>
              <a:spLocks noChangeArrowheads="1"/>
            </p:cNvSpPr>
            <p:nvPr/>
          </p:nvSpPr>
          <p:spPr bwMode="auto">
            <a:xfrm>
              <a:off x="5818703" y="4346989"/>
              <a:ext cx="174645" cy="1494322"/>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81" name="Rectangle 66"/>
            <p:cNvSpPr>
              <a:spLocks noChangeArrowheads="1"/>
            </p:cNvSpPr>
            <p:nvPr/>
          </p:nvSpPr>
          <p:spPr bwMode="auto">
            <a:xfrm>
              <a:off x="6468802" y="4323731"/>
              <a:ext cx="174886" cy="1517580"/>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82" name="Line 67"/>
            <p:cNvSpPr>
              <a:spLocks noChangeShapeType="1"/>
            </p:cNvSpPr>
            <p:nvPr/>
          </p:nvSpPr>
          <p:spPr bwMode="auto">
            <a:xfrm>
              <a:off x="1548499" y="1678141"/>
              <a:ext cx="1295" cy="416317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3" name="Line 68"/>
            <p:cNvSpPr>
              <a:spLocks noChangeShapeType="1"/>
            </p:cNvSpPr>
            <p:nvPr/>
          </p:nvSpPr>
          <p:spPr bwMode="auto">
            <a:xfrm>
              <a:off x="1491542" y="5841311"/>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4" name="Line 69"/>
            <p:cNvSpPr>
              <a:spLocks noChangeShapeType="1"/>
            </p:cNvSpPr>
            <p:nvPr/>
          </p:nvSpPr>
          <p:spPr bwMode="auto">
            <a:xfrm>
              <a:off x="1491542" y="5424125"/>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5" name="Line 70"/>
            <p:cNvSpPr>
              <a:spLocks noChangeShapeType="1"/>
            </p:cNvSpPr>
            <p:nvPr/>
          </p:nvSpPr>
          <p:spPr bwMode="auto">
            <a:xfrm>
              <a:off x="1491542" y="5008390"/>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6" name="Line 71"/>
            <p:cNvSpPr>
              <a:spLocks noChangeShapeType="1"/>
            </p:cNvSpPr>
            <p:nvPr/>
          </p:nvSpPr>
          <p:spPr bwMode="auto">
            <a:xfrm>
              <a:off x="1491542" y="4592654"/>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7" name="Line 72"/>
            <p:cNvSpPr>
              <a:spLocks noChangeShapeType="1"/>
            </p:cNvSpPr>
            <p:nvPr/>
          </p:nvSpPr>
          <p:spPr bwMode="auto">
            <a:xfrm>
              <a:off x="1491542" y="4175462"/>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8" name="Line 73"/>
            <p:cNvSpPr>
              <a:spLocks noChangeShapeType="1"/>
            </p:cNvSpPr>
            <p:nvPr/>
          </p:nvSpPr>
          <p:spPr bwMode="auto">
            <a:xfrm>
              <a:off x="1491542" y="3759726"/>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9" name="Line 74"/>
            <p:cNvSpPr>
              <a:spLocks noChangeShapeType="1"/>
            </p:cNvSpPr>
            <p:nvPr/>
          </p:nvSpPr>
          <p:spPr bwMode="auto">
            <a:xfrm>
              <a:off x="1491542" y="3342540"/>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0" name="Line 75"/>
            <p:cNvSpPr>
              <a:spLocks noChangeShapeType="1"/>
            </p:cNvSpPr>
            <p:nvPr/>
          </p:nvSpPr>
          <p:spPr bwMode="auto">
            <a:xfrm>
              <a:off x="1491542" y="2926805"/>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1" name="Line 76"/>
            <p:cNvSpPr>
              <a:spLocks noChangeShapeType="1"/>
            </p:cNvSpPr>
            <p:nvPr/>
          </p:nvSpPr>
          <p:spPr bwMode="auto">
            <a:xfrm>
              <a:off x="1491542" y="2509612"/>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2" name="Line 77"/>
            <p:cNvSpPr>
              <a:spLocks noChangeShapeType="1"/>
            </p:cNvSpPr>
            <p:nvPr/>
          </p:nvSpPr>
          <p:spPr bwMode="auto">
            <a:xfrm>
              <a:off x="1491542" y="2093877"/>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3" name="Line 78"/>
            <p:cNvSpPr>
              <a:spLocks noChangeShapeType="1"/>
            </p:cNvSpPr>
            <p:nvPr/>
          </p:nvSpPr>
          <p:spPr bwMode="auto">
            <a:xfrm>
              <a:off x="1491542" y="1678141"/>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4" name="Line 80"/>
            <p:cNvSpPr>
              <a:spLocks noChangeShapeType="1"/>
            </p:cNvSpPr>
            <p:nvPr/>
          </p:nvSpPr>
          <p:spPr bwMode="auto">
            <a:xfrm flipV="1">
              <a:off x="1548499" y="5841311"/>
              <a:ext cx="1295"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5" name="Line 81"/>
            <p:cNvSpPr>
              <a:spLocks noChangeShapeType="1"/>
            </p:cNvSpPr>
            <p:nvPr/>
          </p:nvSpPr>
          <p:spPr bwMode="auto">
            <a:xfrm flipV="1">
              <a:off x="2208680" y="5841311"/>
              <a:ext cx="1295"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6" name="Line 82"/>
            <p:cNvSpPr>
              <a:spLocks noChangeShapeType="1"/>
            </p:cNvSpPr>
            <p:nvPr/>
          </p:nvSpPr>
          <p:spPr bwMode="auto">
            <a:xfrm flipV="1">
              <a:off x="2868863" y="5841311"/>
              <a:ext cx="0"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7" name="Line 83"/>
            <p:cNvSpPr>
              <a:spLocks noChangeShapeType="1"/>
            </p:cNvSpPr>
            <p:nvPr/>
          </p:nvSpPr>
          <p:spPr bwMode="auto">
            <a:xfrm flipV="1">
              <a:off x="3526457" y="5841311"/>
              <a:ext cx="2589"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8" name="Line 84"/>
            <p:cNvSpPr>
              <a:spLocks noChangeShapeType="1"/>
            </p:cNvSpPr>
            <p:nvPr/>
          </p:nvSpPr>
          <p:spPr bwMode="auto">
            <a:xfrm flipV="1">
              <a:off x="4185347" y="5841311"/>
              <a:ext cx="1294"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9" name="Line 85"/>
            <p:cNvSpPr>
              <a:spLocks noChangeShapeType="1"/>
            </p:cNvSpPr>
            <p:nvPr/>
          </p:nvSpPr>
          <p:spPr bwMode="auto">
            <a:xfrm flipV="1">
              <a:off x="4845530" y="5841311"/>
              <a:ext cx="1294"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0" name="Line 86"/>
            <p:cNvSpPr>
              <a:spLocks noChangeShapeType="1"/>
            </p:cNvSpPr>
            <p:nvPr/>
          </p:nvSpPr>
          <p:spPr bwMode="auto">
            <a:xfrm flipV="1">
              <a:off x="5505711" y="5841311"/>
              <a:ext cx="0"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1" name="Line 87"/>
            <p:cNvSpPr>
              <a:spLocks noChangeShapeType="1"/>
            </p:cNvSpPr>
            <p:nvPr/>
          </p:nvSpPr>
          <p:spPr bwMode="auto">
            <a:xfrm flipV="1">
              <a:off x="6163305" y="5841311"/>
              <a:ext cx="2589"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2" name="Line 88"/>
            <p:cNvSpPr>
              <a:spLocks noChangeShapeType="1"/>
            </p:cNvSpPr>
            <p:nvPr/>
          </p:nvSpPr>
          <p:spPr bwMode="auto">
            <a:xfrm flipV="1">
              <a:off x="6822192" y="5841311"/>
              <a:ext cx="1295"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3" name="Line 89"/>
            <p:cNvSpPr>
              <a:spLocks noChangeShapeType="1"/>
            </p:cNvSpPr>
            <p:nvPr/>
          </p:nvSpPr>
          <p:spPr bwMode="auto">
            <a:xfrm flipV="1">
              <a:off x="7482376" y="5841311"/>
              <a:ext cx="1295"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4" name="Rectangle 91"/>
            <p:cNvSpPr>
              <a:spLocks noChangeArrowheads="1"/>
            </p:cNvSpPr>
            <p:nvPr/>
          </p:nvSpPr>
          <p:spPr bwMode="auto">
            <a:xfrm>
              <a:off x="1299959" y="5739557"/>
              <a:ext cx="101573"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0</a:t>
              </a:r>
            </a:p>
          </p:txBody>
        </p:sp>
        <p:sp>
          <p:nvSpPr>
            <p:cNvPr id="49205" name="Rectangle 92"/>
            <p:cNvSpPr>
              <a:spLocks noChangeArrowheads="1"/>
            </p:cNvSpPr>
            <p:nvPr/>
          </p:nvSpPr>
          <p:spPr bwMode="auto">
            <a:xfrm>
              <a:off x="1195108" y="5322368"/>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10</a:t>
              </a:r>
            </a:p>
          </p:txBody>
        </p:sp>
        <p:sp>
          <p:nvSpPr>
            <p:cNvPr id="49206" name="Rectangle 93"/>
            <p:cNvSpPr>
              <a:spLocks noChangeArrowheads="1"/>
            </p:cNvSpPr>
            <p:nvPr/>
          </p:nvSpPr>
          <p:spPr bwMode="auto">
            <a:xfrm>
              <a:off x="1195108" y="4906632"/>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20</a:t>
              </a:r>
            </a:p>
          </p:txBody>
        </p:sp>
        <p:sp>
          <p:nvSpPr>
            <p:cNvPr id="49207" name="Rectangle 94"/>
            <p:cNvSpPr>
              <a:spLocks noChangeArrowheads="1"/>
            </p:cNvSpPr>
            <p:nvPr/>
          </p:nvSpPr>
          <p:spPr bwMode="auto">
            <a:xfrm>
              <a:off x="1195108" y="4490898"/>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30</a:t>
              </a:r>
            </a:p>
          </p:txBody>
        </p:sp>
        <p:sp>
          <p:nvSpPr>
            <p:cNvPr id="49208" name="Rectangle 95"/>
            <p:cNvSpPr>
              <a:spLocks noChangeArrowheads="1"/>
            </p:cNvSpPr>
            <p:nvPr/>
          </p:nvSpPr>
          <p:spPr bwMode="auto">
            <a:xfrm>
              <a:off x="1195108" y="4075162"/>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40</a:t>
              </a:r>
            </a:p>
          </p:txBody>
        </p:sp>
        <p:sp>
          <p:nvSpPr>
            <p:cNvPr id="49209" name="Rectangle 96"/>
            <p:cNvSpPr>
              <a:spLocks noChangeArrowheads="1"/>
            </p:cNvSpPr>
            <p:nvPr/>
          </p:nvSpPr>
          <p:spPr bwMode="auto">
            <a:xfrm>
              <a:off x="1195108" y="3657973"/>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50</a:t>
              </a:r>
            </a:p>
          </p:txBody>
        </p:sp>
        <p:sp>
          <p:nvSpPr>
            <p:cNvPr id="49210" name="Rectangle 97"/>
            <p:cNvSpPr>
              <a:spLocks noChangeArrowheads="1"/>
            </p:cNvSpPr>
            <p:nvPr/>
          </p:nvSpPr>
          <p:spPr bwMode="auto">
            <a:xfrm>
              <a:off x="1195108" y="3240783"/>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60</a:t>
              </a:r>
            </a:p>
          </p:txBody>
        </p:sp>
        <p:sp>
          <p:nvSpPr>
            <p:cNvPr id="49211" name="Rectangle 98"/>
            <p:cNvSpPr>
              <a:spLocks noChangeArrowheads="1"/>
            </p:cNvSpPr>
            <p:nvPr/>
          </p:nvSpPr>
          <p:spPr bwMode="auto">
            <a:xfrm>
              <a:off x="1195108" y="2825049"/>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70</a:t>
              </a:r>
            </a:p>
          </p:txBody>
        </p:sp>
        <p:sp>
          <p:nvSpPr>
            <p:cNvPr id="49212" name="Rectangle 99"/>
            <p:cNvSpPr>
              <a:spLocks noChangeArrowheads="1"/>
            </p:cNvSpPr>
            <p:nvPr/>
          </p:nvSpPr>
          <p:spPr bwMode="auto">
            <a:xfrm>
              <a:off x="1195108" y="2407858"/>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80</a:t>
              </a:r>
            </a:p>
          </p:txBody>
        </p:sp>
        <p:sp>
          <p:nvSpPr>
            <p:cNvPr id="49213" name="Rectangle 100"/>
            <p:cNvSpPr>
              <a:spLocks noChangeArrowheads="1"/>
            </p:cNvSpPr>
            <p:nvPr/>
          </p:nvSpPr>
          <p:spPr bwMode="auto">
            <a:xfrm>
              <a:off x="1195108" y="1992124"/>
              <a:ext cx="20314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90</a:t>
              </a:r>
            </a:p>
          </p:txBody>
        </p:sp>
        <p:sp>
          <p:nvSpPr>
            <p:cNvPr id="49214" name="Rectangle 101"/>
            <p:cNvSpPr>
              <a:spLocks noChangeArrowheads="1"/>
            </p:cNvSpPr>
            <p:nvPr/>
          </p:nvSpPr>
          <p:spPr bwMode="auto">
            <a:xfrm>
              <a:off x="1086373" y="1576388"/>
              <a:ext cx="304719"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100</a:t>
              </a:r>
            </a:p>
          </p:txBody>
        </p:sp>
        <p:sp>
          <p:nvSpPr>
            <p:cNvPr id="49215" name="Rectangle 102"/>
            <p:cNvSpPr>
              <a:spLocks noChangeArrowheads="1"/>
            </p:cNvSpPr>
            <p:nvPr/>
          </p:nvSpPr>
          <p:spPr bwMode="auto">
            <a:xfrm>
              <a:off x="1689597" y="5988128"/>
              <a:ext cx="383463"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VAD</a:t>
              </a:r>
            </a:p>
          </p:txBody>
        </p:sp>
        <p:sp>
          <p:nvSpPr>
            <p:cNvPr id="49216" name="Rectangle 103"/>
            <p:cNvSpPr>
              <a:spLocks noChangeArrowheads="1"/>
            </p:cNvSpPr>
            <p:nvPr/>
          </p:nvSpPr>
          <p:spPr bwMode="auto">
            <a:xfrm>
              <a:off x="2410619" y="5988128"/>
              <a:ext cx="243454"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TD</a:t>
              </a:r>
            </a:p>
          </p:txBody>
        </p:sp>
        <p:sp>
          <p:nvSpPr>
            <p:cNvPr id="49217" name="Rectangle 104"/>
            <p:cNvSpPr>
              <a:spLocks noChangeArrowheads="1"/>
            </p:cNvSpPr>
            <p:nvPr/>
          </p:nvSpPr>
          <p:spPr bwMode="auto">
            <a:xfrm>
              <a:off x="3059151" y="5988128"/>
              <a:ext cx="361793"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TAD</a:t>
              </a:r>
            </a:p>
          </p:txBody>
        </p:sp>
        <p:sp>
          <p:nvSpPr>
            <p:cNvPr id="49218" name="Rectangle 105"/>
            <p:cNvSpPr>
              <a:spLocks noChangeArrowheads="1"/>
            </p:cNvSpPr>
            <p:nvPr/>
          </p:nvSpPr>
          <p:spPr bwMode="auto">
            <a:xfrm>
              <a:off x="3668849" y="5988128"/>
              <a:ext cx="294196"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 LD</a:t>
              </a:r>
            </a:p>
          </p:txBody>
        </p:sp>
        <p:sp>
          <p:nvSpPr>
            <p:cNvPr id="49219" name="Rectangle 106"/>
            <p:cNvSpPr>
              <a:spLocks noChangeArrowheads="1"/>
            </p:cNvSpPr>
            <p:nvPr/>
          </p:nvSpPr>
          <p:spPr bwMode="auto">
            <a:xfrm>
              <a:off x="4325149" y="5973592"/>
              <a:ext cx="355104"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BzD</a:t>
              </a:r>
            </a:p>
          </p:txBody>
        </p:sp>
        <p:sp>
          <p:nvSpPr>
            <p:cNvPr id="49220" name="Rectangle 107"/>
            <p:cNvSpPr>
              <a:spLocks noChangeArrowheads="1"/>
            </p:cNvSpPr>
            <p:nvPr/>
          </p:nvSpPr>
          <p:spPr bwMode="auto">
            <a:xfrm>
              <a:off x="4973682" y="5973592"/>
              <a:ext cx="466666"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BzTD</a:t>
              </a:r>
            </a:p>
          </p:txBody>
        </p:sp>
        <p:sp>
          <p:nvSpPr>
            <p:cNvPr id="49221" name="Rectangle 108"/>
            <p:cNvSpPr>
              <a:spLocks noChangeArrowheads="1"/>
            </p:cNvSpPr>
            <p:nvPr/>
          </p:nvSpPr>
          <p:spPr bwMode="auto">
            <a:xfrm>
              <a:off x="5633865" y="5988128"/>
              <a:ext cx="397018"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VRD</a:t>
              </a:r>
            </a:p>
          </p:txBody>
        </p:sp>
        <p:sp>
          <p:nvSpPr>
            <p:cNvPr id="49222" name="Rectangle 109"/>
            <p:cNvSpPr>
              <a:spLocks noChangeArrowheads="1"/>
            </p:cNvSpPr>
            <p:nvPr/>
          </p:nvSpPr>
          <p:spPr bwMode="auto">
            <a:xfrm>
              <a:off x="6221555" y="5988128"/>
              <a:ext cx="5289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VRDC</a:t>
              </a:r>
            </a:p>
          </p:txBody>
        </p:sp>
        <p:sp>
          <p:nvSpPr>
            <p:cNvPr id="49223" name="Rectangle 110"/>
            <p:cNvSpPr>
              <a:spLocks noChangeArrowheads="1"/>
            </p:cNvSpPr>
            <p:nvPr/>
          </p:nvSpPr>
          <p:spPr bwMode="auto">
            <a:xfrm>
              <a:off x="3164007" y="6312026"/>
              <a:ext cx="1849184" cy="30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800" b="1">
                  <a:solidFill>
                    <a:srgbClr val="FFFFFF"/>
                  </a:solidFill>
                </a:rPr>
                <a:t>Induction Regimen</a:t>
              </a:r>
            </a:p>
          </p:txBody>
        </p:sp>
        <p:sp>
          <p:nvSpPr>
            <p:cNvPr id="49224" name="Rectangle 111"/>
            <p:cNvSpPr>
              <a:spLocks noChangeArrowheads="1"/>
            </p:cNvSpPr>
            <p:nvPr/>
          </p:nvSpPr>
          <p:spPr bwMode="auto">
            <a:xfrm rot="16200000">
              <a:off x="-210216" y="3655339"/>
              <a:ext cx="2251431" cy="246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800" b="1">
                  <a:solidFill>
                    <a:srgbClr val="FFFFFF"/>
                  </a:solidFill>
                </a:rPr>
                <a:t>Percent Response</a:t>
              </a:r>
            </a:p>
          </p:txBody>
        </p:sp>
        <p:sp>
          <p:nvSpPr>
            <p:cNvPr id="49225" name="Rectangle 114"/>
            <p:cNvSpPr>
              <a:spLocks noChangeArrowheads="1"/>
            </p:cNvSpPr>
            <p:nvPr/>
          </p:nvSpPr>
          <p:spPr bwMode="auto">
            <a:xfrm>
              <a:off x="7588522" y="3476271"/>
              <a:ext cx="135920" cy="126465"/>
            </a:xfrm>
            <a:prstGeom prst="rect">
              <a:avLst/>
            </a:prstGeom>
            <a:solidFill>
              <a:schemeClr val="tx2"/>
            </a:solidFill>
            <a:ln w="9525">
              <a:solidFill>
                <a:srgbClr val="000000"/>
              </a:solidFill>
              <a:miter lim="800000"/>
              <a:headEnd/>
              <a:tailEnd/>
            </a:ln>
          </p:spPr>
          <p:txBody>
            <a:bodyPr/>
            <a:lstStyle/>
            <a:p>
              <a:pPr eaLnBrk="1" hangingPunct="1"/>
              <a:endParaRPr lang="es-ES" sz="1600" b="1">
                <a:solidFill>
                  <a:srgbClr val="FFFFFF"/>
                </a:solidFill>
              </a:endParaRPr>
            </a:p>
          </p:txBody>
        </p:sp>
        <p:sp>
          <p:nvSpPr>
            <p:cNvPr id="49226" name="Rectangle 116"/>
            <p:cNvSpPr>
              <a:spLocks noChangeArrowheads="1"/>
            </p:cNvSpPr>
            <p:nvPr/>
          </p:nvSpPr>
          <p:spPr bwMode="auto">
            <a:xfrm>
              <a:off x="7758099" y="3442837"/>
              <a:ext cx="410930"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ORR</a:t>
              </a:r>
            </a:p>
          </p:txBody>
        </p:sp>
        <p:sp>
          <p:nvSpPr>
            <p:cNvPr id="49227" name="Rectangle 120"/>
            <p:cNvSpPr>
              <a:spLocks noChangeArrowheads="1"/>
            </p:cNvSpPr>
            <p:nvPr/>
          </p:nvSpPr>
          <p:spPr bwMode="auto">
            <a:xfrm>
              <a:off x="7575577" y="3922535"/>
              <a:ext cx="135920" cy="126465"/>
            </a:xfrm>
            <a:prstGeom prst="rect">
              <a:avLst/>
            </a:prstGeom>
            <a:solidFill>
              <a:srgbClr val="339966"/>
            </a:solidFill>
            <a:ln w="9525">
              <a:solidFill>
                <a:srgbClr val="000000"/>
              </a:solidFill>
              <a:miter lim="800000"/>
              <a:headEnd/>
              <a:tailEnd/>
            </a:ln>
          </p:spPr>
          <p:txBody>
            <a:bodyPr/>
            <a:lstStyle/>
            <a:p>
              <a:pPr eaLnBrk="1" hangingPunct="1"/>
              <a:endParaRPr lang="es-ES" sz="1600" b="1">
                <a:solidFill>
                  <a:srgbClr val="FFFFFF"/>
                </a:solidFill>
              </a:endParaRPr>
            </a:p>
          </p:txBody>
        </p:sp>
        <p:sp>
          <p:nvSpPr>
            <p:cNvPr id="49228" name="Rectangle 121"/>
            <p:cNvSpPr>
              <a:spLocks noChangeArrowheads="1"/>
            </p:cNvSpPr>
            <p:nvPr/>
          </p:nvSpPr>
          <p:spPr bwMode="auto">
            <a:xfrm>
              <a:off x="7575578" y="3921081"/>
              <a:ext cx="137215" cy="129372"/>
            </a:xfrm>
            <a:prstGeom prst="rect">
              <a:avLst/>
            </a:prstGeom>
            <a:solidFill>
              <a:srgbClr val="00FF00"/>
            </a:solidFill>
            <a:ln w="1588">
              <a:solidFill>
                <a:srgbClr val="000000"/>
              </a:solidFill>
              <a:miter lim="800000"/>
              <a:headEnd/>
              <a:tailEnd/>
            </a:ln>
          </p:spPr>
          <p:txBody>
            <a:bodyPr/>
            <a:lstStyle/>
            <a:p>
              <a:pPr eaLnBrk="1" hangingPunct="1"/>
              <a:endParaRPr lang="es-ES" sz="1600" b="1">
                <a:solidFill>
                  <a:srgbClr val="FFFFFF"/>
                </a:solidFill>
              </a:endParaRPr>
            </a:p>
          </p:txBody>
        </p:sp>
        <p:sp>
          <p:nvSpPr>
            <p:cNvPr id="49229" name="Rectangle 122"/>
            <p:cNvSpPr>
              <a:spLocks noChangeArrowheads="1"/>
            </p:cNvSpPr>
            <p:nvPr/>
          </p:nvSpPr>
          <p:spPr bwMode="auto">
            <a:xfrm>
              <a:off x="7758100" y="3889098"/>
              <a:ext cx="273954"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CR</a:t>
              </a:r>
            </a:p>
          </p:txBody>
        </p:sp>
        <p:sp>
          <p:nvSpPr>
            <p:cNvPr id="49230" name="Rectangle 53"/>
            <p:cNvSpPr>
              <a:spLocks noChangeArrowheads="1"/>
            </p:cNvSpPr>
            <p:nvPr/>
          </p:nvSpPr>
          <p:spPr bwMode="auto">
            <a:xfrm>
              <a:off x="3891382" y="5520064"/>
              <a:ext cx="156751" cy="321250"/>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231" name="Rectangle 54"/>
            <p:cNvSpPr>
              <a:spLocks noChangeArrowheads="1"/>
            </p:cNvSpPr>
            <p:nvPr/>
          </p:nvSpPr>
          <p:spPr bwMode="auto">
            <a:xfrm>
              <a:off x="1875420" y="5610186"/>
              <a:ext cx="158176" cy="231125"/>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232" name="Line 79"/>
            <p:cNvSpPr>
              <a:spLocks noChangeShapeType="1"/>
            </p:cNvSpPr>
            <p:nvPr/>
          </p:nvSpPr>
          <p:spPr bwMode="auto">
            <a:xfrm>
              <a:off x="1548499" y="5841311"/>
              <a:ext cx="5933877" cy="1454"/>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grpSp>
      <p:sp>
        <p:nvSpPr>
          <p:cNvPr id="81" name="Title 80"/>
          <p:cNvSpPr>
            <a:spLocks noGrp="1"/>
          </p:cNvSpPr>
          <p:nvPr>
            <p:ph type="title" idx="4294967295"/>
          </p:nvPr>
        </p:nvSpPr>
        <p:spPr>
          <a:xfrm>
            <a:off x="0" y="-76200"/>
            <a:ext cx="10287000" cy="1138238"/>
          </a:xfrm>
        </p:spPr>
        <p:txBody>
          <a:bodyPr/>
          <a:lstStyle/>
          <a:p>
            <a:r>
              <a:rPr sz="3600" b="1" dirty="0">
                <a:latin typeface="Arial" charset="0"/>
                <a:cs typeface="Arial" charset="0"/>
              </a:rPr>
              <a:t>Is There Something Better Than VAD?</a:t>
            </a:r>
          </a:p>
        </p:txBody>
      </p:sp>
    </p:spTree>
    <p:extLst>
      <p:ext uri="{BB962C8B-B14F-4D97-AF65-F5344CB8AC3E}">
        <p14:creationId xmlns:p14="http://schemas.microsoft.com/office/powerpoint/2010/main" val="207527079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4" name="Title 1"/>
          <p:cNvSpPr>
            <a:spLocks noGrp="1"/>
          </p:cNvSpPr>
          <p:nvPr>
            <p:ph type="title"/>
          </p:nvPr>
        </p:nvSpPr>
        <p:spPr/>
        <p:txBody>
          <a:bodyPr/>
          <a:lstStyle/>
          <a:p>
            <a:r>
              <a:rPr lang="en-US" noProof="0" dirty="0" err="1" smtClean="0"/>
              <a:t>Bz</a:t>
            </a:r>
            <a:r>
              <a:rPr lang="en-US" noProof="0" dirty="0" smtClean="0"/>
              <a:t> + </a:t>
            </a:r>
            <a:r>
              <a:rPr lang="en-US" noProof="0" dirty="0" err="1" smtClean="0"/>
              <a:t>IMiD</a:t>
            </a:r>
            <a:r>
              <a:rPr lang="en-US" noProof="0" dirty="0" smtClean="0"/>
              <a:t>-Based </a:t>
            </a:r>
            <a:br>
              <a:rPr lang="en-US" noProof="0" dirty="0" smtClean="0"/>
            </a:br>
            <a:r>
              <a:rPr lang="en-US" noProof="0" dirty="0" smtClean="0"/>
              <a:t>Induction Regimens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10819611"/>
              </p:ext>
            </p:extLst>
          </p:nvPr>
        </p:nvGraphicFramePr>
        <p:xfrm>
          <a:off x="408843" y="1635367"/>
          <a:ext cx="9663674" cy="4097888"/>
        </p:xfrm>
        <a:graphic>
          <a:graphicData uri="http://schemas.openxmlformats.org/drawingml/2006/table">
            <a:tbl>
              <a:tblPr firstRow="1" bandRow="1">
                <a:tableStyleId>{2D5ABB26-0587-4C30-8999-92F81FD0307C}</a:tableStyleId>
              </a:tblPr>
              <a:tblGrid>
                <a:gridCol w="1134208"/>
                <a:gridCol w="2795952"/>
                <a:gridCol w="1846386"/>
                <a:gridCol w="1595804"/>
                <a:gridCol w="1183494"/>
                <a:gridCol w="1107830"/>
              </a:tblGrid>
              <a:tr h="793512">
                <a:tc rowSpan="2">
                  <a:txBody>
                    <a:bodyPr/>
                    <a:lstStyle/>
                    <a:p>
                      <a:pPr marL="0" marR="0" lvl="0" indent="0" algn="l" defTabSz="914400" rtl="0" eaLnBrk="1" fontAlgn="base" latinLnBrk="0" hangingPunct="1">
                        <a:lnSpc>
                          <a:spcPct val="85000"/>
                        </a:lnSpc>
                        <a:spcBef>
                          <a:spcPct val="0"/>
                        </a:spcBef>
                        <a:spcAft>
                          <a:spcPct val="0"/>
                        </a:spcAft>
                        <a:buClrTx/>
                        <a:buSzTx/>
                        <a:buFontTx/>
                        <a:buNone/>
                        <a:tabLst/>
                      </a:pPr>
                      <a:r>
                        <a:rPr kumimoji="0" lang="it-IT" sz="1600" b="1" u="none" strike="noStrike" cap="none" normalizeH="0" baseline="0" dirty="0" smtClean="0">
                          <a:ln>
                            <a:noFill/>
                          </a:ln>
                          <a:solidFill>
                            <a:schemeClr val="accent1"/>
                          </a:solidFill>
                          <a:effectLst/>
                        </a:rPr>
                        <a:t>Induction Regimen</a:t>
                      </a:r>
                      <a:endParaRPr kumimoji="0" lang="it-IT" sz="16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c row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1600" b="1" u="none" strike="noStrike" cap="none" normalizeH="0" baseline="0" dirty="0" smtClean="0">
                          <a:ln>
                            <a:noFill/>
                          </a:ln>
                          <a:solidFill>
                            <a:schemeClr val="accent1"/>
                          </a:solidFill>
                          <a:effectLst/>
                        </a:rPr>
                        <a:t>Study Details</a:t>
                      </a:r>
                      <a:endParaRPr kumimoji="0" lang="it-IT" sz="16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1600" b="1" u="none" strike="noStrike" cap="none" normalizeH="0" baseline="0" dirty="0" smtClean="0">
                          <a:ln>
                            <a:noFill/>
                          </a:ln>
                          <a:solidFill>
                            <a:schemeClr val="accent1"/>
                          </a:solidFill>
                          <a:effectLst/>
                        </a:rPr>
                        <a:t>Response </a:t>
                      </a:r>
                    </a:p>
                    <a:p>
                      <a:pPr marL="0" marR="0" lvl="0" indent="0" algn="ctr" defTabSz="914400" rtl="0" eaLnBrk="1" fontAlgn="base" latinLnBrk="0" hangingPunct="1">
                        <a:lnSpc>
                          <a:spcPct val="85000"/>
                        </a:lnSpc>
                        <a:spcBef>
                          <a:spcPct val="0"/>
                        </a:spcBef>
                        <a:spcAft>
                          <a:spcPct val="0"/>
                        </a:spcAft>
                        <a:buClrTx/>
                        <a:buSzTx/>
                        <a:buFontTx/>
                        <a:buNone/>
                        <a:tabLst/>
                      </a:pPr>
                      <a:r>
                        <a:rPr kumimoji="0" lang="it-IT" sz="1600" b="1" u="none" strike="noStrike" cap="none" normalizeH="0" baseline="0" dirty="0" smtClean="0">
                          <a:ln>
                            <a:noFill/>
                          </a:ln>
                          <a:solidFill>
                            <a:schemeClr val="accent1"/>
                          </a:solidFill>
                          <a:effectLst/>
                        </a:rPr>
                        <a:t>Postinduction</a:t>
                      </a:r>
                      <a:endParaRPr kumimoji="0" lang="it-IT" sz="16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1600" b="1" u="none" strike="noStrike" cap="none" normalizeH="0" baseline="0" dirty="0" smtClean="0">
                          <a:ln>
                            <a:noFill/>
                          </a:ln>
                          <a:solidFill>
                            <a:schemeClr val="accent1"/>
                          </a:solidFill>
                          <a:effectLst/>
                        </a:rPr>
                        <a:t>Response Post-ASCT </a:t>
                      </a:r>
                    </a:p>
                  </a:txBody>
                  <a:tcPr marL="40494" marR="40494" marT="36001" marB="36001" anchor="b" horzOverflow="overflow">
                    <a:lnB w="28575" cap="flat" cmpd="sng" algn="ctr">
                      <a:solidFill>
                        <a:schemeClr val="accent1"/>
                      </a:solidFill>
                      <a:prstDash val="solid"/>
                      <a:round/>
                      <a:headEnd type="none" w="med" len="med"/>
                      <a:tailEnd type="none" w="med" len="med"/>
                    </a:lnB>
                  </a:tcPr>
                </a:tc>
                <a:tc row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1600" b="1" u="none" strike="noStrike" cap="none" normalizeH="0" baseline="0" dirty="0" smtClean="0">
                          <a:ln>
                            <a:noFill/>
                          </a:ln>
                          <a:solidFill>
                            <a:schemeClr val="accent1"/>
                          </a:solidFill>
                          <a:effectLst/>
                        </a:rPr>
                        <a:t>PFS</a:t>
                      </a:r>
                    </a:p>
                    <a:p>
                      <a:pPr marL="0" marR="0" lvl="0" indent="0" algn="ctr" defTabSz="914400" rtl="0" eaLnBrk="1" fontAlgn="base" latinLnBrk="0" hangingPunct="1">
                        <a:lnSpc>
                          <a:spcPct val="85000"/>
                        </a:lnSpc>
                        <a:spcBef>
                          <a:spcPct val="0"/>
                        </a:spcBef>
                        <a:spcAft>
                          <a:spcPct val="0"/>
                        </a:spcAft>
                        <a:buClrTx/>
                        <a:buSzTx/>
                        <a:buFontTx/>
                        <a:buNone/>
                        <a:tabLst/>
                      </a:pPr>
                      <a:r>
                        <a:rPr kumimoji="0" lang="it-IT" sz="1600" b="1" u="none" strike="noStrike" cap="none" normalizeH="0" baseline="0" dirty="0" smtClean="0">
                          <a:ln>
                            <a:noFill/>
                          </a:ln>
                          <a:solidFill>
                            <a:schemeClr val="accent1"/>
                          </a:solidFill>
                          <a:effectLst/>
                        </a:rPr>
                        <a:t>(</a:t>
                      </a:r>
                      <a:r>
                        <a:rPr kumimoji="0" lang="it-IT" sz="1600" b="1" u="none" strike="noStrike" cap="none" normalizeH="0" baseline="0" dirty="0" err="1" smtClean="0">
                          <a:ln>
                            <a:noFill/>
                          </a:ln>
                          <a:solidFill>
                            <a:schemeClr val="accent1"/>
                          </a:solidFill>
                          <a:effectLst/>
                        </a:rPr>
                        <a:t>months</a:t>
                      </a:r>
                      <a:r>
                        <a:rPr kumimoji="0" lang="it-IT" sz="1600" b="1" u="none" strike="noStrike" cap="none" normalizeH="0" baseline="0" dirty="0" smtClean="0">
                          <a:ln>
                            <a:noFill/>
                          </a:ln>
                          <a:solidFill>
                            <a:schemeClr val="accent1"/>
                          </a:solidFill>
                          <a:effectLst/>
                        </a:rPr>
                        <a:t>)</a:t>
                      </a:r>
                      <a:endParaRPr kumimoji="0" lang="it-IT" sz="16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c row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1600" b="1" u="none" strike="noStrike" cap="none" normalizeH="0" baseline="0" dirty="0" smtClean="0">
                          <a:ln>
                            <a:noFill/>
                          </a:ln>
                          <a:solidFill>
                            <a:schemeClr val="accent1"/>
                          </a:solidFill>
                          <a:effectLst/>
                        </a:rPr>
                        <a:t>OS</a:t>
                      </a:r>
                    </a:p>
                  </a:txBody>
                  <a:tcPr marL="40494" marR="40494" marT="36001" marB="36001" anchor="b" horzOverflow="overflow">
                    <a:lnB w="28575" cap="flat" cmpd="sng" algn="ctr">
                      <a:solidFill>
                        <a:schemeClr val="accent1"/>
                      </a:solidFill>
                      <a:prstDash val="solid"/>
                      <a:round/>
                      <a:headEnd type="none" w="med" len="med"/>
                      <a:tailEnd type="none" w="med" len="med"/>
                    </a:lnB>
                  </a:tcPr>
                </a:tc>
              </a:tr>
              <a:tr h="316653">
                <a:tc vMerge="1">
                  <a:txBody>
                    <a:bodyPr/>
                    <a:lstStyle/>
                    <a:p>
                      <a:endParaRPr lang="it-IT"/>
                    </a:p>
                  </a:txBody>
                  <a:tcPr/>
                </a:tc>
                <a:tc vMerge="1">
                  <a:txBody>
                    <a:bodyPr/>
                    <a:lstStyle/>
                    <a:p>
                      <a:endParaRPr lang="it-IT"/>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it-IT" sz="1600" b="1" u="none" strike="noStrike" cap="none" normalizeH="0" baseline="0" dirty="0" smtClean="0">
                          <a:ln>
                            <a:noFill/>
                          </a:ln>
                          <a:solidFill>
                            <a:schemeClr val="accent1"/>
                          </a:solidFill>
                          <a:effectLst/>
                        </a:rPr>
                        <a:t>CR (%)</a:t>
                      </a:r>
                      <a:endParaRPr kumimoji="0" lang="it-IT" sz="16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it-IT" sz="1600" b="1" u="none" strike="noStrike" cap="none" normalizeH="0" baseline="0" dirty="0" smtClean="0">
                          <a:ln>
                            <a:noFill/>
                          </a:ln>
                          <a:solidFill>
                            <a:schemeClr val="accent1"/>
                          </a:solidFill>
                          <a:effectLst/>
                        </a:rPr>
                        <a:t>CR (%)</a:t>
                      </a:r>
                      <a:endParaRPr kumimoji="0" lang="it-IT" sz="16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vMerge="1">
                  <a:txBody>
                    <a:bodyPr/>
                    <a:lstStyle/>
                    <a:p>
                      <a:endParaRPr lang="it-IT"/>
                    </a:p>
                  </a:txBody>
                  <a:tcPr/>
                </a:tc>
                <a:tc vMerge="1">
                  <a:txBody>
                    <a:bodyPr/>
                    <a:lstStyle/>
                    <a:p>
                      <a:endParaRPr lang="it-IT"/>
                    </a:p>
                  </a:txBody>
                  <a:tcPr/>
                </a:tc>
              </a:tr>
              <a:tr h="8074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VTD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vs TD</a:t>
                      </a:r>
                      <a:r>
                        <a:rPr kumimoji="0" lang="it-IT" sz="1400" b="1" u="none" strike="noStrike" cap="none" normalizeH="0" baseline="30000" dirty="0" smtClean="0">
                          <a:ln>
                            <a:noFill/>
                          </a:ln>
                          <a:effectLst/>
                        </a:rPr>
                        <a:t>1</a:t>
                      </a:r>
                      <a:endParaRPr kumimoji="0" lang="it-IT" sz="1400" b="1" i="0" u="none" strike="noStrike" cap="none" normalizeH="0" baseline="30000" dirty="0" smtClean="0">
                        <a:ln>
                          <a:noFill/>
                        </a:ln>
                        <a:solidFill>
                          <a:srgbClr val="FFFFFF"/>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err="1" smtClean="0">
                          <a:ln>
                            <a:noFill/>
                          </a:ln>
                          <a:effectLst/>
                        </a:rPr>
                        <a:t>Phase</a:t>
                      </a:r>
                      <a:r>
                        <a:rPr kumimoji="0" lang="it-IT" sz="1400" b="1" u="none" strike="noStrike" cap="none" normalizeH="0" baseline="0" dirty="0" smtClean="0">
                          <a:ln>
                            <a:noFill/>
                          </a:ln>
                          <a:effectLst/>
                        </a:rPr>
                        <a:t> 3: VTD vs TD </a:t>
                      </a:r>
                      <a:r>
                        <a:rPr kumimoji="0" lang="it-IT" sz="1400" b="1" u="none" strike="noStrike" cap="none" normalizeH="0" baseline="0" dirty="0" err="1" smtClean="0">
                          <a:ln>
                            <a:noFill/>
                          </a:ln>
                          <a:effectLst/>
                        </a:rPr>
                        <a:t>as</a:t>
                      </a:r>
                      <a:r>
                        <a:rPr kumimoji="0" lang="it-IT" sz="1400" b="1" u="none" strike="noStrike" cap="none" normalizeH="0" baseline="0" dirty="0" smtClean="0">
                          <a:ln>
                            <a:noFill/>
                          </a:ln>
                          <a:effectLst/>
                        </a:rPr>
                        <a:t> </a:t>
                      </a:r>
                      <a:r>
                        <a:rPr kumimoji="0" lang="it-IT" sz="1400" b="1" u="none" strike="noStrike" cap="none" normalizeH="0" baseline="0" dirty="0" err="1" smtClean="0">
                          <a:ln>
                            <a:noFill/>
                          </a:ln>
                          <a:effectLst/>
                        </a:rPr>
                        <a:t>induction</a:t>
                      </a:r>
                      <a:r>
                        <a:rPr kumimoji="0" lang="it-IT" sz="1400" b="1" u="none" strike="noStrike" cap="none" normalizeH="0" baseline="0" dirty="0" smtClean="0">
                          <a:ln>
                            <a:noFill/>
                          </a:ln>
                          <a:effectLst/>
                        </a:rPr>
                        <a:t> and </a:t>
                      </a:r>
                      <a:r>
                        <a:rPr kumimoji="0" lang="it-IT" sz="1400" b="1" u="none" strike="noStrike" cap="none" normalizeH="0" baseline="0" dirty="0" err="1" smtClean="0">
                          <a:ln>
                            <a:noFill/>
                          </a:ln>
                          <a:effectLst/>
                        </a:rPr>
                        <a:t>consolidation</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19*</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5</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42*</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30</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68%*</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56%</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(3-yr)</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86%</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84%</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(3-yr)</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049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VTD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vs TD</a:t>
                      </a:r>
                      <a:r>
                        <a:rPr kumimoji="0" lang="it-IT" sz="1400" b="1" u="none" strike="noStrike" cap="none" normalizeH="0" baseline="30000" dirty="0" smtClean="0">
                          <a:ln>
                            <a:noFill/>
                          </a:ln>
                          <a:effectLst/>
                        </a:rPr>
                        <a:t>2</a:t>
                      </a:r>
                      <a:endParaRPr kumimoji="0" lang="it-IT" sz="1400" b="1" i="0" u="none" strike="noStrike" cap="none" normalizeH="0" baseline="3000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Phase 3: VBMCP/VBAD + V vs TD vs VTD induction + </a:t>
                      </a:r>
                      <a:r>
                        <a:rPr kumimoji="0" lang="el-GR" sz="1400" b="1" u="none" strike="noStrike" cap="none" normalizeH="0" baseline="0" dirty="0" smtClean="0">
                          <a:ln>
                            <a:noFill/>
                          </a:ln>
                          <a:effectLst/>
                        </a:rPr>
                        <a:t>α</a:t>
                      </a:r>
                      <a:r>
                        <a:rPr kumimoji="0" lang="it-IT" sz="1400" b="1" u="none" strike="noStrike" cap="none" normalizeH="0" baseline="0" dirty="0" smtClean="0">
                          <a:ln>
                            <a:noFill/>
                          </a:ln>
                          <a:effectLst/>
                        </a:rPr>
                        <a:t>-IFN, thal or thal/bortezomib maintenance</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35*</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14</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46*</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24</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56*</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28</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400" b="1" u="none" strike="noStrike" cap="none" normalizeH="0" baseline="0" dirty="0" smtClean="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75%</a:t>
                      </a:r>
                      <a:br>
                        <a:rPr kumimoji="0" lang="it-IT" sz="1400" b="1" u="none" strike="noStrike" cap="none" normalizeH="0" baseline="0" dirty="0" smtClean="0">
                          <a:ln>
                            <a:noFill/>
                          </a:ln>
                          <a:effectLst/>
                        </a:rPr>
                      </a:br>
                      <a:r>
                        <a:rPr kumimoji="0" lang="it-IT" sz="1400" b="1" u="none" strike="noStrike" cap="none" normalizeH="0" baseline="0" dirty="0" smtClean="0">
                          <a:ln>
                            <a:noFill/>
                          </a:ln>
                          <a:effectLst/>
                        </a:rPr>
                        <a:t>65%</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(4-yr)</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65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err="1" smtClean="0">
                          <a:ln>
                            <a:noFill/>
                          </a:ln>
                          <a:solidFill>
                            <a:schemeClr val="accent1"/>
                          </a:solidFill>
                          <a:effectLst/>
                        </a:rPr>
                        <a:t>vtD</a:t>
                      </a:r>
                      <a:r>
                        <a:rPr kumimoji="0" lang="it-IT" sz="1400" b="1" u="none" strike="noStrike" cap="none" normalizeH="0" baseline="0" dirty="0" smtClean="0">
                          <a:ln>
                            <a:noFill/>
                          </a:ln>
                          <a:solidFill>
                            <a:schemeClr val="accent1"/>
                          </a:solidFill>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vs VD</a:t>
                      </a:r>
                      <a:r>
                        <a:rPr kumimoji="0" lang="it-IT" sz="1400" b="1" u="none" strike="noStrike" cap="none" normalizeH="0" baseline="30000" dirty="0" smtClean="0">
                          <a:ln>
                            <a:noFill/>
                          </a:ln>
                          <a:effectLst/>
                        </a:rPr>
                        <a:t>3</a:t>
                      </a:r>
                      <a:endParaRPr kumimoji="0" lang="it-IT" sz="1400" b="1" i="0" u="none" strike="noStrike" cap="none" normalizeH="0" baseline="3000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Phase 3: comparison of doublet vs triplet induction regimens</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13</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12</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solidFill>
                            <a:schemeClr val="accent1"/>
                          </a:solidFill>
                          <a:effectLst/>
                        </a:rPr>
                        <a:t>29</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u="none" strike="noStrike" cap="none" normalizeH="0" baseline="0" dirty="0" smtClean="0">
                          <a:ln>
                            <a:noFill/>
                          </a:ln>
                          <a:effectLst/>
                        </a:rPr>
                        <a:t>31</a:t>
                      </a:r>
                      <a:endParaRPr kumimoji="0" lang="it-IT" sz="14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kern="1200" cap="none" normalizeH="0" baseline="0" dirty="0" smtClean="0">
                          <a:ln>
                            <a:noFill/>
                          </a:ln>
                          <a:solidFill>
                            <a:srgbClr val="FFFFFF"/>
                          </a:solidFill>
                          <a:effectLst/>
                          <a:latin typeface="Arial" charset="0"/>
                          <a:ea typeface="+mn-ea"/>
                          <a:cs typeface="Arial" charset="0"/>
                        </a:rPr>
                        <a:t>26</a:t>
                      </a:r>
                      <a:br>
                        <a:rPr kumimoji="0" lang="it-IT" sz="1400" b="1" i="0" u="none" strike="noStrike" kern="1200" cap="none" normalizeH="0" baseline="0" dirty="0" smtClean="0">
                          <a:ln>
                            <a:noFill/>
                          </a:ln>
                          <a:solidFill>
                            <a:srgbClr val="FFFFFF"/>
                          </a:solidFill>
                          <a:effectLst/>
                          <a:latin typeface="Arial" charset="0"/>
                          <a:ea typeface="+mn-ea"/>
                          <a:cs typeface="Arial" charset="0"/>
                        </a:rPr>
                      </a:br>
                      <a:r>
                        <a:rPr kumimoji="0" lang="it-IT" sz="1400" b="1" i="0" u="none" strike="noStrike" kern="1200" cap="none" normalizeH="0" baseline="0" dirty="0" smtClean="0">
                          <a:ln>
                            <a:noFill/>
                          </a:ln>
                          <a:solidFill>
                            <a:srgbClr val="FFFFFF"/>
                          </a:solidFill>
                          <a:effectLst/>
                          <a:latin typeface="Arial" charset="0"/>
                          <a:ea typeface="+mn-ea"/>
                          <a:cs typeface="Arial" charset="0"/>
                        </a:rPr>
                        <a:t>30</a:t>
                      </a: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0" lang="it-IT" sz="1400" b="1" i="0" u="none" strike="noStrike" kern="1200" cap="none" normalizeH="0" baseline="0" dirty="0" smtClean="0">
                          <a:ln>
                            <a:noFill/>
                          </a:ln>
                          <a:solidFill>
                            <a:srgbClr val="FFFFFF"/>
                          </a:solidFill>
                          <a:effectLst/>
                          <a:latin typeface="Arial" charset="0"/>
                          <a:ea typeface="+mn-ea"/>
                          <a:cs typeface="Arial" charset="0"/>
                        </a:rPr>
                        <a:t>NS</a:t>
                      </a:r>
                      <a:endParaRPr kumimoji="0" lang="it-IT" sz="1400" b="1" i="0" u="none" strike="noStrike" kern="1200" cap="none" normalizeH="0" baseline="0" dirty="0">
                        <a:ln>
                          <a:noFill/>
                        </a:ln>
                        <a:solidFill>
                          <a:srgbClr val="FFFFFF"/>
                        </a:solidFill>
                        <a:effectLst/>
                        <a:latin typeface="Arial" charset="0"/>
                        <a:ea typeface="+mn-ea"/>
                        <a:cs typeface="Arial" charset="0"/>
                      </a:endParaRP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65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accent1"/>
                          </a:solidFill>
                          <a:effectLst/>
                          <a:latin typeface="Arial" charset="0"/>
                          <a:cs typeface="Arial" charset="0"/>
                        </a:rPr>
                        <a:t>RVD</a:t>
                      </a:r>
                      <a:r>
                        <a:rPr kumimoji="0" lang="it-IT" sz="1400" b="1" i="0" u="none" strike="noStrike" cap="none" normalizeH="0" baseline="30000" dirty="0" smtClean="0">
                          <a:ln>
                            <a:noFill/>
                          </a:ln>
                          <a:solidFill>
                            <a:schemeClr val="accent1"/>
                          </a:solidFill>
                          <a:effectLst/>
                          <a:latin typeface="Arial" charset="0"/>
                          <a:cs typeface="Arial" charset="0"/>
                        </a:rPr>
                        <a:t>4</a:t>
                      </a: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FFFF"/>
                          </a:solidFill>
                          <a:effectLst/>
                          <a:latin typeface="Arial" charset="0"/>
                          <a:cs typeface="Arial" charset="0"/>
                        </a:rPr>
                        <a:t>Phase 2: RVD induction HDM and consolidation</a:t>
                      </a: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accent1"/>
                          </a:solidFill>
                          <a:effectLst/>
                          <a:latin typeface="Arial" charset="0"/>
                          <a:cs typeface="Arial" charset="0"/>
                        </a:rPr>
                        <a:t>23*</a:t>
                      </a: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chemeClr val="accent1"/>
                          </a:solidFill>
                          <a:effectLst/>
                          <a:latin typeface="Arial" charset="0"/>
                          <a:cs typeface="Arial" charset="0"/>
                        </a:rPr>
                        <a:t>42*</a:t>
                      </a: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FFFF"/>
                          </a:solidFill>
                          <a:effectLst/>
                          <a:latin typeface="Arial" charset="0"/>
                          <a:cs typeface="Arial" charset="0"/>
                        </a:rPr>
                        <a:t>Not reported</a:t>
                      </a:r>
                    </a:p>
                  </a:txBody>
                  <a:tcPr marL="40494" marR="40494" marT="36001" marB="36001" anchor="ctr" horzOverflow="overflow">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en-US"/>
                    </a:p>
                  </a:txBody>
                  <a:tcPr/>
                </a:tc>
              </a:tr>
            </a:tbl>
          </a:graphicData>
        </a:graphic>
      </p:graphicFrame>
      <p:sp>
        <p:nvSpPr>
          <p:cNvPr id="8" name="Text Box 4"/>
          <p:cNvSpPr txBox="1">
            <a:spLocks noChangeArrowheads="1"/>
          </p:cNvSpPr>
          <p:nvPr/>
        </p:nvSpPr>
        <p:spPr bwMode="auto">
          <a:xfrm>
            <a:off x="5683312" y="6096026"/>
            <a:ext cx="4641788" cy="720165"/>
          </a:xfrm>
          <a:prstGeom prst="rect">
            <a:avLst/>
          </a:prstGeom>
          <a:noFill/>
          <a:ln w="9525">
            <a:noFill/>
            <a:miter lim="800000"/>
            <a:headEnd/>
            <a:tailEnd/>
          </a:ln>
        </p:spPr>
        <p:txBody>
          <a:bodyPr wrap="square" lIns="91408" tIns="45704" rIns="91408" bIns="45704" anchor="b">
            <a:spAutoFit/>
          </a:bodyPr>
          <a:lstStyle/>
          <a:p>
            <a:pPr algn="r" defTabSz="457200" fontAlgn="auto">
              <a:lnSpc>
                <a:spcPct val="85000"/>
              </a:lnSpc>
              <a:spcBef>
                <a:spcPts val="0"/>
              </a:spcBef>
              <a:spcAft>
                <a:spcPts val="0"/>
              </a:spcAft>
              <a:defRPr/>
            </a:pPr>
            <a:r>
              <a:rPr lang="en-US" sz="1200" b="1" kern="0" dirty="0" smtClean="0">
                <a:solidFill>
                  <a:srgbClr val="FFFFFF"/>
                </a:solidFill>
                <a:latin typeface="Arial"/>
                <a:ea typeface="MS PGothic" pitchFamily="34" charset="-128"/>
                <a:cs typeface="Arial" pitchFamily="34" charset="0"/>
              </a:rPr>
              <a:t>1. </a:t>
            </a:r>
            <a:r>
              <a:rPr lang="en-US" sz="1200" b="1" kern="0" dirty="0" err="1" smtClean="0">
                <a:solidFill>
                  <a:srgbClr val="FFFFFF"/>
                </a:solidFill>
                <a:latin typeface="Arial"/>
                <a:ea typeface="MS PGothic" pitchFamily="34" charset="-128"/>
                <a:cs typeface="Arial" pitchFamily="34" charset="0"/>
              </a:rPr>
              <a:t>Cavo</a:t>
            </a:r>
            <a:r>
              <a:rPr lang="en-US" sz="1200" b="1" kern="0" dirty="0" smtClean="0">
                <a:solidFill>
                  <a:srgbClr val="FFFFFF"/>
                </a:solidFill>
                <a:latin typeface="Arial"/>
                <a:ea typeface="MS PGothic" pitchFamily="34" charset="-128"/>
                <a:cs typeface="Arial" pitchFamily="34" charset="0"/>
              </a:rPr>
              <a:t> </a:t>
            </a:r>
            <a:r>
              <a:rPr lang="en-US" sz="1200" b="1" kern="0" dirty="0">
                <a:solidFill>
                  <a:srgbClr val="FFFFFF"/>
                </a:solidFill>
                <a:latin typeface="Arial"/>
                <a:ea typeface="MS PGothic" pitchFamily="34" charset="-128"/>
                <a:cs typeface="Arial" pitchFamily="34" charset="0"/>
              </a:rPr>
              <a:t>et al. </a:t>
            </a:r>
            <a:r>
              <a:rPr lang="fr-FR" sz="1200" b="1" dirty="0">
                <a:solidFill>
                  <a:srgbClr val="FFFFFF"/>
                </a:solidFill>
                <a:latin typeface="Arial"/>
                <a:ea typeface="+mn-ea"/>
                <a:cs typeface="Arial" pitchFamily="34" charset="0"/>
              </a:rPr>
              <a:t>Lancet </a:t>
            </a:r>
            <a:r>
              <a:rPr lang="fr-FR" sz="1200" b="1" dirty="0" smtClean="0">
                <a:solidFill>
                  <a:srgbClr val="FFFFFF"/>
                </a:solidFill>
                <a:latin typeface="Arial"/>
                <a:ea typeface="+mn-ea"/>
                <a:cs typeface="Arial" pitchFamily="34" charset="0"/>
              </a:rPr>
              <a:t>2010;376:2075-85.</a:t>
            </a:r>
            <a:endParaRPr lang="en-US" sz="1200" b="1" kern="0" dirty="0">
              <a:solidFill>
                <a:srgbClr val="FFFFFF"/>
              </a:solidFill>
              <a:latin typeface="Arial"/>
              <a:ea typeface="MS PGothic" pitchFamily="34" charset="-128"/>
              <a:cs typeface="+mn-cs"/>
            </a:endParaRPr>
          </a:p>
          <a:p>
            <a:pPr algn="r" defTabSz="457200" eaLnBrk="1" fontAlgn="auto" hangingPunct="1">
              <a:lnSpc>
                <a:spcPct val="85000"/>
              </a:lnSpc>
              <a:spcBef>
                <a:spcPts val="0"/>
              </a:spcBef>
              <a:spcAft>
                <a:spcPts val="0"/>
              </a:spcAft>
              <a:defRPr/>
            </a:pPr>
            <a:r>
              <a:rPr lang="fr-FR" sz="1200" b="1" kern="0" dirty="0" smtClean="0">
                <a:solidFill>
                  <a:srgbClr val="FFFFFF"/>
                </a:solidFill>
                <a:latin typeface="Arial"/>
                <a:ea typeface="MS PGothic" pitchFamily="34" charset="-128"/>
                <a:cs typeface="Arial" pitchFamily="34" charset="0"/>
              </a:rPr>
              <a:t>2. </a:t>
            </a:r>
            <a:r>
              <a:rPr lang="en-GB" sz="1200" b="1" dirty="0" err="1" smtClean="0">
                <a:solidFill>
                  <a:prstClr val="white"/>
                </a:solidFill>
                <a:latin typeface="Arial"/>
              </a:rPr>
              <a:t>Rosinol</a:t>
            </a:r>
            <a:r>
              <a:rPr lang="en-GB" sz="1200" b="1" dirty="0" smtClean="0">
                <a:solidFill>
                  <a:prstClr val="white"/>
                </a:solidFill>
                <a:latin typeface="Arial"/>
              </a:rPr>
              <a:t> </a:t>
            </a:r>
            <a:r>
              <a:rPr lang="en-GB" sz="1200" b="1" dirty="0">
                <a:solidFill>
                  <a:prstClr val="white"/>
                </a:solidFill>
                <a:latin typeface="Arial"/>
              </a:rPr>
              <a:t>L et al. </a:t>
            </a:r>
            <a:r>
              <a:rPr lang="en-GB" sz="1200" b="1" i="1" dirty="0">
                <a:solidFill>
                  <a:prstClr val="white"/>
                </a:solidFill>
                <a:latin typeface="Arial"/>
              </a:rPr>
              <a:t>Blood . </a:t>
            </a:r>
            <a:r>
              <a:rPr lang="en-GB" sz="1200" b="1" dirty="0">
                <a:solidFill>
                  <a:prstClr val="white"/>
                </a:solidFill>
                <a:latin typeface="Arial"/>
              </a:rPr>
              <a:t>2012;120:1589.</a:t>
            </a:r>
          </a:p>
          <a:p>
            <a:pPr algn="r" defTabSz="457200" eaLnBrk="1" fontAlgn="auto" hangingPunct="1">
              <a:lnSpc>
                <a:spcPct val="85000"/>
              </a:lnSpc>
              <a:spcBef>
                <a:spcPts val="0"/>
              </a:spcBef>
              <a:spcAft>
                <a:spcPts val="0"/>
              </a:spcAft>
              <a:defRPr/>
            </a:pPr>
            <a:r>
              <a:rPr lang="en-GB" sz="1200" b="1" dirty="0" smtClean="0">
                <a:solidFill>
                  <a:srgbClr val="FFFFFF"/>
                </a:solidFill>
                <a:latin typeface="Arial"/>
                <a:ea typeface="+mn-ea"/>
                <a:cs typeface="Arial" pitchFamily="34" charset="0"/>
              </a:rPr>
              <a:t>3. </a:t>
            </a:r>
            <a:r>
              <a:rPr lang="en-US" sz="1200" b="1" kern="0" dirty="0" smtClean="0">
                <a:solidFill>
                  <a:prstClr val="white"/>
                </a:solidFill>
                <a:latin typeface="Arial"/>
              </a:rPr>
              <a:t>Moreau </a:t>
            </a:r>
            <a:r>
              <a:rPr lang="en-US" sz="1200" b="1" kern="0" dirty="0">
                <a:solidFill>
                  <a:prstClr val="white"/>
                </a:solidFill>
                <a:latin typeface="Arial"/>
              </a:rPr>
              <a:t>P et al. </a:t>
            </a:r>
            <a:r>
              <a:rPr lang="en-US" sz="1200" b="1" i="1" kern="0" dirty="0">
                <a:solidFill>
                  <a:prstClr val="white"/>
                </a:solidFill>
                <a:latin typeface="Arial"/>
              </a:rPr>
              <a:t>Blood. </a:t>
            </a:r>
            <a:r>
              <a:rPr lang="en-US" sz="1200" b="1" kern="0" dirty="0">
                <a:solidFill>
                  <a:prstClr val="white"/>
                </a:solidFill>
                <a:latin typeface="Arial"/>
              </a:rPr>
              <a:t>2011;118:5752</a:t>
            </a:r>
            <a:r>
              <a:rPr lang="en-US" sz="1200" b="1" kern="0" dirty="0" smtClean="0">
                <a:solidFill>
                  <a:prstClr val="white"/>
                </a:solidFill>
                <a:latin typeface="Arial"/>
              </a:rPr>
              <a:t>.</a:t>
            </a:r>
          </a:p>
          <a:p>
            <a:pPr algn="r" defTabSz="457200" eaLnBrk="1" fontAlgn="auto" hangingPunct="1">
              <a:lnSpc>
                <a:spcPct val="85000"/>
              </a:lnSpc>
              <a:spcBef>
                <a:spcPts val="0"/>
              </a:spcBef>
              <a:spcAft>
                <a:spcPts val="0"/>
              </a:spcAft>
              <a:defRPr/>
            </a:pPr>
            <a:r>
              <a:rPr lang="en-US" sz="1200" b="1" kern="0" dirty="0" smtClean="0">
                <a:solidFill>
                  <a:prstClr val="white"/>
                </a:solidFill>
                <a:latin typeface="Arial"/>
                <a:ea typeface="+mn-ea"/>
                <a:cs typeface="+mn-cs"/>
              </a:rPr>
              <a:t>4. </a:t>
            </a:r>
            <a:r>
              <a:rPr lang="en-US" sz="1200" b="1" kern="0" dirty="0" err="1" smtClean="0">
                <a:solidFill>
                  <a:prstClr val="white"/>
                </a:solidFill>
                <a:latin typeface="Arial"/>
                <a:ea typeface="+mn-ea"/>
                <a:cs typeface="+mn-cs"/>
              </a:rPr>
              <a:t>Roussel</a:t>
            </a:r>
            <a:r>
              <a:rPr lang="en-US" sz="1200" b="1" kern="0" dirty="0" smtClean="0">
                <a:solidFill>
                  <a:prstClr val="white"/>
                </a:solidFill>
                <a:latin typeface="Arial"/>
                <a:ea typeface="+mn-ea"/>
                <a:cs typeface="+mn-cs"/>
              </a:rPr>
              <a:t> </a:t>
            </a:r>
            <a:r>
              <a:rPr lang="en-US" sz="1200" b="1" kern="0" dirty="0">
                <a:solidFill>
                  <a:prstClr val="white"/>
                </a:solidFill>
                <a:latin typeface="Arial"/>
                <a:ea typeface="+mn-ea"/>
                <a:cs typeface="+mn-cs"/>
              </a:rPr>
              <a:t>M et al</a:t>
            </a:r>
            <a:r>
              <a:rPr lang="de-DE" sz="1200" b="1" dirty="0">
                <a:solidFill>
                  <a:srgbClr val="FFFFFF"/>
                </a:solidFill>
                <a:latin typeface="Arial"/>
                <a:ea typeface="+mn-ea"/>
                <a:cs typeface="+mn-cs"/>
              </a:rPr>
              <a:t>. </a:t>
            </a:r>
            <a:r>
              <a:rPr lang="de-DE" sz="1200" b="1" i="1" dirty="0">
                <a:solidFill>
                  <a:srgbClr val="FFFFFF"/>
                </a:solidFill>
                <a:latin typeface="Arial"/>
                <a:ea typeface="+mn-ea"/>
                <a:cs typeface="+mn-cs"/>
              </a:rPr>
              <a:t>Blood. </a:t>
            </a:r>
            <a:r>
              <a:rPr lang="de-DE" sz="1200" b="1" dirty="0">
                <a:solidFill>
                  <a:srgbClr val="FFFFFF"/>
                </a:solidFill>
                <a:latin typeface="Arial"/>
                <a:ea typeface="+mn-ea"/>
                <a:cs typeface="+mn-cs"/>
              </a:rPr>
              <a:t>2011;118: Abstract </a:t>
            </a:r>
            <a:r>
              <a:rPr lang="en-US" sz="1200" b="1" dirty="0">
                <a:solidFill>
                  <a:srgbClr val="FFFFFF"/>
                </a:solidFill>
                <a:latin typeface="Arial"/>
                <a:ea typeface="+mn-ea"/>
                <a:cs typeface="+mn-cs"/>
              </a:rPr>
              <a:t>1872.</a:t>
            </a:r>
            <a:endParaRPr lang="en-US" sz="1200" b="1" kern="0" dirty="0">
              <a:solidFill>
                <a:prstClr val="white"/>
              </a:solidFill>
              <a:latin typeface="Arial"/>
            </a:endParaRPr>
          </a:p>
        </p:txBody>
      </p:sp>
      <p:sp>
        <p:nvSpPr>
          <p:cNvPr id="18476" name="CasellaDiTesto 4"/>
          <p:cNvSpPr txBox="1">
            <a:spLocks noChangeArrowheads="1"/>
          </p:cNvSpPr>
          <p:nvPr/>
        </p:nvSpPr>
        <p:spPr bwMode="auto">
          <a:xfrm>
            <a:off x="281684" y="5971427"/>
            <a:ext cx="2476760" cy="276999"/>
          </a:xfrm>
          <a:prstGeom prst="rect">
            <a:avLst/>
          </a:prstGeom>
          <a:noFill/>
          <a:ln w="9525">
            <a:noFill/>
            <a:miter lim="800000"/>
            <a:headEnd/>
            <a:tailEnd/>
          </a:ln>
        </p:spPr>
        <p:txBody>
          <a:bodyPr wrap="none">
            <a:spAutoFit/>
          </a:bodyPr>
          <a:lstStyle/>
          <a:p>
            <a:pPr defTabSz="457200" fontAlgn="auto">
              <a:spcBef>
                <a:spcPts val="0"/>
              </a:spcBef>
              <a:spcAft>
                <a:spcPts val="0"/>
              </a:spcAft>
            </a:pPr>
            <a:r>
              <a:rPr lang="it-IT" sz="1200" b="1" dirty="0" smtClean="0">
                <a:solidFill>
                  <a:srgbClr val="FFFFFF"/>
                </a:solidFill>
                <a:latin typeface="Arial"/>
                <a:ea typeface="+mn-ea"/>
                <a:cs typeface="+mn-cs"/>
              </a:rPr>
              <a:t>*</a:t>
            </a:r>
            <a:r>
              <a:rPr lang="it-IT" sz="1200" b="1" i="1" dirty="0" smtClean="0">
                <a:solidFill>
                  <a:srgbClr val="FFFFFF"/>
                </a:solidFill>
                <a:latin typeface="Arial"/>
                <a:ea typeface="+mn-ea"/>
                <a:cs typeface="+mn-cs"/>
              </a:rPr>
              <a:t>P</a:t>
            </a:r>
            <a:r>
              <a:rPr lang="it-IT" sz="1200" b="1" dirty="0" smtClean="0">
                <a:solidFill>
                  <a:srgbClr val="FFFFFF"/>
                </a:solidFill>
                <a:latin typeface="Arial"/>
                <a:ea typeface="+mn-ea"/>
                <a:cs typeface="+mn-cs"/>
              </a:rPr>
              <a:t> value </a:t>
            </a:r>
            <a:r>
              <a:rPr lang="it-IT" sz="1200" b="1" dirty="0">
                <a:solidFill>
                  <a:srgbClr val="FFFFFF"/>
                </a:solidFill>
                <a:latin typeface="Arial"/>
                <a:ea typeface="+mn-ea"/>
                <a:cs typeface="+mn-cs"/>
              </a:rPr>
              <a:t>statistically significant</a:t>
            </a:r>
          </a:p>
        </p:txBody>
      </p:sp>
    </p:spTree>
    <p:extLst>
      <p:ext uri="{BB962C8B-B14F-4D97-AF65-F5344CB8AC3E}">
        <p14:creationId xmlns:p14="http://schemas.microsoft.com/office/powerpoint/2010/main" val="1824173049"/>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8063" y="176006"/>
            <a:ext cx="9898614" cy="1143000"/>
          </a:xfrm>
        </p:spPr>
        <p:txBody>
          <a:bodyPr anchor="ctr">
            <a:noAutofit/>
          </a:bodyPr>
          <a:lstStyle/>
          <a:p>
            <a:r>
              <a:rPr lang="es-ES" sz="2800" dirty="0" err="1">
                <a:latin typeface="+mn-lt"/>
              </a:rPr>
              <a:t>Bortezomib-Based</a:t>
            </a:r>
            <a:r>
              <a:rPr lang="es-ES" sz="2800" dirty="0">
                <a:latin typeface="+mn-lt"/>
              </a:rPr>
              <a:t> Versus </a:t>
            </a:r>
            <a:r>
              <a:rPr lang="es-ES" sz="2800" dirty="0" err="1">
                <a:latin typeface="+mn-lt"/>
              </a:rPr>
              <a:t>Nonbortezomib-Based</a:t>
            </a:r>
            <a:r>
              <a:rPr lang="es-ES" sz="2800" dirty="0">
                <a:latin typeface="+mn-lt"/>
              </a:rPr>
              <a:t> </a:t>
            </a:r>
            <a:r>
              <a:rPr lang="es-ES" sz="2800" dirty="0" err="1" smtClean="0">
                <a:latin typeface="+mn-lt"/>
              </a:rPr>
              <a:t>Induction</a:t>
            </a:r>
            <a:r>
              <a:rPr lang="es-ES" sz="2800" dirty="0" smtClean="0">
                <a:latin typeface="+mn-lt"/>
              </a:rPr>
              <a:t>: A </a:t>
            </a:r>
            <a:r>
              <a:rPr lang="es-ES" sz="2800" dirty="0">
                <a:latin typeface="+mn-lt"/>
              </a:rPr>
              <a:t>Meta-</a:t>
            </a:r>
            <a:r>
              <a:rPr lang="es-ES" sz="2800" dirty="0" err="1">
                <a:latin typeface="+mn-lt"/>
              </a:rPr>
              <a:t>Analysis</a:t>
            </a:r>
            <a:r>
              <a:rPr lang="es-ES" sz="2800" dirty="0">
                <a:latin typeface="+mn-lt"/>
              </a:rPr>
              <a:t> of </a:t>
            </a:r>
            <a:r>
              <a:rPr lang="es-ES" sz="2800" dirty="0" err="1">
                <a:latin typeface="+mn-lt"/>
              </a:rPr>
              <a:t>Phase</a:t>
            </a:r>
            <a:r>
              <a:rPr lang="es-ES" sz="2800" dirty="0">
                <a:latin typeface="+mn-lt"/>
              </a:rPr>
              <a:t> III </a:t>
            </a:r>
            <a:r>
              <a:rPr lang="es-ES" sz="2800" dirty="0" err="1">
                <a:latin typeface="+mn-lt"/>
              </a:rPr>
              <a:t>Randomized</a:t>
            </a:r>
            <a:r>
              <a:rPr lang="es-ES" sz="2800" dirty="0">
                <a:latin typeface="+mn-lt"/>
              </a:rPr>
              <a:t>, </a:t>
            </a:r>
            <a:r>
              <a:rPr lang="es-ES" sz="2800" dirty="0" err="1">
                <a:latin typeface="+mn-lt"/>
              </a:rPr>
              <a:t>Controlled</a:t>
            </a:r>
            <a:r>
              <a:rPr lang="es-ES" sz="2800" dirty="0">
                <a:latin typeface="+mn-lt"/>
              </a:rPr>
              <a:t> </a:t>
            </a:r>
            <a:r>
              <a:rPr lang="es-ES" sz="2800" dirty="0" err="1">
                <a:latin typeface="+mn-lt"/>
              </a:rPr>
              <a:t>Trials</a:t>
            </a:r>
            <a:r>
              <a:rPr lang="es-ES" sz="2800" dirty="0">
                <a:latin typeface="+mn-lt"/>
              </a:rPr>
              <a:t> </a:t>
            </a:r>
            <a:r>
              <a:rPr lang="es-ES" sz="2800" dirty="0" smtClean="0">
                <a:latin typeface="+mn-lt"/>
              </a:rPr>
              <a:t> (2086 </a:t>
            </a:r>
            <a:r>
              <a:rPr lang="es-ES" sz="2800" dirty="0" err="1" smtClean="0">
                <a:latin typeface="+mn-lt"/>
              </a:rPr>
              <a:t>pts</a:t>
            </a:r>
            <a:r>
              <a:rPr lang="es-ES" sz="2800" dirty="0" smtClean="0">
                <a:latin typeface="+mn-lt"/>
              </a:rPr>
              <a:t>)</a:t>
            </a:r>
            <a:endParaRPr lang="es-ES" sz="2800" dirty="0">
              <a:latin typeface="+mn-lt"/>
            </a:endParaRPr>
          </a:p>
        </p:txBody>
      </p:sp>
      <p:pic>
        <p:nvPicPr>
          <p:cNvPr id="4" name="Imagen 3"/>
          <p:cNvPicPr>
            <a:picLocks noChangeAspect="1"/>
          </p:cNvPicPr>
          <p:nvPr/>
        </p:nvPicPr>
        <p:blipFill>
          <a:blip r:embed="rId2"/>
          <a:stretch>
            <a:fillRect/>
          </a:stretch>
        </p:blipFill>
        <p:spPr>
          <a:xfrm>
            <a:off x="41614" y="1750720"/>
            <a:ext cx="4771586" cy="4043909"/>
          </a:xfrm>
          <a:prstGeom prst="rect">
            <a:avLst/>
          </a:prstGeom>
        </p:spPr>
      </p:pic>
      <p:grpSp>
        <p:nvGrpSpPr>
          <p:cNvPr id="7" name="Agrupar 6"/>
          <p:cNvGrpSpPr/>
          <p:nvPr/>
        </p:nvGrpSpPr>
        <p:grpSpPr>
          <a:xfrm>
            <a:off x="5340293" y="1750720"/>
            <a:ext cx="4766384" cy="4043909"/>
            <a:chOff x="4746927" y="1750716"/>
            <a:chExt cx="4236786" cy="4043909"/>
          </a:xfrm>
        </p:grpSpPr>
        <p:pic>
          <p:nvPicPr>
            <p:cNvPr id="5" name="Imagen 4"/>
            <p:cNvPicPr>
              <a:picLocks noChangeAspect="1"/>
            </p:cNvPicPr>
            <p:nvPr/>
          </p:nvPicPr>
          <p:blipFill>
            <a:blip r:embed="rId3"/>
            <a:stretch>
              <a:fillRect/>
            </a:stretch>
          </p:blipFill>
          <p:spPr>
            <a:xfrm>
              <a:off x="4746927" y="1750716"/>
              <a:ext cx="4236786" cy="2441140"/>
            </a:xfrm>
            <a:prstGeom prst="rect">
              <a:avLst/>
            </a:prstGeom>
          </p:spPr>
        </p:pic>
        <p:pic>
          <p:nvPicPr>
            <p:cNvPr id="6" name="Imagen 5"/>
            <p:cNvPicPr>
              <a:picLocks noChangeAspect="1"/>
            </p:cNvPicPr>
            <p:nvPr/>
          </p:nvPicPr>
          <p:blipFill>
            <a:blip r:embed="rId4"/>
            <a:stretch>
              <a:fillRect/>
            </a:stretch>
          </p:blipFill>
          <p:spPr>
            <a:xfrm>
              <a:off x="4746927" y="4166770"/>
              <a:ext cx="4236786" cy="1627855"/>
            </a:xfrm>
            <a:prstGeom prst="rect">
              <a:avLst/>
            </a:prstGeom>
          </p:spPr>
        </p:pic>
      </p:grpSp>
      <p:sp>
        <p:nvSpPr>
          <p:cNvPr id="8" name="CuadroTexto 7"/>
          <p:cNvSpPr txBox="1"/>
          <p:nvPr/>
        </p:nvSpPr>
        <p:spPr>
          <a:xfrm rot="16200000">
            <a:off x="5397046" y="2507570"/>
            <a:ext cx="1982356" cy="498598"/>
          </a:xfrm>
          <a:prstGeom prst="rect">
            <a:avLst/>
          </a:prstGeom>
          <a:solidFill>
            <a:schemeClr val="tx1"/>
          </a:solidFill>
        </p:spPr>
        <p:txBody>
          <a:bodyPr vert="horz" wrap="square" rtlCol="0">
            <a:spAutoFit/>
          </a:bodyPr>
          <a:lstStyle/>
          <a:p>
            <a:pPr algn="ctr"/>
            <a:r>
              <a:rPr lang="es-ES" sz="1200" dirty="0" err="1" smtClean="0">
                <a:solidFill>
                  <a:srgbClr val="00003C"/>
                </a:solidFill>
              </a:rPr>
              <a:t>Overall</a:t>
            </a:r>
            <a:r>
              <a:rPr lang="es-ES" sz="1200" dirty="0" smtClean="0">
                <a:solidFill>
                  <a:srgbClr val="00003C"/>
                </a:solidFill>
              </a:rPr>
              <a:t> </a:t>
            </a:r>
            <a:r>
              <a:rPr lang="es-ES" sz="1200" dirty="0" err="1" smtClean="0">
                <a:solidFill>
                  <a:srgbClr val="00003C"/>
                </a:solidFill>
              </a:rPr>
              <a:t>Survival</a:t>
            </a:r>
            <a:r>
              <a:rPr lang="es-ES" sz="1200" dirty="0" smtClean="0">
                <a:solidFill>
                  <a:srgbClr val="00003C"/>
                </a:solidFill>
              </a:rPr>
              <a:t>, (%)</a:t>
            </a:r>
          </a:p>
          <a:p>
            <a:pPr algn="ctr"/>
            <a:endParaRPr lang="es-ES" sz="1200" dirty="0">
              <a:solidFill>
                <a:srgbClr val="00003C"/>
              </a:solidFill>
            </a:endParaRPr>
          </a:p>
        </p:txBody>
      </p:sp>
      <p:sp>
        <p:nvSpPr>
          <p:cNvPr id="9" name="Text Box 3"/>
          <p:cNvSpPr txBox="1">
            <a:spLocks noChangeArrowheads="1"/>
          </p:cNvSpPr>
          <p:nvPr/>
        </p:nvSpPr>
        <p:spPr bwMode="auto">
          <a:xfrm>
            <a:off x="2428827" y="6563572"/>
            <a:ext cx="7828541"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defRPr sz="1400" b="1">
                <a:solidFill>
                  <a:schemeClr val="tx1"/>
                </a:solidFill>
                <a:latin typeface="Arial" pitchFamily="34" charset="0"/>
                <a:ea typeface="ＭＳ Ｐゴシック" charset="-128"/>
              </a:defRPr>
            </a:lvl1pPr>
            <a:lvl2pPr marL="742950" indent="-285750">
              <a:defRPr sz="1400" b="1">
                <a:solidFill>
                  <a:schemeClr val="tx1"/>
                </a:solidFill>
                <a:latin typeface="Arial" pitchFamily="34" charset="0"/>
                <a:ea typeface="ＭＳ Ｐゴシック" charset="-128"/>
              </a:defRPr>
            </a:lvl2pPr>
            <a:lvl3pPr marL="1143000" indent="-228600">
              <a:defRPr sz="1400" b="1">
                <a:solidFill>
                  <a:schemeClr val="tx1"/>
                </a:solidFill>
                <a:latin typeface="Arial" pitchFamily="34" charset="0"/>
                <a:ea typeface="ＭＳ Ｐゴシック" charset="-128"/>
              </a:defRPr>
            </a:lvl3pPr>
            <a:lvl4pPr marL="1600200" indent="-228600">
              <a:defRPr sz="1400" b="1">
                <a:solidFill>
                  <a:schemeClr val="tx1"/>
                </a:solidFill>
                <a:latin typeface="Arial" pitchFamily="34" charset="0"/>
                <a:ea typeface="ＭＳ Ｐゴシック" charset="-128"/>
              </a:defRPr>
            </a:lvl4pPr>
            <a:lvl5pPr marL="2057400" indent="-228600">
              <a:defRPr sz="1400" b="1">
                <a:solidFill>
                  <a:schemeClr val="tx1"/>
                </a:solidFill>
                <a:latin typeface="Arial" pitchFamily="34" charset="0"/>
                <a:ea typeface="ＭＳ Ｐゴシック" charset="-128"/>
              </a:defRPr>
            </a:lvl5pPr>
            <a:lvl6pPr marL="2514600" indent="-228600" algn="ctr" eaLnBrk="0" fontAlgn="base" hangingPunct="0">
              <a:spcBef>
                <a:spcPct val="0"/>
              </a:spcBef>
              <a:spcAft>
                <a:spcPct val="0"/>
              </a:spcAft>
              <a:defRPr sz="1400" b="1">
                <a:solidFill>
                  <a:schemeClr val="tx1"/>
                </a:solidFill>
                <a:latin typeface="Arial" pitchFamily="34" charset="0"/>
                <a:ea typeface="ＭＳ Ｐゴシック" charset="-128"/>
              </a:defRPr>
            </a:lvl6pPr>
            <a:lvl7pPr marL="2971800" indent="-228600" algn="ctr" eaLnBrk="0" fontAlgn="base" hangingPunct="0">
              <a:spcBef>
                <a:spcPct val="0"/>
              </a:spcBef>
              <a:spcAft>
                <a:spcPct val="0"/>
              </a:spcAft>
              <a:defRPr sz="1400" b="1">
                <a:solidFill>
                  <a:schemeClr val="tx1"/>
                </a:solidFill>
                <a:latin typeface="Arial" pitchFamily="34" charset="0"/>
                <a:ea typeface="ＭＳ Ｐゴシック" charset="-128"/>
              </a:defRPr>
            </a:lvl7pPr>
            <a:lvl8pPr marL="3429000" indent="-228600" algn="ctr" eaLnBrk="0" fontAlgn="base" hangingPunct="0">
              <a:spcBef>
                <a:spcPct val="0"/>
              </a:spcBef>
              <a:spcAft>
                <a:spcPct val="0"/>
              </a:spcAft>
              <a:defRPr sz="1400" b="1">
                <a:solidFill>
                  <a:schemeClr val="tx1"/>
                </a:solidFill>
                <a:latin typeface="Arial" pitchFamily="34" charset="0"/>
                <a:ea typeface="ＭＳ Ｐゴシック" charset="-128"/>
              </a:defRPr>
            </a:lvl8pPr>
            <a:lvl9pPr marL="3886200" indent="-228600" algn="ctr" eaLnBrk="0" fontAlgn="base" hangingPunct="0">
              <a:spcBef>
                <a:spcPct val="0"/>
              </a:spcBef>
              <a:spcAft>
                <a:spcPct val="0"/>
              </a:spcAft>
              <a:defRPr sz="1400" b="1">
                <a:solidFill>
                  <a:schemeClr val="tx1"/>
                </a:solidFill>
                <a:latin typeface="Arial" pitchFamily="34" charset="0"/>
                <a:ea typeface="ＭＳ Ｐゴシック" charset="-128"/>
              </a:defRPr>
            </a:lvl9pPr>
          </a:lstStyle>
          <a:p>
            <a:pPr algn="r">
              <a:lnSpc>
                <a:spcPct val="85000"/>
              </a:lnSpc>
            </a:pPr>
            <a:r>
              <a:rPr lang="es-ES_tradnl" sz="1200" dirty="0" err="1" smtClean="0">
                <a:cs typeface="Arial" pitchFamily="34" charset="0"/>
              </a:rPr>
              <a:t>Sonneveld</a:t>
            </a:r>
            <a:r>
              <a:rPr lang="es-ES_tradnl" sz="1200" dirty="0" smtClean="0">
                <a:cs typeface="Arial" pitchFamily="34" charset="0"/>
              </a:rPr>
              <a:t> P et al. JCO 2013; 31: 3279-87 </a:t>
            </a:r>
            <a:endParaRPr lang="en-GB" sz="1200" dirty="0">
              <a:cs typeface="Arial" pitchFamily="34" charset="0"/>
            </a:endParaRPr>
          </a:p>
        </p:txBody>
      </p:sp>
      <p:sp>
        <p:nvSpPr>
          <p:cNvPr id="10" name="CuadroTexto 9"/>
          <p:cNvSpPr txBox="1"/>
          <p:nvPr/>
        </p:nvSpPr>
        <p:spPr>
          <a:xfrm>
            <a:off x="208063" y="5801768"/>
            <a:ext cx="9898614" cy="707886"/>
          </a:xfrm>
          <a:prstGeom prst="rect">
            <a:avLst/>
          </a:prstGeom>
          <a:noFill/>
        </p:spPr>
        <p:txBody>
          <a:bodyPr wrap="square" rtlCol="0">
            <a:spAutoFit/>
          </a:bodyPr>
          <a:lstStyle/>
          <a:p>
            <a:pPr algn="ctr"/>
            <a:r>
              <a:rPr lang="es-ES" sz="2000" b="1" dirty="0" err="1" smtClean="0">
                <a:solidFill>
                  <a:srgbClr val="FFFF00"/>
                </a:solidFill>
              </a:rPr>
              <a:t>Bz-based</a:t>
            </a:r>
            <a:r>
              <a:rPr lang="es-ES" sz="2000" b="1" dirty="0" smtClean="0">
                <a:solidFill>
                  <a:srgbClr val="FFFF00"/>
                </a:solidFill>
              </a:rPr>
              <a:t> </a:t>
            </a:r>
            <a:r>
              <a:rPr lang="es-ES" sz="2000" b="1" dirty="0" err="1" smtClean="0">
                <a:solidFill>
                  <a:srgbClr val="FFFF00"/>
                </a:solidFill>
              </a:rPr>
              <a:t>induction</a:t>
            </a:r>
            <a:r>
              <a:rPr lang="es-ES" sz="2000" b="1" dirty="0" smtClean="0">
                <a:solidFill>
                  <a:srgbClr val="FFFF00"/>
                </a:solidFill>
              </a:rPr>
              <a:t> </a:t>
            </a:r>
            <a:r>
              <a:rPr lang="es-ES" sz="2000" b="1" dirty="0" err="1" smtClean="0">
                <a:solidFill>
                  <a:srgbClr val="FFFF00"/>
                </a:solidFill>
              </a:rPr>
              <a:t>results</a:t>
            </a:r>
            <a:r>
              <a:rPr lang="es-ES" sz="2000" b="1" dirty="0" smtClean="0">
                <a:solidFill>
                  <a:srgbClr val="FFFF00"/>
                </a:solidFill>
              </a:rPr>
              <a:t> in </a:t>
            </a:r>
            <a:r>
              <a:rPr lang="es-ES" sz="2000" b="1" dirty="0" err="1" smtClean="0">
                <a:solidFill>
                  <a:srgbClr val="FFFF00"/>
                </a:solidFill>
              </a:rPr>
              <a:t>significant</a:t>
            </a:r>
            <a:r>
              <a:rPr lang="es-ES" sz="2000" b="1" dirty="0" smtClean="0">
                <a:solidFill>
                  <a:srgbClr val="FFFF00"/>
                </a:solidFill>
              </a:rPr>
              <a:t> </a:t>
            </a:r>
            <a:r>
              <a:rPr lang="es-ES" sz="2000" b="1" dirty="0" err="1" smtClean="0">
                <a:solidFill>
                  <a:srgbClr val="FFFF00"/>
                </a:solidFill>
              </a:rPr>
              <a:t>improvements</a:t>
            </a:r>
            <a:r>
              <a:rPr lang="es-ES" sz="2000" b="1" dirty="0" smtClean="0">
                <a:solidFill>
                  <a:srgbClr val="FFFF00"/>
                </a:solidFill>
              </a:rPr>
              <a:t> in PFS/OS </a:t>
            </a:r>
            <a:r>
              <a:rPr lang="es-ES" sz="2000" b="1" dirty="0" err="1" smtClean="0">
                <a:solidFill>
                  <a:srgbClr val="FFFF00"/>
                </a:solidFill>
              </a:rPr>
              <a:t>compared</a:t>
            </a:r>
            <a:r>
              <a:rPr lang="es-ES" sz="2000" b="1" dirty="0" smtClean="0">
                <a:solidFill>
                  <a:srgbClr val="FFFF00"/>
                </a:solidFill>
              </a:rPr>
              <a:t> </a:t>
            </a:r>
            <a:r>
              <a:rPr lang="es-ES" sz="2000" b="1" dirty="0" err="1" smtClean="0">
                <a:solidFill>
                  <a:srgbClr val="FFFF00"/>
                </a:solidFill>
              </a:rPr>
              <a:t>wih</a:t>
            </a:r>
            <a:r>
              <a:rPr lang="es-ES" sz="2000" b="1" dirty="0" smtClean="0">
                <a:solidFill>
                  <a:srgbClr val="FFFF00"/>
                </a:solidFill>
              </a:rPr>
              <a:t> </a:t>
            </a:r>
            <a:r>
              <a:rPr lang="es-ES" sz="2000" b="1" dirty="0" err="1" smtClean="0">
                <a:solidFill>
                  <a:srgbClr val="FFFF00"/>
                </a:solidFill>
              </a:rPr>
              <a:t>nonbortezomib-based</a:t>
            </a:r>
            <a:r>
              <a:rPr lang="es-ES" sz="2000" b="1" dirty="0" smtClean="0">
                <a:solidFill>
                  <a:srgbClr val="FFFF00"/>
                </a:solidFill>
              </a:rPr>
              <a:t> </a:t>
            </a:r>
            <a:r>
              <a:rPr lang="es-ES" sz="2000" b="1" dirty="0" err="1" smtClean="0">
                <a:solidFill>
                  <a:srgbClr val="FFFF00"/>
                </a:solidFill>
              </a:rPr>
              <a:t>induction</a:t>
            </a:r>
            <a:endParaRPr lang="es-ES" sz="2000" b="1" dirty="0">
              <a:solidFill>
                <a:srgbClr val="FFFF00"/>
              </a:solidFill>
            </a:endParaRPr>
          </a:p>
        </p:txBody>
      </p:sp>
    </p:spTree>
    <p:extLst>
      <p:ext uri="{BB962C8B-B14F-4D97-AF65-F5344CB8AC3E}">
        <p14:creationId xmlns:p14="http://schemas.microsoft.com/office/powerpoint/2010/main" val="2765465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2"/>
          <p:cNvGrpSpPr>
            <a:grpSpLocks/>
          </p:cNvGrpSpPr>
          <p:nvPr/>
        </p:nvGrpSpPr>
        <p:grpSpPr bwMode="auto">
          <a:xfrm>
            <a:off x="0" y="-26988"/>
            <a:ext cx="10287000" cy="935038"/>
            <a:chOff x="0" y="-17"/>
            <a:chExt cx="6506" cy="544"/>
          </a:xfrm>
        </p:grpSpPr>
        <p:sp>
          <p:nvSpPr>
            <p:cNvPr id="83" name="Rectangle 3"/>
            <p:cNvSpPr>
              <a:spLocks noChangeArrowheads="1"/>
            </p:cNvSpPr>
            <p:nvPr/>
          </p:nvSpPr>
          <p:spPr bwMode="auto">
            <a:xfrm>
              <a:off x="26" y="-17"/>
              <a:ext cx="6480" cy="544"/>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anchor="ctr">
              <a:prstTxWarp prst="textNoShape">
                <a:avLst/>
              </a:prstTxWarp>
            </a:bodyPr>
            <a:lstStyle/>
            <a:p>
              <a:pPr>
                <a:spcBef>
                  <a:spcPct val="0"/>
                </a:spcBef>
              </a:pPr>
              <a:endParaRPr lang="es-ES" sz="1000">
                <a:solidFill>
                  <a:srgbClr val="FFFFFF"/>
                </a:solidFill>
                <a:ea typeface="+mn-ea"/>
                <a:cs typeface="+mn-cs"/>
              </a:endParaRPr>
            </a:p>
          </p:txBody>
        </p:sp>
        <p:sp>
          <p:nvSpPr>
            <p:cNvPr id="84" name="Line 4"/>
            <p:cNvSpPr>
              <a:spLocks noChangeShapeType="1"/>
            </p:cNvSpPr>
            <p:nvPr/>
          </p:nvSpPr>
          <p:spPr bwMode="auto">
            <a:xfrm>
              <a:off x="0" y="527"/>
              <a:ext cx="6480" cy="0"/>
            </a:xfrm>
            <a:prstGeom prst="line">
              <a:avLst/>
            </a:prstGeom>
            <a:noFill/>
            <a:ln w="9525">
              <a:solidFill>
                <a:srgbClr val="FFFF66"/>
              </a:solidFill>
              <a:round/>
              <a:headEnd/>
              <a:tailEnd/>
            </a:ln>
            <a:effectLst>
              <a:outerShdw dist="35921" dir="2700000" algn="ctr" rotWithShape="0">
                <a:srgbClr val="0B0B0B"/>
              </a:outerShdw>
            </a:effectLst>
          </p:spPr>
          <p:txBody>
            <a:bodyPr>
              <a:spAutoFit/>
            </a:bodyPr>
            <a:lstStyle/>
            <a:p>
              <a:pPr>
                <a:spcBef>
                  <a:spcPct val="0"/>
                </a:spcBef>
                <a:defRPr/>
              </a:pPr>
              <a:endParaRPr lang="es-ES" sz="1000">
                <a:solidFill>
                  <a:srgbClr val="FFFFFF"/>
                </a:solidFill>
                <a:ea typeface="+mn-ea"/>
                <a:cs typeface="+mn-cs"/>
              </a:endParaRPr>
            </a:p>
          </p:txBody>
        </p:sp>
      </p:grpSp>
      <p:sp>
        <p:nvSpPr>
          <p:cNvPr id="49154" name="Text Box 4"/>
          <p:cNvSpPr txBox="1">
            <a:spLocks noChangeArrowheads="1"/>
          </p:cNvSpPr>
          <p:nvPr/>
        </p:nvSpPr>
        <p:spPr bwMode="auto">
          <a:xfrm>
            <a:off x="507209" y="1143040"/>
            <a:ext cx="936069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2575" indent="-282575"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buClr>
                <a:srgbClr val="F09828"/>
              </a:buClr>
            </a:pPr>
            <a:r>
              <a:rPr lang="es-ES" b="1" dirty="0">
                <a:solidFill>
                  <a:srgbClr val="FFFFFF"/>
                </a:solidFill>
              </a:rPr>
              <a:t>Responses </a:t>
            </a:r>
            <a:r>
              <a:rPr lang="es-ES" b="1" dirty="0" err="1">
                <a:solidFill>
                  <a:srgbClr val="FFFFFF"/>
                </a:solidFill>
              </a:rPr>
              <a:t>obtained</a:t>
            </a:r>
            <a:r>
              <a:rPr lang="es-ES" b="1" dirty="0">
                <a:solidFill>
                  <a:srgbClr val="FFFFFF"/>
                </a:solidFill>
              </a:rPr>
              <a:t> </a:t>
            </a:r>
            <a:r>
              <a:rPr lang="es-ES" b="1" dirty="0" err="1">
                <a:solidFill>
                  <a:srgbClr val="FFFFFF"/>
                </a:solidFill>
              </a:rPr>
              <a:t>with</a:t>
            </a:r>
            <a:r>
              <a:rPr lang="es-ES" b="1" dirty="0">
                <a:solidFill>
                  <a:srgbClr val="FFFFFF"/>
                </a:solidFill>
              </a:rPr>
              <a:t> novel </a:t>
            </a:r>
            <a:r>
              <a:rPr lang="es-ES" b="1" dirty="0" err="1">
                <a:solidFill>
                  <a:srgbClr val="FFFFFF"/>
                </a:solidFill>
              </a:rPr>
              <a:t>induction</a:t>
            </a:r>
            <a:r>
              <a:rPr lang="es-ES" b="1" dirty="0">
                <a:solidFill>
                  <a:srgbClr val="FFFFFF"/>
                </a:solidFill>
              </a:rPr>
              <a:t> </a:t>
            </a:r>
            <a:r>
              <a:rPr lang="es-ES" b="1" dirty="0" err="1">
                <a:solidFill>
                  <a:srgbClr val="FFFFFF"/>
                </a:solidFill>
              </a:rPr>
              <a:t>regimens</a:t>
            </a:r>
            <a:endParaRPr lang="es-ES" b="1" dirty="0">
              <a:solidFill>
                <a:srgbClr val="FFFFFF"/>
              </a:solidFill>
            </a:endParaRPr>
          </a:p>
        </p:txBody>
      </p:sp>
      <p:sp>
        <p:nvSpPr>
          <p:cNvPr id="49155" name="Rectangle 90"/>
          <p:cNvSpPr>
            <a:spLocks noChangeArrowheads="1"/>
          </p:cNvSpPr>
          <p:nvPr/>
        </p:nvSpPr>
        <p:spPr bwMode="auto">
          <a:xfrm>
            <a:off x="4570215" y="749305"/>
            <a:ext cx="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s-ES" sz="1600" b="1">
              <a:solidFill>
                <a:srgbClr val="FFFFFF"/>
              </a:solidFill>
            </a:endParaRPr>
          </a:p>
        </p:txBody>
      </p:sp>
      <p:grpSp>
        <p:nvGrpSpPr>
          <p:cNvPr id="49156" name="Group 81"/>
          <p:cNvGrpSpPr>
            <a:grpSpLocks/>
          </p:cNvGrpSpPr>
          <p:nvPr/>
        </p:nvGrpSpPr>
        <p:grpSpPr bwMode="auto">
          <a:xfrm>
            <a:off x="906350" y="1905005"/>
            <a:ext cx="9019298" cy="4513539"/>
            <a:chOff x="799160" y="1576388"/>
            <a:chExt cx="7576209" cy="5045270"/>
          </a:xfrm>
        </p:grpSpPr>
        <p:sp>
          <p:nvSpPr>
            <p:cNvPr id="49158" name="Line 9"/>
            <p:cNvSpPr>
              <a:spLocks noChangeShapeType="1"/>
            </p:cNvSpPr>
            <p:nvPr/>
          </p:nvSpPr>
          <p:spPr bwMode="auto">
            <a:xfrm>
              <a:off x="1548499" y="5424125"/>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59" name="Line 10"/>
            <p:cNvSpPr>
              <a:spLocks noChangeShapeType="1"/>
            </p:cNvSpPr>
            <p:nvPr/>
          </p:nvSpPr>
          <p:spPr bwMode="auto">
            <a:xfrm>
              <a:off x="1548499" y="5008390"/>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0" name="Line 11"/>
            <p:cNvSpPr>
              <a:spLocks noChangeShapeType="1"/>
            </p:cNvSpPr>
            <p:nvPr/>
          </p:nvSpPr>
          <p:spPr bwMode="auto">
            <a:xfrm>
              <a:off x="1548499" y="4592654"/>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1" name="Line 12"/>
            <p:cNvSpPr>
              <a:spLocks noChangeShapeType="1"/>
            </p:cNvSpPr>
            <p:nvPr/>
          </p:nvSpPr>
          <p:spPr bwMode="auto">
            <a:xfrm>
              <a:off x="1548499" y="4175462"/>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2" name="Line 13"/>
            <p:cNvSpPr>
              <a:spLocks noChangeShapeType="1"/>
            </p:cNvSpPr>
            <p:nvPr/>
          </p:nvSpPr>
          <p:spPr bwMode="auto">
            <a:xfrm>
              <a:off x="1548499" y="3759726"/>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3" name="Line 14"/>
            <p:cNvSpPr>
              <a:spLocks noChangeShapeType="1"/>
            </p:cNvSpPr>
            <p:nvPr/>
          </p:nvSpPr>
          <p:spPr bwMode="auto">
            <a:xfrm>
              <a:off x="1548499" y="3342540"/>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4" name="Line 15"/>
            <p:cNvSpPr>
              <a:spLocks noChangeShapeType="1"/>
            </p:cNvSpPr>
            <p:nvPr/>
          </p:nvSpPr>
          <p:spPr bwMode="auto">
            <a:xfrm>
              <a:off x="1548499" y="2926805"/>
              <a:ext cx="593387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5" name="Line 16"/>
            <p:cNvSpPr>
              <a:spLocks noChangeShapeType="1"/>
            </p:cNvSpPr>
            <p:nvPr/>
          </p:nvSpPr>
          <p:spPr bwMode="auto">
            <a:xfrm>
              <a:off x="1548499" y="2495076"/>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6" name="Line 17"/>
            <p:cNvSpPr>
              <a:spLocks noChangeShapeType="1"/>
            </p:cNvSpPr>
            <p:nvPr/>
          </p:nvSpPr>
          <p:spPr bwMode="auto">
            <a:xfrm>
              <a:off x="1534259" y="2093877"/>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7" name="Line 18"/>
            <p:cNvSpPr>
              <a:spLocks noChangeShapeType="1"/>
            </p:cNvSpPr>
            <p:nvPr/>
          </p:nvSpPr>
          <p:spPr bwMode="auto">
            <a:xfrm>
              <a:off x="1548499" y="1678141"/>
              <a:ext cx="593387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68" name="Rectangle 20"/>
            <p:cNvSpPr>
              <a:spLocks noChangeArrowheads="1"/>
            </p:cNvSpPr>
            <p:nvPr/>
          </p:nvSpPr>
          <p:spPr bwMode="auto">
            <a:xfrm>
              <a:off x="1704985" y="3204446"/>
              <a:ext cx="166552" cy="2636868"/>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69" name="Rectangle 22"/>
            <p:cNvSpPr>
              <a:spLocks noChangeArrowheads="1"/>
            </p:cNvSpPr>
            <p:nvPr/>
          </p:nvSpPr>
          <p:spPr bwMode="auto">
            <a:xfrm>
              <a:off x="2368930" y="3040184"/>
              <a:ext cx="155199" cy="2801127"/>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0" name="Rectangle 24"/>
            <p:cNvSpPr>
              <a:spLocks noChangeArrowheads="1"/>
            </p:cNvSpPr>
            <p:nvPr/>
          </p:nvSpPr>
          <p:spPr bwMode="auto">
            <a:xfrm>
              <a:off x="3048008" y="2557582"/>
              <a:ext cx="163773" cy="3283729"/>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1" name="Rectangle 25"/>
            <p:cNvSpPr>
              <a:spLocks noChangeArrowheads="1"/>
            </p:cNvSpPr>
            <p:nvPr/>
          </p:nvSpPr>
          <p:spPr bwMode="auto">
            <a:xfrm>
              <a:off x="3709995" y="2346807"/>
              <a:ext cx="177505" cy="349450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2" name="Rectangle 28"/>
            <p:cNvSpPr>
              <a:spLocks noChangeArrowheads="1"/>
            </p:cNvSpPr>
            <p:nvPr/>
          </p:nvSpPr>
          <p:spPr bwMode="auto">
            <a:xfrm>
              <a:off x="4378105" y="2346807"/>
              <a:ext cx="173460" cy="3494504"/>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3" name="Rectangle 29"/>
            <p:cNvSpPr>
              <a:spLocks noChangeArrowheads="1"/>
            </p:cNvSpPr>
            <p:nvPr/>
          </p:nvSpPr>
          <p:spPr bwMode="auto">
            <a:xfrm>
              <a:off x="5029208" y="2176736"/>
              <a:ext cx="163123" cy="366457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4" name="Rectangle 32"/>
            <p:cNvSpPr>
              <a:spLocks noChangeArrowheads="1"/>
            </p:cNvSpPr>
            <p:nvPr/>
          </p:nvSpPr>
          <p:spPr bwMode="auto">
            <a:xfrm>
              <a:off x="5648332" y="1852576"/>
              <a:ext cx="176483" cy="3988735"/>
            </a:xfrm>
            <a:prstGeom prst="rect">
              <a:avLst/>
            </a:prstGeom>
            <a:solidFill>
              <a:schemeClr val="tx2"/>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6" name="Rectangle 53"/>
            <p:cNvSpPr>
              <a:spLocks noChangeArrowheads="1"/>
            </p:cNvSpPr>
            <p:nvPr/>
          </p:nvSpPr>
          <p:spPr bwMode="auto">
            <a:xfrm>
              <a:off x="2524131" y="5520064"/>
              <a:ext cx="153351" cy="321250"/>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7" name="Rectangle 55"/>
            <p:cNvSpPr>
              <a:spLocks noChangeArrowheads="1"/>
            </p:cNvSpPr>
            <p:nvPr/>
          </p:nvSpPr>
          <p:spPr bwMode="auto">
            <a:xfrm>
              <a:off x="3216960" y="5445926"/>
              <a:ext cx="159660" cy="395385"/>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8" name="Rectangle 60"/>
            <p:cNvSpPr>
              <a:spLocks noChangeArrowheads="1"/>
            </p:cNvSpPr>
            <p:nvPr/>
          </p:nvSpPr>
          <p:spPr bwMode="auto">
            <a:xfrm>
              <a:off x="4554725" y="5248234"/>
              <a:ext cx="164919" cy="593077"/>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79" name="Rectangle 62"/>
            <p:cNvSpPr>
              <a:spLocks noChangeArrowheads="1"/>
            </p:cNvSpPr>
            <p:nvPr/>
          </p:nvSpPr>
          <p:spPr bwMode="auto">
            <a:xfrm>
              <a:off x="5191133" y="4621724"/>
              <a:ext cx="160055" cy="1219587"/>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80" name="Rectangle 64"/>
            <p:cNvSpPr>
              <a:spLocks noChangeArrowheads="1"/>
            </p:cNvSpPr>
            <p:nvPr/>
          </p:nvSpPr>
          <p:spPr bwMode="auto">
            <a:xfrm>
              <a:off x="5818703" y="4346989"/>
              <a:ext cx="174645" cy="1494322"/>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182" name="Line 67"/>
            <p:cNvSpPr>
              <a:spLocks noChangeShapeType="1"/>
            </p:cNvSpPr>
            <p:nvPr/>
          </p:nvSpPr>
          <p:spPr bwMode="auto">
            <a:xfrm>
              <a:off x="1548499" y="1678141"/>
              <a:ext cx="1295" cy="416317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3" name="Line 68"/>
            <p:cNvSpPr>
              <a:spLocks noChangeShapeType="1"/>
            </p:cNvSpPr>
            <p:nvPr/>
          </p:nvSpPr>
          <p:spPr bwMode="auto">
            <a:xfrm>
              <a:off x="1491542" y="5841311"/>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4" name="Line 69"/>
            <p:cNvSpPr>
              <a:spLocks noChangeShapeType="1"/>
            </p:cNvSpPr>
            <p:nvPr/>
          </p:nvSpPr>
          <p:spPr bwMode="auto">
            <a:xfrm>
              <a:off x="1491542" y="5424125"/>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5" name="Line 70"/>
            <p:cNvSpPr>
              <a:spLocks noChangeShapeType="1"/>
            </p:cNvSpPr>
            <p:nvPr/>
          </p:nvSpPr>
          <p:spPr bwMode="auto">
            <a:xfrm>
              <a:off x="1491542" y="5008390"/>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6" name="Line 71"/>
            <p:cNvSpPr>
              <a:spLocks noChangeShapeType="1"/>
            </p:cNvSpPr>
            <p:nvPr/>
          </p:nvSpPr>
          <p:spPr bwMode="auto">
            <a:xfrm>
              <a:off x="1491542" y="4592654"/>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7" name="Line 72"/>
            <p:cNvSpPr>
              <a:spLocks noChangeShapeType="1"/>
            </p:cNvSpPr>
            <p:nvPr/>
          </p:nvSpPr>
          <p:spPr bwMode="auto">
            <a:xfrm>
              <a:off x="1491542" y="4175462"/>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8" name="Line 73"/>
            <p:cNvSpPr>
              <a:spLocks noChangeShapeType="1"/>
            </p:cNvSpPr>
            <p:nvPr/>
          </p:nvSpPr>
          <p:spPr bwMode="auto">
            <a:xfrm>
              <a:off x="1491542" y="3759726"/>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89" name="Line 74"/>
            <p:cNvSpPr>
              <a:spLocks noChangeShapeType="1"/>
            </p:cNvSpPr>
            <p:nvPr/>
          </p:nvSpPr>
          <p:spPr bwMode="auto">
            <a:xfrm>
              <a:off x="1491542" y="3342540"/>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0" name="Line 75"/>
            <p:cNvSpPr>
              <a:spLocks noChangeShapeType="1"/>
            </p:cNvSpPr>
            <p:nvPr/>
          </p:nvSpPr>
          <p:spPr bwMode="auto">
            <a:xfrm>
              <a:off x="1491542" y="2926805"/>
              <a:ext cx="56957" cy="1453"/>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1" name="Line 76"/>
            <p:cNvSpPr>
              <a:spLocks noChangeShapeType="1"/>
            </p:cNvSpPr>
            <p:nvPr/>
          </p:nvSpPr>
          <p:spPr bwMode="auto">
            <a:xfrm>
              <a:off x="1491542" y="2509612"/>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2" name="Line 77"/>
            <p:cNvSpPr>
              <a:spLocks noChangeShapeType="1"/>
            </p:cNvSpPr>
            <p:nvPr/>
          </p:nvSpPr>
          <p:spPr bwMode="auto">
            <a:xfrm>
              <a:off x="1491542" y="2093877"/>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3" name="Line 78"/>
            <p:cNvSpPr>
              <a:spLocks noChangeShapeType="1"/>
            </p:cNvSpPr>
            <p:nvPr/>
          </p:nvSpPr>
          <p:spPr bwMode="auto">
            <a:xfrm>
              <a:off x="1491542" y="1678141"/>
              <a:ext cx="56957" cy="1454"/>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4" name="Line 80"/>
            <p:cNvSpPr>
              <a:spLocks noChangeShapeType="1"/>
            </p:cNvSpPr>
            <p:nvPr/>
          </p:nvSpPr>
          <p:spPr bwMode="auto">
            <a:xfrm flipV="1">
              <a:off x="1548499" y="5841311"/>
              <a:ext cx="1295"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5" name="Line 81"/>
            <p:cNvSpPr>
              <a:spLocks noChangeShapeType="1"/>
            </p:cNvSpPr>
            <p:nvPr/>
          </p:nvSpPr>
          <p:spPr bwMode="auto">
            <a:xfrm flipV="1">
              <a:off x="2208680" y="5841311"/>
              <a:ext cx="1295"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6" name="Line 82"/>
            <p:cNvSpPr>
              <a:spLocks noChangeShapeType="1"/>
            </p:cNvSpPr>
            <p:nvPr/>
          </p:nvSpPr>
          <p:spPr bwMode="auto">
            <a:xfrm flipV="1">
              <a:off x="2868863" y="5841311"/>
              <a:ext cx="0"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7" name="Line 83"/>
            <p:cNvSpPr>
              <a:spLocks noChangeShapeType="1"/>
            </p:cNvSpPr>
            <p:nvPr/>
          </p:nvSpPr>
          <p:spPr bwMode="auto">
            <a:xfrm flipV="1">
              <a:off x="3526457" y="5841311"/>
              <a:ext cx="2589"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8" name="Line 84"/>
            <p:cNvSpPr>
              <a:spLocks noChangeShapeType="1"/>
            </p:cNvSpPr>
            <p:nvPr/>
          </p:nvSpPr>
          <p:spPr bwMode="auto">
            <a:xfrm flipV="1">
              <a:off x="4185347" y="5841311"/>
              <a:ext cx="1294"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199" name="Line 85"/>
            <p:cNvSpPr>
              <a:spLocks noChangeShapeType="1"/>
            </p:cNvSpPr>
            <p:nvPr/>
          </p:nvSpPr>
          <p:spPr bwMode="auto">
            <a:xfrm flipV="1">
              <a:off x="4845530" y="5841311"/>
              <a:ext cx="1294"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0" name="Line 86"/>
            <p:cNvSpPr>
              <a:spLocks noChangeShapeType="1"/>
            </p:cNvSpPr>
            <p:nvPr/>
          </p:nvSpPr>
          <p:spPr bwMode="auto">
            <a:xfrm flipV="1">
              <a:off x="5505711" y="5841311"/>
              <a:ext cx="0"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1" name="Line 87"/>
            <p:cNvSpPr>
              <a:spLocks noChangeShapeType="1"/>
            </p:cNvSpPr>
            <p:nvPr/>
          </p:nvSpPr>
          <p:spPr bwMode="auto">
            <a:xfrm flipV="1">
              <a:off x="6163305" y="5841311"/>
              <a:ext cx="2589"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2" name="Line 88"/>
            <p:cNvSpPr>
              <a:spLocks noChangeShapeType="1"/>
            </p:cNvSpPr>
            <p:nvPr/>
          </p:nvSpPr>
          <p:spPr bwMode="auto">
            <a:xfrm flipV="1">
              <a:off x="6822192" y="5841311"/>
              <a:ext cx="1295"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3" name="Line 89"/>
            <p:cNvSpPr>
              <a:spLocks noChangeShapeType="1"/>
            </p:cNvSpPr>
            <p:nvPr/>
          </p:nvSpPr>
          <p:spPr bwMode="auto">
            <a:xfrm flipV="1">
              <a:off x="7482376" y="5841311"/>
              <a:ext cx="1295" cy="52330"/>
            </a:xfrm>
            <a:prstGeom prst="line">
              <a:avLst/>
            </a:prstGeom>
            <a:noFill/>
            <a:ln w="1588">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sp>
          <p:nvSpPr>
            <p:cNvPr id="49204" name="Rectangle 91"/>
            <p:cNvSpPr>
              <a:spLocks noChangeArrowheads="1"/>
            </p:cNvSpPr>
            <p:nvPr/>
          </p:nvSpPr>
          <p:spPr bwMode="auto">
            <a:xfrm>
              <a:off x="1299959" y="5739557"/>
              <a:ext cx="95856"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0</a:t>
              </a:r>
            </a:p>
          </p:txBody>
        </p:sp>
        <p:sp>
          <p:nvSpPr>
            <p:cNvPr id="49205" name="Rectangle 92"/>
            <p:cNvSpPr>
              <a:spLocks noChangeArrowheads="1"/>
            </p:cNvSpPr>
            <p:nvPr/>
          </p:nvSpPr>
          <p:spPr bwMode="auto">
            <a:xfrm>
              <a:off x="1195108" y="5322368"/>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10</a:t>
              </a:r>
            </a:p>
          </p:txBody>
        </p:sp>
        <p:sp>
          <p:nvSpPr>
            <p:cNvPr id="49206" name="Rectangle 93"/>
            <p:cNvSpPr>
              <a:spLocks noChangeArrowheads="1"/>
            </p:cNvSpPr>
            <p:nvPr/>
          </p:nvSpPr>
          <p:spPr bwMode="auto">
            <a:xfrm>
              <a:off x="1195108" y="4906632"/>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20</a:t>
              </a:r>
            </a:p>
          </p:txBody>
        </p:sp>
        <p:sp>
          <p:nvSpPr>
            <p:cNvPr id="49207" name="Rectangle 94"/>
            <p:cNvSpPr>
              <a:spLocks noChangeArrowheads="1"/>
            </p:cNvSpPr>
            <p:nvPr/>
          </p:nvSpPr>
          <p:spPr bwMode="auto">
            <a:xfrm>
              <a:off x="1195108" y="4490898"/>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30</a:t>
              </a:r>
            </a:p>
          </p:txBody>
        </p:sp>
        <p:sp>
          <p:nvSpPr>
            <p:cNvPr id="49208" name="Rectangle 95"/>
            <p:cNvSpPr>
              <a:spLocks noChangeArrowheads="1"/>
            </p:cNvSpPr>
            <p:nvPr/>
          </p:nvSpPr>
          <p:spPr bwMode="auto">
            <a:xfrm>
              <a:off x="1195108" y="4075162"/>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40</a:t>
              </a:r>
            </a:p>
          </p:txBody>
        </p:sp>
        <p:sp>
          <p:nvSpPr>
            <p:cNvPr id="49209" name="Rectangle 96"/>
            <p:cNvSpPr>
              <a:spLocks noChangeArrowheads="1"/>
            </p:cNvSpPr>
            <p:nvPr/>
          </p:nvSpPr>
          <p:spPr bwMode="auto">
            <a:xfrm>
              <a:off x="1195108" y="3657973"/>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50</a:t>
              </a:r>
            </a:p>
          </p:txBody>
        </p:sp>
        <p:sp>
          <p:nvSpPr>
            <p:cNvPr id="49210" name="Rectangle 97"/>
            <p:cNvSpPr>
              <a:spLocks noChangeArrowheads="1"/>
            </p:cNvSpPr>
            <p:nvPr/>
          </p:nvSpPr>
          <p:spPr bwMode="auto">
            <a:xfrm>
              <a:off x="1195108" y="3240783"/>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60</a:t>
              </a:r>
            </a:p>
          </p:txBody>
        </p:sp>
        <p:sp>
          <p:nvSpPr>
            <p:cNvPr id="49211" name="Rectangle 98"/>
            <p:cNvSpPr>
              <a:spLocks noChangeArrowheads="1"/>
            </p:cNvSpPr>
            <p:nvPr/>
          </p:nvSpPr>
          <p:spPr bwMode="auto">
            <a:xfrm>
              <a:off x="1195108" y="2825049"/>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70</a:t>
              </a:r>
            </a:p>
          </p:txBody>
        </p:sp>
        <p:sp>
          <p:nvSpPr>
            <p:cNvPr id="49212" name="Rectangle 99"/>
            <p:cNvSpPr>
              <a:spLocks noChangeArrowheads="1"/>
            </p:cNvSpPr>
            <p:nvPr/>
          </p:nvSpPr>
          <p:spPr bwMode="auto">
            <a:xfrm>
              <a:off x="1195108" y="2407858"/>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80</a:t>
              </a:r>
            </a:p>
          </p:txBody>
        </p:sp>
        <p:sp>
          <p:nvSpPr>
            <p:cNvPr id="49213" name="Rectangle 100"/>
            <p:cNvSpPr>
              <a:spLocks noChangeArrowheads="1"/>
            </p:cNvSpPr>
            <p:nvPr/>
          </p:nvSpPr>
          <p:spPr bwMode="auto">
            <a:xfrm>
              <a:off x="1195108" y="1992124"/>
              <a:ext cx="191711"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90</a:t>
              </a:r>
            </a:p>
          </p:txBody>
        </p:sp>
        <p:sp>
          <p:nvSpPr>
            <p:cNvPr id="49214" name="Rectangle 101"/>
            <p:cNvSpPr>
              <a:spLocks noChangeArrowheads="1"/>
            </p:cNvSpPr>
            <p:nvPr/>
          </p:nvSpPr>
          <p:spPr bwMode="auto">
            <a:xfrm>
              <a:off x="1086373" y="1576388"/>
              <a:ext cx="287566"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100</a:t>
              </a:r>
            </a:p>
          </p:txBody>
        </p:sp>
        <p:sp>
          <p:nvSpPr>
            <p:cNvPr id="49215" name="Rectangle 102"/>
            <p:cNvSpPr>
              <a:spLocks noChangeArrowheads="1"/>
            </p:cNvSpPr>
            <p:nvPr/>
          </p:nvSpPr>
          <p:spPr bwMode="auto">
            <a:xfrm>
              <a:off x="1689597" y="5988128"/>
              <a:ext cx="361878"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VAD</a:t>
              </a:r>
            </a:p>
          </p:txBody>
        </p:sp>
        <p:sp>
          <p:nvSpPr>
            <p:cNvPr id="49216" name="Rectangle 103"/>
            <p:cNvSpPr>
              <a:spLocks noChangeArrowheads="1"/>
            </p:cNvSpPr>
            <p:nvPr/>
          </p:nvSpPr>
          <p:spPr bwMode="auto">
            <a:xfrm>
              <a:off x="2410619" y="5988128"/>
              <a:ext cx="229750"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TD</a:t>
              </a:r>
            </a:p>
          </p:txBody>
        </p:sp>
        <p:sp>
          <p:nvSpPr>
            <p:cNvPr id="49217" name="Rectangle 104"/>
            <p:cNvSpPr>
              <a:spLocks noChangeArrowheads="1"/>
            </p:cNvSpPr>
            <p:nvPr/>
          </p:nvSpPr>
          <p:spPr bwMode="auto">
            <a:xfrm>
              <a:off x="3059151" y="5988128"/>
              <a:ext cx="34142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TAD</a:t>
              </a:r>
            </a:p>
          </p:txBody>
        </p:sp>
        <p:sp>
          <p:nvSpPr>
            <p:cNvPr id="49218" name="Rectangle 105"/>
            <p:cNvSpPr>
              <a:spLocks noChangeArrowheads="1"/>
            </p:cNvSpPr>
            <p:nvPr/>
          </p:nvSpPr>
          <p:spPr bwMode="auto">
            <a:xfrm>
              <a:off x="3668849" y="5988128"/>
              <a:ext cx="277636"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 LD</a:t>
              </a:r>
            </a:p>
          </p:txBody>
        </p:sp>
        <p:sp>
          <p:nvSpPr>
            <p:cNvPr id="49219" name="Rectangle 106"/>
            <p:cNvSpPr>
              <a:spLocks noChangeArrowheads="1"/>
            </p:cNvSpPr>
            <p:nvPr/>
          </p:nvSpPr>
          <p:spPr bwMode="auto">
            <a:xfrm>
              <a:off x="4325149" y="5973592"/>
              <a:ext cx="335115"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BzD</a:t>
              </a:r>
            </a:p>
          </p:txBody>
        </p:sp>
        <p:sp>
          <p:nvSpPr>
            <p:cNvPr id="49220" name="Rectangle 107"/>
            <p:cNvSpPr>
              <a:spLocks noChangeArrowheads="1"/>
            </p:cNvSpPr>
            <p:nvPr/>
          </p:nvSpPr>
          <p:spPr bwMode="auto">
            <a:xfrm>
              <a:off x="4973682" y="5973592"/>
              <a:ext cx="440397"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BzTD</a:t>
              </a:r>
            </a:p>
          </p:txBody>
        </p:sp>
        <p:sp>
          <p:nvSpPr>
            <p:cNvPr id="49221" name="Rectangle 108"/>
            <p:cNvSpPr>
              <a:spLocks noChangeArrowheads="1"/>
            </p:cNvSpPr>
            <p:nvPr/>
          </p:nvSpPr>
          <p:spPr bwMode="auto">
            <a:xfrm>
              <a:off x="5633865" y="5988128"/>
              <a:ext cx="374670"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VRD</a:t>
              </a:r>
            </a:p>
          </p:txBody>
        </p:sp>
        <p:sp>
          <p:nvSpPr>
            <p:cNvPr id="49222" name="Rectangle 109"/>
            <p:cNvSpPr>
              <a:spLocks noChangeArrowheads="1"/>
            </p:cNvSpPr>
            <p:nvPr/>
          </p:nvSpPr>
          <p:spPr bwMode="auto">
            <a:xfrm>
              <a:off x="6221555" y="5988128"/>
              <a:ext cx="354220"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dirty="0" smtClean="0">
                  <a:solidFill>
                    <a:srgbClr val="FFFFFF"/>
                  </a:solidFill>
                </a:rPr>
                <a:t>KTD</a:t>
              </a:r>
              <a:endParaRPr lang="es-ES" sz="1600" b="1" dirty="0">
                <a:solidFill>
                  <a:srgbClr val="FFFFFF"/>
                </a:solidFill>
              </a:endParaRPr>
            </a:p>
          </p:txBody>
        </p:sp>
        <p:sp>
          <p:nvSpPr>
            <p:cNvPr id="49223" name="Rectangle 110"/>
            <p:cNvSpPr>
              <a:spLocks noChangeArrowheads="1"/>
            </p:cNvSpPr>
            <p:nvPr/>
          </p:nvSpPr>
          <p:spPr bwMode="auto">
            <a:xfrm>
              <a:off x="3164007" y="6312026"/>
              <a:ext cx="1745093" cy="30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800" b="1">
                  <a:solidFill>
                    <a:srgbClr val="FFFFFF"/>
                  </a:solidFill>
                </a:rPr>
                <a:t>Induction Regimen</a:t>
              </a:r>
            </a:p>
          </p:txBody>
        </p:sp>
        <p:sp>
          <p:nvSpPr>
            <p:cNvPr id="49224" name="Rectangle 111"/>
            <p:cNvSpPr>
              <a:spLocks noChangeArrowheads="1"/>
            </p:cNvSpPr>
            <p:nvPr/>
          </p:nvSpPr>
          <p:spPr bwMode="auto">
            <a:xfrm rot="16200000">
              <a:off x="-210216" y="3662278"/>
              <a:ext cx="2251431" cy="232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800" b="1">
                  <a:solidFill>
                    <a:srgbClr val="FFFFFF"/>
                  </a:solidFill>
                </a:rPr>
                <a:t>Percent Response</a:t>
              </a:r>
            </a:p>
          </p:txBody>
        </p:sp>
        <p:sp>
          <p:nvSpPr>
            <p:cNvPr id="49225" name="Rectangle 114"/>
            <p:cNvSpPr>
              <a:spLocks noChangeArrowheads="1"/>
            </p:cNvSpPr>
            <p:nvPr/>
          </p:nvSpPr>
          <p:spPr bwMode="auto">
            <a:xfrm>
              <a:off x="7817992" y="1623044"/>
              <a:ext cx="135920" cy="126465"/>
            </a:xfrm>
            <a:prstGeom prst="rect">
              <a:avLst/>
            </a:prstGeom>
            <a:solidFill>
              <a:schemeClr val="tx2"/>
            </a:solidFill>
            <a:ln w="9525">
              <a:solidFill>
                <a:srgbClr val="000000"/>
              </a:solidFill>
              <a:miter lim="800000"/>
              <a:headEnd/>
              <a:tailEnd/>
            </a:ln>
          </p:spPr>
          <p:txBody>
            <a:bodyPr/>
            <a:lstStyle/>
            <a:p>
              <a:pPr eaLnBrk="1" hangingPunct="1"/>
              <a:endParaRPr lang="es-ES" sz="1600" b="1">
                <a:solidFill>
                  <a:srgbClr val="FFFFFF"/>
                </a:solidFill>
              </a:endParaRPr>
            </a:p>
          </p:txBody>
        </p:sp>
        <p:sp>
          <p:nvSpPr>
            <p:cNvPr id="49226" name="Rectangle 116"/>
            <p:cNvSpPr>
              <a:spLocks noChangeArrowheads="1"/>
            </p:cNvSpPr>
            <p:nvPr/>
          </p:nvSpPr>
          <p:spPr bwMode="auto">
            <a:xfrm>
              <a:off x="7987570" y="1589608"/>
              <a:ext cx="387799"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dirty="0">
                  <a:solidFill>
                    <a:srgbClr val="FFFFFF"/>
                  </a:solidFill>
                </a:rPr>
                <a:t>ORR</a:t>
              </a:r>
            </a:p>
          </p:txBody>
        </p:sp>
        <p:sp>
          <p:nvSpPr>
            <p:cNvPr id="49228" name="Rectangle 121"/>
            <p:cNvSpPr>
              <a:spLocks noChangeArrowheads="1"/>
            </p:cNvSpPr>
            <p:nvPr/>
          </p:nvSpPr>
          <p:spPr bwMode="auto">
            <a:xfrm>
              <a:off x="7805048" y="2067854"/>
              <a:ext cx="137215" cy="129372"/>
            </a:xfrm>
            <a:prstGeom prst="rect">
              <a:avLst/>
            </a:prstGeom>
            <a:solidFill>
              <a:srgbClr val="00FF00"/>
            </a:solidFill>
            <a:ln w="1588">
              <a:solidFill>
                <a:srgbClr val="000000"/>
              </a:solidFill>
              <a:miter lim="800000"/>
              <a:headEnd/>
              <a:tailEnd/>
            </a:ln>
          </p:spPr>
          <p:txBody>
            <a:bodyPr/>
            <a:lstStyle/>
            <a:p>
              <a:pPr eaLnBrk="1" hangingPunct="1"/>
              <a:endParaRPr lang="es-ES" sz="1600" b="1">
                <a:solidFill>
                  <a:srgbClr val="FFFFFF"/>
                </a:solidFill>
              </a:endParaRPr>
            </a:p>
          </p:txBody>
        </p:sp>
        <p:sp>
          <p:nvSpPr>
            <p:cNvPr id="49229" name="Rectangle 122"/>
            <p:cNvSpPr>
              <a:spLocks noChangeArrowheads="1"/>
            </p:cNvSpPr>
            <p:nvPr/>
          </p:nvSpPr>
          <p:spPr bwMode="auto">
            <a:xfrm>
              <a:off x="7987570" y="2035871"/>
              <a:ext cx="258533" cy="27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a:solidFill>
                    <a:srgbClr val="FFFFFF"/>
                  </a:solidFill>
                </a:rPr>
                <a:t>CR</a:t>
              </a:r>
            </a:p>
          </p:txBody>
        </p:sp>
        <p:sp>
          <p:nvSpPr>
            <p:cNvPr id="49230" name="Rectangle 53"/>
            <p:cNvSpPr>
              <a:spLocks noChangeArrowheads="1"/>
            </p:cNvSpPr>
            <p:nvPr/>
          </p:nvSpPr>
          <p:spPr bwMode="auto">
            <a:xfrm>
              <a:off x="3891382" y="5520064"/>
              <a:ext cx="156751" cy="321250"/>
            </a:xfrm>
            <a:prstGeom prst="rect">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231" name="Rectangle 54"/>
            <p:cNvSpPr>
              <a:spLocks noChangeArrowheads="1"/>
            </p:cNvSpPr>
            <p:nvPr/>
          </p:nvSpPr>
          <p:spPr bwMode="auto">
            <a:xfrm>
              <a:off x="1875420" y="5610186"/>
              <a:ext cx="158176" cy="231125"/>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49232" name="Line 79"/>
            <p:cNvSpPr>
              <a:spLocks noChangeShapeType="1"/>
            </p:cNvSpPr>
            <p:nvPr/>
          </p:nvSpPr>
          <p:spPr bwMode="auto">
            <a:xfrm>
              <a:off x="1548499" y="5841311"/>
              <a:ext cx="5933877" cy="1454"/>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spcBef>
                  <a:spcPct val="0"/>
                </a:spcBef>
              </a:pPr>
              <a:endParaRPr lang="es-ES" sz="1800">
                <a:solidFill>
                  <a:srgbClr val="FFFFFF"/>
                </a:solidFill>
              </a:endParaRPr>
            </a:p>
          </p:txBody>
        </p:sp>
      </p:grpSp>
      <p:sp>
        <p:nvSpPr>
          <p:cNvPr id="81" name="Title 80"/>
          <p:cNvSpPr>
            <a:spLocks noGrp="1"/>
          </p:cNvSpPr>
          <p:nvPr>
            <p:ph type="title" idx="4294967295"/>
          </p:nvPr>
        </p:nvSpPr>
        <p:spPr>
          <a:xfrm>
            <a:off x="0" y="-76200"/>
            <a:ext cx="10287000" cy="1138238"/>
          </a:xfrm>
        </p:spPr>
        <p:txBody>
          <a:bodyPr/>
          <a:lstStyle/>
          <a:p>
            <a:r>
              <a:rPr sz="3600" b="1" dirty="0">
                <a:latin typeface="Arial" charset="0"/>
                <a:cs typeface="Arial" charset="0"/>
              </a:rPr>
              <a:t>Is There Something Better Than VAD?</a:t>
            </a:r>
          </a:p>
        </p:txBody>
      </p:sp>
      <p:sp>
        <p:nvSpPr>
          <p:cNvPr id="85" name="Rectangle 33"/>
          <p:cNvSpPr>
            <a:spLocks noChangeArrowheads="1"/>
          </p:cNvSpPr>
          <p:nvPr/>
        </p:nvSpPr>
        <p:spPr bwMode="auto">
          <a:xfrm>
            <a:off x="8239844" y="1988843"/>
            <a:ext cx="204809" cy="372440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86" name="Rectangle 66"/>
          <p:cNvSpPr>
            <a:spLocks noChangeArrowheads="1"/>
          </p:cNvSpPr>
          <p:nvPr/>
        </p:nvSpPr>
        <p:spPr bwMode="auto">
          <a:xfrm>
            <a:off x="8455868" y="2492897"/>
            <a:ext cx="216024" cy="3240360"/>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87" name="Rectangle 109"/>
          <p:cNvSpPr>
            <a:spLocks noChangeArrowheads="1"/>
          </p:cNvSpPr>
          <p:nvPr/>
        </p:nvSpPr>
        <p:spPr bwMode="auto">
          <a:xfrm>
            <a:off x="8239848" y="5847083"/>
            <a:ext cx="444533"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s-ES" sz="1600" b="1" dirty="0">
                <a:solidFill>
                  <a:srgbClr val="FFFFFF"/>
                </a:solidFill>
              </a:rPr>
              <a:t>K</a:t>
            </a:r>
            <a:r>
              <a:rPr lang="es-ES" sz="1600" b="1" dirty="0" smtClean="0">
                <a:solidFill>
                  <a:srgbClr val="FFFFFF"/>
                </a:solidFill>
              </a:rPr>
              <a:t>RD</a:t>
            </a:r>
            <a:endParaRPr lang="es-ES" sz="1600" b="1" dirty="0">
              <a:solidFill>
                <a:srgbClr val="FFFFFF"/>
              </a:solidFill>
            </a:endParaRPr>
          </a:p>
        </p:txBody>
      </p:sp>
      <p:sp>
        <p:nvSpPr>
          <p:cNvPr id="88" name="Rectangle 33"/>
          <p:cNvSpPr>
            <a:spLocks noChangeArrowheads="1"/>
          </p:cNvSpPr>
          <p:nvPr/>
        </p:nvSpPr>
        <p:spPr bwMode="auto">
          <a:xfrm>
            <a:off x="7303744" y="2348885"/>
            <a:ext cx="216023" cy="33643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s-ES" sz="1600" b="1">
              <a:solidFill>
                <a:srgbClr val="FFFFFF"/>
              </a:solidFill>
            </a:endParaRPr>
          </a:p>
        </p:txBody>
      </p:sp>
      <p:sp>
        <p:nvSpPr>
          <p:cNvPr id="89" name="Rectangle 66"/>
          <p:cNvSpPr>
            <a:spLocks noChangeArrowheads="1"/>
          </p:cNvSpPr>
          <p:nvPr/>
        </p:nvSpPr>
        <p:spPr bwMode="auto">
          <a:xfrm>
            <a:off x="7519768" y="4581128"/>
            <a:ext cx="216024" cy="1152128"/>
          </a:xfrm>
          <a:prstGeom prst="rect">
            <a:avLst/>
          </a:prstGeom>
          <a:solidFill>
            <a:srgbClr val="00FF00"/>
          </a:solidFill>
          <a:ln>
            <a:noFill/>
          </a:ln>
          <a:extLst>
            <a:ext uri="{91240B29-F687-4f45-9708-019B960494DF}">
              <a14:hiddenLine xmlns="" xmlns:a14="http://schemas.microsoft.com/office/drawing/2010/main" w="6350">
                <a:solidFill>
                  <a:srgbClr val="000000"/>
                </a:solidFill>
                <a:miter lim="800000"/>
                <a:headEnd/>
                <a:tailEnd/>
              </a14:hiddenLine>
            </a:ext>
          </a:extLst>
        </p:spPr>
        <p:txBody>
          <a:bodyPr/>
          <a:lstStyle/>
          <a:p>
            <a:pPr eaLnBrk="1" hangingPunct="1"/>
            <a:endParaRPr lang="es-ES" sz="1600" b="1">
              <a:solidFill>
                <a:srgbClr val="FFFFFF"/>
              </a:solidFill>
            </a:endParaRPr>
          </a:p>
        </p:txBody>
      </p:sp>
    </p:spTree>
    <p:extLst>
      <p:ext uri="{BB962C8B-B14F-4D97-AF65-F5344CB8AC3E}">
        <p14:creationId xmlns:p14="http://schemas.microsoft.com/office/powerpoint/2010/main" val="225796525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3252140" y="1941654"/>
            <a:ext cx="3715380" cy="584776"/>
          </a:xfrm>
          <a:prstGeom prst="rect">
            <a:avLst/>
          </a:prstGeom>
          <a:noFill/>
          <a:ln w="9525">
            <a:noFill/>
            <a:miter lim="800000"/>
            <a:headEnd/>
            <a:tailEnd/>
          </a:ln>
        </p:spPr>
        <p:txBody>
          <a:bodyPr wrap="none">
            <a:prstTxWarp prst="textNoShape">
              <a:avLst/>
            </a:prstTxWarp>
            <a:spAutoFit/>
          </a:bodyPr>
          <a:lstStyle/>
          <a:p>
            <a:pPr algn="ctr" defTabSz="457200" fontAlgn="auto">
              <a:spcAft>
                <a:spcPts val="0"/>
              </a:spcAft>
            </a:pPr>
            <a:r>
              <a:rPr lang="es-ES" sz="3200" b="1" dirty="0" err="1">
                <a:solidFill>
                  <a:srgbClr val="FFFF00"/>
                </a:solidFill>
                <a:latin typeface="Arial"/>
                <a:ea typeface="+mn-ea"/>
                <a:cs typeface="+mn-cs"/>
              </a:rPr>
              <a:t>Induction</a:t>
            </a:r>
            <a:r>
              <a:rPr lang="es-ES" sz="3200" b="1" dirty="0">
                <a:solidFill>
                  <a:srgbClr val="FFFF00"/>
                </a:solidFill>
                <a:latin typeface="Arial"/>
                <a:ea typeface="+mn-ea"/>
                <a:cs typeface="+mn-cs"/>
              </a:rPr>
              <a:t> </a:t>
            </a:r>
            <a:r>
              <a:rPr lang="es-ES" sz="2400" b="1" dirty="0" smtClean="0">
                <a:solidFill>
                  <a:srgbClr val="FFFFFF"/>
                </a:solidFill>
                <a:latin typeface="Arial"/>
                <a:ea typeface="+mn-ea"/>
                <a:cs typeface="+mn-cs"/>
              </a:rPr>
              <a:t>(</a:t>
            </a:r>
            <a:r>
              <a:rPr lang="es-ES" sz="2400" b="1" dirty="0" err="1" smtClean="0">
                <a:solidFill>
                  <a:srgbClr val="FFFFFF"/>
                </a:solidFill>
                <a:latin typeface="Arial"/>
                <a:ea typeface="+mn-ea"/>
                <a:cs typeface="+mn-cs"/>
              </a:rPr>
              <a:t>PI+IMiD’s</a:t>
            </a:r>
            <a:r>
              <a:rPr lang="es-ES" sz="2400" b="1" dirty="0" smtClean="0">
                <a:solidFill>
                  <a:srgbClr val="FFFFFF"/>
                </a:solidFill>
                <a:latin typeface="Arial"/>
                <a:ea typeface="+mn-ea"/>
                <a:cs typeface="+mn-cs"/>
              </a:rPr>
              <a:t>)</a:t>
            </a:r>
            <a:endParaRPr lang="es-ES" sz="2400" b="1" dirty="0">
              <a:solidFill>
                <a:srgbClr val="FFFFFF"/>
              </a:solidFill>
              <a:latin typeface="Arial"/>
              <a:ea typeface="+mn-ea"/>
              <a:cs typeface="+mn-cs"/>
            </a:endParaRPr>
          </a:p>
        </p:txBody>
      </p:sp>
      <p:sp>
        <p:nvSpPr>
          <p:cNvPr id="6" name="Line 6"/>
          <p:cNvSpPr>
            <a:spLocks noChangeShapeType="1"/>
          </p:cNvSpPr>
          <p:nvPr/>
        </p:nvSpPr>
        <p:spPr bwMode="auto">
          <a:xfrm flipH="1">
            <a:off x="5109805" y="2616386"/>
            <a:ext cx="0" cy="1008063"/>
          </a:xfrm>
          <a:prstGeom prst="line">
            <a:avLst/>
          </a:prstGeom>
          <a:noFill/>
          <a:ln w="38100">
            <a:solidFill>
              <a:schemeClr val="tx1"/>
            </a:solidFill>
            <a:round/>
            <a:headEnd/>
            <a:tailEnd type="triangle" w="med" len="med"/>
          </a:ln>
        </p:spPr>
        <p:txBody>
          <a:bodyPr>
            <a:prstTxWarp prst="textNoShape">
              <a:avLst/>
            </a:prstTxWarp>
          </a:bodyPr>
          <a:lstStyle/>
          <a:p>
            <a:pPr algn="ctr" defTabSz="457200" fontAlgn="auto">
              <a:spcBef>
                <a:spcPts val="0"/>
              </a:spcBef>
              <a:spcAft>
                <a:spcPts val="0"/>
              </a:spcAft>
            </a:pPr>
            <a:endParaRPr lang="es-ES_tradnl" sz="3200" b="1">
              <a:solidFill>
                <a:srgbClr val="FFFFFF"/>
              </a:solidFill>
              <a:latin typeface="Arial"/>
              <a:ea typeface="+mn-ea"/>
              <a:cs typeface="+mn-cs"/>
            </a:endParaRPr>
          </a:p>
        </p:txBody>
      </p:sp>
      <p:sp>
        <p:nvSpPr>
          <p:cNvPr id="7" name="Rectangle 7"/>
          <p:cNvSpPr>
            <a:spLocks noChangeArrowheads="1"/>
          </p:cNvSpPr>
          <p:nvPr/>
        </p:nvSpPr>
        <p:spPr bwMode="auto">
          <a:xfrm>
            <a:off x="3238816" y="3664083"/>
            <a:ext cx="3741980" cy="584776"/>
          </a:xfrm>
          <a:prstGeom prst="rect">
            <a:avLst/>
          </a:prstGeom>
          <a:noFill/>
          <a:ln w="9525">
            <a:noFill/>
            <a:miter lim="800000"/>
            <a:headEnd/>
            <a:tailEnd/>
          </a:ln>
        </p:spPr>
        <p:txBody>
          <a:bodyPr wrap="none">
            <a:prstTxWarp prst="textNoShape">
              <a:avLst/>
            </a:prstTxWarp>
            <a:spAutoFit/>
          </a:bodyPr>
          <a:lstStyle/>
          <a:p>
            <a:pPr algn="ctr" defTabSz="457200" fontAlgn="auto">
              <a:spcAft>
                <a:spcPts val="0"/>
              </a:spcAft>
            </a:pPr>
            <a:r>
              <a:rPr lang="es-ES" sz="3200" b="1" dirty="0" smtClean="0">
                <a:solidFill>
                  <a:srgbClr val="FFFF00"/>
                </a:solidFill>
                <a:latin typeface="Arial"/>
                <a:ea typeface="+mn-ea"/>
                <a:cs typeface="+mn-cs"/>
              </a:rPr>
              <a:t>ASCT</a:t>
            </a:r>
            <a:r>
              <a:rPr lang="es-ES" sz="3200" b="1" dirty="0">
                <a:solidFill>
                  <a:srgbClr val="FF9966"/>
                </a:solidFill>
                <a:latin typeface="Arial"/>
                <a:ea typeface="+mn-ea"/>
                <a:cs typeface="+mn-cs"/>
              </a:rPr>
              <a:t> </a:t>
            </a:r>
            <a:r>
              <a:rPr lang="es-ES" sz="2400" b="1" dirty="0" smtClean="0">
                <a:solidFill>
                  <a:srgbClr val="FFFFFF"/>
                </a:solidFill>
                <a:latin typeface="Arial"/>
                <a:ea typeface="+mn-ea"/>
                <a:cs typeface="+mn-cs"/>
              </a:rPr>
              <a:t>(</a:t>
            </a:r>
            <a:r>
              <a:rPr lang="es-ES" sz="2400" b="1" dirty="0" err="1" smtClean="0">
                <a:solidFill>
                  <a:srgbClr val="FFFFFF"/>
                </a:solidFill>
                <a:latin typeface="Arial"/>
                <a:ea typeface="+mn-ea"/>
                <a:cs typeface="+mn-cs"/>
              </a:rPr>
              <a:t>melphalan</a:t>
            </a:r>
            <a:r>
              <a:rPr lang="es-ES" sz="2400" b="1" dirty="0" smtClean="0">
                <a:solidFill>
                  <a:srgbClr val="FFFFFF"/>
                </a:solidFill>
                <a:latin typeface="Arial"/>
                <a:ea typeface="+mn-ea"/>
                <a:cs typeface="+mn-cs"/>
              </a:rPr>
              <a:t> </a:t>
            </a:r>
            <a:r>
              <a:rPr lang="es-ES" sz="2400" b="1" dirty="0">
                <a:solidFill>
                  <a:srgbClr val="FFFFFF"/>
                </a:solidFill>
                <a:latin typeface="Arial"/>
                <a:ea typeface="+mn-ea"/>
                <a:cs typeface="+mn-cs"/>
              </a:rPr>
              <a:t>200)</a:t>
            </a:r>
          </a:p>
        </p:txBody>
      </p:sp>
      <p:sp>
        <p:nvSpPr>
          <p:cNvPr id="8" name="Rectangle 8"/>
          <p:cNvSpPr>
            <a:spLocks noChangeArrowheads="1"/>
          </p:cNvSpPr>
          <p:nvPr/>
        </p:nvSpPr>
        <p:spPr bwMode="auto">
          <a:xfrm>
            <a:off x="3717663" y="5455941"/>
            <a:ext cx="2784336" cy="584776"/>
          </a:xfrm>
          <a:prstGeom prst="rect">
            <a:avLst/>
          </a:prstGeom>
          <a:noFill/>
          <a:ln w="9525">
            <a:noFill/>
            <a:miter lim="800000"/>
            <a:headEnd/>
            <a:tailEnd/>
          </a:ln>
        </p:spPr>
        <p:txBody>
          <a:bodyPr wrap="none">
            <a:prstTxWarp prst="textNoShape">
              <a:avLst/>
            </a:prstTxWarp>
            <a:spAutoFit/>
          </a:bodyPr>
          <a:lstStyle/>
          <a:p>
            <a:pPr algn="ctr" defTabSz="457200" fontAlgn="auto">
              <a:spcAft>
                <a:spcPts val="0"/>
              </a:spcAft>
            </a:pPr>
            <a:r>
              <a:rPr lang="es-ES" sz="3200" b="1" dirty="0">
                <a:solidFill>
                  <a:srgbClr val="FF9966"/>
                </a:solidFill>
                <a:latin typeface="Arial"/>
                <a:ea typeface="+mn-ea"/>
                <a:cs typeface="+mn-cs"/>
              </a:rPr>
              <a:t> </a:t>
            </a:r>
            <a:r>
              <a:rPr lang="es-ES" sz="3200" b="1" dirty="0" err="1" smtClean="0">
                <a:solidFill>
                  <a:srgbClr val="FFFF00"/>
                </a:solidFill>
                <a:latin typeface="Arial"/>
                <a:ea typeface="+mn-ea"/>
                <a:cs typeface="+mn-cs"/>
              </a:rPr>
              <a:t>Maintenance</a:t>
            </a:r>
            <a:endParaRPr lang="es-ES" sz="3200" b="1" dirty="0">
              <a:solidFill>
                <a:srgbClr val="FFFFFF"/>
              </a:solidFill>
              <a:latin typeface="Arial"/>
              <a:ea typeface="+mn-ea"/>
              <a:cs typeface="+mn-cs"/>
            </a:endParaRPr>
          </a:p>
        </p:txBody>
      </p:sp>
      <p:sp>
        <p:nvSpPr>
          <p:cNvPr id="9" name="Line 9"/>
          <p:cNvSpPr>
            <a:spLocks noChangeShapeType="1"/>
          </p:cNvSpPr>
          <p:nvPr/>
        </p:nvSpPr>
        <p:spPr bwMode="auto">
          <a:xfrm flipH="1">
            <a:off x="5109805" y="4345118"/>
            <a:ext cx="0" cy="1008062"/>
          </a:xfrm>
          <a:prstGeom prst="line">
            <a:avLst/>
          </a:prstGeom>
          <a:noFill/>
          <a:ln w="38100">
            <a:solidFill>
              <a:schemeClr val="tx1"/>
            </a:solidFill>
            <a:round/>
            <a:headEnd/>
            <a:tailEnd type="triangle" w="med" len="med"/>
          </a:ln>
        </p:spPr>
        <p:txBody>
          <a:bodyPr>
            <a:prstTxWarp prst="textNoShape">
              <a:avLst/>
            </a:prstTxWarp>
          </a:bodyPr>
          <a:lstStyle/>
          <a:p>
            <a:pPr algn="ctr" defTabSz="457200" fontAlgn="auto">
              <a:spcBef>
                <a:spcPts val="0"/>
              </a:spcBef>
              <a:spcAft>
                <a:spcPts val="0"/>
              </a:spcAft>
            </a:pPr>
            <a:endParaRPr lang="es-ES_tradnl" sz="3200" b="1">
              <a:solidFill>
                <a:srgbClr val="FFFFFF"/>
              </a:solidFill>
              <a:latin typeface="Arial"/>
              <a:ea typeface="+mn-ea"/>
              <a:cs typeface="+mn-cs"/>
            </a:endParaRPr>
          </a:p>
        </p:txBody>
      </p:sp>
      <p:sp>
        <p:nvSpPr>
          <p:cNvPr id="2" name="Title 1"/>
          <p:cNvSpPr>
            <a:spLocks noGrp="1"/>
          </p:cNvSpPr>
          <p:nvPr>
            <p:ph type="title" idx="4294967295"/>
          </p:nvPr>
        </p:nvSpPr>
        <p:spPr>
          <a:xfrm>
            <a:off x="571500" y="228600"/>
            <a:ext cx="9258300" cy="1143000"/>
          </a:xfrm>
        </p:spPr>
        <p:txBody>
          <a:bodyPr/>
          <a:lstStyle/>
          <a:p>
            <a:r>
              <a:rPr lang="en-US" sz="4000" b="1" noProof="0" dirty="0" smtClean="0">
                <a:latin typeface="Arial"/>
                <a:cs typeface="Arial"/>
              </a:rPr>
              <a:t>Transplant Candidate: </a:t>
            </a:r>
            <a:br>
              <a:rPr lang="en-US" sz="4000" b="1" noProof="0" dirty="0" smtClean="0">
                <a:latin typeface="Arial"/>
                <a:cs typeface="Arial"/>
              </a:rPr>
            </a:br>
            <a:r>
              <a:rPr lang="en-US" sz="4000" b="1" noProof="0" dirty="0" smtClean="0">
                <a:latin typeface="Arial"/>
                <a:cs typeface="Arial"/>
              </a:rPr>
              <a:t> Standard Treatments</a:t>
            </a:r>
            <a:endParaRPr lang="en-US" sz="4000" b="1" noProof="0" dirty="0">
              <a:latin typeface="Arial"/>
              <a:cs typeface="Arial"/>
            </a:endParaRPr>
          </a:p>
        </p:txBody>
      </p:sp>
      <p:sp>
        <p:nvSpPr>
          <p:cNvPr id="10" name="Rectangle 7"/>
          <p:cNvSpPr>
            <a:spLocks noChangeArrowheads="1"/>
          </p:cNvSpPr>
          <p:nvPr/>
        </p:nvSpPr>
        <p:spPr bwMode="auto">
          <a:xfrm>
            <a:off x="7406992" y="3466383"/>
            <a:ext cx="2108420" cy="461665"/>
          </a:xfrm>
          <a:prstGeom prst="rect">
            <a:avLst/>
          </a:prstGeom>
          <a:noFill/>
          <a:ln w="9525">
            <a:noFill/>
            <a:miter lim="800000"/>
            <a:headEnd/>
            <a:tailEnd/>
          </a:ln>
        </p:spPr>
        <p:txBody>
          <a:bodyPr wrap="none">
            <a:prstTxWarp prst="textNoShape">
              <a:avLst/>
            </a:prstTxWarp>
            <a:spAutoFit/>
          </a:bodyPr>
          <a:lstStyle/>
          <a:p>
            <a:pPr defTabSz="457200" fontAlgn="auto">
              <a:spcAft>
                <a:spcPts val="0"/>
              </a:spcAft>
            </a:pPr>
            <a:r>
              <a:rPr lang="es-ES" sz="2400" b="1" dirty="0" smtClean="0">
                <a:solidFill>
                  <a:srgbClr val="FFFFFF"/>
                </a:solidFill>
                <a:latin typeface="Arial"/>
                <a:ea typeface="+mn-ea"/>
                <a:cs typeface="+mn-cs"/>
              </a:rPr>
              <a:t>+ </a:t>
            </a:r>
            <a:r>
              <a:rPr lang="es-ES" sz="2400" b="1" dirty="0" err="1" smtClean="0">
                <a:solidFill>
                  <a:srgbClr val="FFFFFF"/>
                </a:solidFill>
                <a:latin typeface="Arial"/>
                <a:ea typeface="+mn-ea"/>
                <a:cs typeface="+mn-cs"/>
              </a:rPr>
              <a:t>bortezomib</a:t>
            </a:r>
            <a:endParaRPr lang="es-ES" sz="2400" b="1" dirty="0">
              <a:solidFill>
                <a:srgbClr val="FFFFFF"/>
              </a:solidFill>
              <a:latin typeface="Arial"/>
              <a:ea typeface="+mn-ea"/>
              <a:cs typeface="+mn-cs"/>
            </a:endParaRPr>
          </a:p>
        </p:txBody>
      </p:sp>
      <p:sp>
        <p:nvSpPr>
          <p:cNvPr id="11" name="Rectangle 7"/>
          <p:cNvSpPr>
            <a:spLocks noChangeArrowheads="1"/>
          </p:cNvSpPr>
          <p:nvPr/>
        </p:nvSpPr>
        <p:spPr bwMode="auto">
          <a:xfrm>
            <a:off x="7407020" y="4165241"/>
            <a:ext cx="1732265" cy="461665"/>
          </a:xfrm>
          <a:prstGeom prst="rect">
            <a:avLst/>
          </a:prstGeom>
          <a:noFill/>
          <a:ln w="9525">
            <a:noFill/>
            <a:miter lim="800000"/>
            <a:headEnd/>
            <a:tailEnd/>
          </a:ln>
        </p:spPr>
        <p:txBody>
          <a:bodyPr wrap="none">
            <a:prstTxWarp prst="textNoShape">
              <a:avLst/>
            </a:prstTxWarp>
            <a:spAutoFit/>
          </a:bodyPr>
          <a:lstStyle/>
          <a:p>
            <a:pPr defTabSz="457200" fontAlgn="auto">
              <a:spcAft>
                <a:spcPts val="0"/>
              </a:spcAft>
            </a:pPr>
            <a:r>
              <a:rPr lang="es-ES" sz="2400" b="1" dirty="0" smtClean="0">
                <a:solidFill>
                  <a:srgbClr val="FFFFFF"/>
                </a:solidFill>
                <a:latin typeface="Arial"/>
                <a:ea typeface="+mn-ea"/>
                <a:cs typeface="+mn-cs"/>
              </a:rPr>
              <a:t>+ </a:t>
            </a:r>
            <a:r>
              <a:rPr lang="es-ES" sz="2400" b="1" dirty="0" err="1">
                <a:solidFill>
                  <a:srgbClr val="FFFFFF"/>
                </a:solidFill>
                <a:latin typeface="Arial"/>
                <a:ea typeface="+mn-ea"/>
                <a:cs typeface="+mn-cs"/>
              </a:rPr>
              <a:t>b</a:t>
            </a:r>
            <a:r>
              <a:rPr lang="es-ES" sz="2400" b="1" dirty="0" err="1" smtClean="0">
                <a:solidFill>
                  <a:srgbClr val="FFFFFF"/>
                </a:solidFill>
                <a:latin typeface="Arial"/>
                <a:ea typeface="+mn-ea"/>
                <a:cs typeface="+mn-cs"/>
              </a:rPr>
              <a:t>usulfan</a:t>
            </a:r>
            <a:endParaRPr lang="es-ES" sz="2400" b="1" dirty="0">
              <a:solidFill>
                <a:srgbClr val="FFFFFF"/>
              </a:solidFill>
              <a:latin typeface="Arial"/>
              <a:ea typeface="+mn-ea"/>
              <a:cs typeface="+mn-cs"/>
            </a:endParaRPr>
          </a:p>
        </p:txBody>
      </p:sp>
      <p:sp>
        <p:nvSpPr>
          <p:cNvPr id="12" name="Rectángulo 1"/>
          <p:cNvSpPr/>
          <p:nvPr/>
        </p:nvSpPr>
        <p:spPr>
          <a:xfrm>
            <a:off x="3628218" y="6249878"/>
            <a:ext cx="6379020" cy="410882"/>
          </a:xfrm>
          <a:prstGeom prst="rect">
            <a:avLst/>
          </a:prstGeom>
        </p:spPr>
        <p:txBody>
          <a:bodyPr wrap="square" anchor="b">
            <a:spAutoFit/>
          </a:bodyPr>
          <a:lstStyle/>
          <a:p>
            <a:pPr algn="r" defTabSz="457200" fontAlgn="auto">
              <a:lnSpc>
                <a:spcPct val="85000"/>
              </a:lnSpc>
              <a:spcBef>
                <a:spcPts val="0"/>
              </a:spcBef>
              <a:spcAft>
                <a:spcPts val="0"/>
              </a:spcAft>
            </a:pPr>
            <a:r>
              <a:rPr lang="en-GB" sz="1200" b="1" dirty="0">
                <a:solidFill>
                  <a:srgbClr val="FFFFFF"/>
                </a:solidFill>
                <a:latin typeface="Arial"/>
                <a:ea typeface="+mn-ea"/>
                <a:cs typeface="+mn-cs"/>
              </a:rPr>
              <a:t>Lonial </a:t>
            </a:r>
            <a:r>
              <a:rPr lang="en-GB" sz="1200" b="1" dirty="0" smtClean="0">
                <a:solidFill>
                  <a:srgbClr val="FFFFFF"/>
                </a:solidFill>
                <a:latin typeface="Arial"/>
                <a:ea typeface="+mn-ea"/>
                <a:cs typeface="+mn-cs"/>
              </a:rPr>
              <a:t>S </a:t>
            </a:r>
            <a:r>
              <a:rPr lang="en-GB" sz="1200" b="1" dirty="0">
                <a:solidFill>
                  <a:srgbClr val="FFFFFF"/>
                </a:solidFill>
                <a:latin typeface="Arial"/>
                <a:ea typeface="+mn-ea"/>
                <a:cs typeface="+mn-cs"/>
              </a:rPr>
              <a:t>et al. </a:t>
            </a:r>
            <a:r>
              <a:rPr lang="en-GB" sz="1200" b="1" i="1" dirty="0" err="1">
                <a:solidFill>
                  <a:srgbClr val="FFFFFF"/>
                </a:solidFill>
                <a:latin typeface="Arial"/>
                <a:ea typeface="+mn-ea"/>
                <a:cs typeface="+mn-cs"/>
              </a:rPr>
              <a:t>Clin</a:t>
            </a:r>
            <a:r>
              <a:rPr lang="en-GB" sz="1200" b="1" i="1" dirty="0">
                <a:solidFill>
                  <a:srgbClr val="FFFFFF"/>
                </a:solidFill>
                <a:latin typeface="Arial"/>
                <a:ea typeface="+mn-ea"/>
                <a:cs typeface="+mn-cs"/>
              </a:rPr>
              <a:t> Cancer Res</a:t>
            </a:r>
            <a:r>
              <a:rPr lang="en-GB" sz="1200" b="1" dirty="0">
                <a:solidFill>
                  <a:srgbClr val="FFFFFF"/>
                </a:solidFill>
                <a:latin typeface="Arial"/>
                <a:ea typeface="+mn-ea"/>
                <a:cs typeface="+mn-cs"/>
              </a:rPr>
              <a:t>. </a:t>
            </a:r>
            <a:r>
              <a:rPr lang="en-GB" sz="1200" b="1" dirty="0" smtClean="0">
                <a:solidFill>
                  <a:srgbClr val="FFFFFF"/>
                </a:solidFill>
                <a:latin typeface="Arial"/>
                <a:ea typeface="+mn-ea"/>
                <a:cs typeface="+mn-cs"/>
              </a:rPr>
              <a:t>2010;16:5079.</a:t>
            </a:r>
            <a:r>
              <a:rPr lang="en-GB" sz="1200" b="1" dirty="0">
                <a:solidFill>
                  <a:srgbClr val="FFFFFF"/>
                </a:solidFill>
                <a:latin typeface="Arial"/>
                <a:ea typeface="+mn-ea"/>
                <a:cs typeface="+mn-cs"/>
              </a:rPr>
              <a:t/>
            </a:r>
            <a:br>
              <a:rPr lang="en-GB" sz="1200" b="1" dirty="0">
                <a:solidFill>
                  <a:srgbClr val="FFFFFF"/>
                </a:solidFill>
                <a:latin typeface="Arial"/>
                <a:ea typeface="+mn-ea"/>
                <a:cs typeface="+mn-cs"/>
              </a:rPr>
            </a:br>
            <a:r>
              <a:rPr lang="en-GB" sz="1200" b="1" dirty="0" err="1" smtClean="0">
                <a:solidFill>
                  <a:srgbClr val="FFFFFF"/>
                </a:solidFill>
                <a:latin typeface="Arial"/>
                <a:ea typeface="+mn-ea"/>
                <a:cs typeface="+mn-cs"/>
              </a:rPr>
              <a:t>Lahuerta</a:t>
            </a:r>
            <a:r>
              <a:rPr lang="en-GB" sz="1200" b="1" dirty="0" smtClean="0">
                <a:solidFill>
                  <a:srgbClr val="FFFFFF"/>
                </a:solidFill>
                <a:latin typeface="Arial"/>
                <a:ea typeface="+mn-ea"/>
                <a:cs typeface="+mn-cs"/>
              </a:rPr>
              <a:t> JJ </a:t>
            </a:r>
            <a:r>
              <a:rPr lang="en-GB" sz="1200" b="1" dirty="0">
                <a:solidFill>
                  <a:srgbClr val="FFFFFF"/>
                </a:solidFill>
                <a:latin typeface="Arial"/>
                <a:ea typeface="+mn-ea"/>
                <a:cs typeface="+mn-cs"/>
              </a:rPr>
              <a:t>et al. </a:t>
            </a:r>
            <a:r>
              <a:rPr lang="en-GB" sz="1200" b="1" i="1" dirty="0" err="1" smtClean="0">
                <a:solidFill>
                  <a:srgbClr val="FFFFFF"/>
                </a:solidFill>
                <a:latin typeface="Arial"/>
                <a:ea typeface="+mn-ea"/>
                <a:cs typeface="+mn-cs"/>
              </a:rPr>
              <a:t>Haematologica</a:t>
            </a:r>
            <a:r>
              <a:rPr lang="en-GB" sz="1200" b="1" dirty="0">
                <a:solidFill>
                  <a:srgbClr val="FFFFFF"/>
                </a:solidFill>
                <a:latin typeface="Arial"/>
                <a:ea typeface="+mn-ea"/>
                <a:cs typeface="+mn-cs"/>
              </a:rPr>
              <a:t>. </a:t>
            </a:r>
            <a:r>
              <a:rPr lang="en-GB" sz="1200" b="1" dirty="0" smtClean="0">
                <a:solidFill>
                  <a:srgbClr val="FFFFFF"/>
                </a:solidFill>
                <a:latin typeface="Arial"/>
                <a:ea typeface="+mn-ea"/>
                <a:cs typeface="+mn-cs"/>
              </a:rPr>
              <a:t>2010;95:1913.</a:t>
            </a:r>
            <a:endParaRPr lang="en-GB" sz="1200" b="1" dirty="0">
              <a:solidFill>
                <a:srgbClr val="FFFFFF"/>
              </a:solidFill>
              <a:latin typeface="Arial"/>
              <a:ea typeface="+mn-ea"/>
              <a:cs typeface="+mn-cs"/>
            </a:endParaRPr>
          </a:p>
        </p:txBody>
      </p:sp>
    </p:spTree>
    <p:extLst>
      <p:ext uri="{BB962C8B-B14F-4D97-AF65-F5344CB8AC3E}">
        <p14:creationId xmlns:p14="http://schemas.microsoft.com/office/powerpoint/2010/main" val="408061156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noProof="0" smtClean="0"/>
              <a:t>Aims of Consolidation or Maintenance Therapy</a:t>
            </a:r>
          </a:p>
        </p:txBody>
      </p:sp>
      <p:sp>
        <p:nvSpPr>
          <p:cNvPr id="2" name="Text Placeholder 1"/>
          <p:cNvSpPr>
            <a:spLocks noGrp="1"/>
          </p:cNvSpPr>
          <p:nvPr>
            <p:ph type="body" idx="1"/>
          </p:nvPr>
        </p:nvSpPr>
        <p:spPr/>
        <p:txBody>
          <a:bodyPr/>
          <a:lstStyle/>
          <a:p>
            <a:r>
              <a:rPr lang="en-US" sz="2800" noProof="0" smtClean="0"/>
              <a:t>Consolidation</a:t>
            </a:r>
            <a:endParaRPr lang="en-US" sz="2800" noProof="0"/>
          </a:p>
        </p:txBody>
      </p:sp>
      <p:sp>
        <p:nvSpPr>
          <p:cNvPr id="21507" name="Content Placeholder 2"/>
          <p:cNvSpPr>
            <a:spLocks noGrp="1"/>
          </p:cNvSpPr>
          <p:nvPr>
            <p:ph sz="half" idx="2"/>
          </p:nvPr>
        </p:nvSpPr>
        <p:spPr/>
        <p:txBody>
          <a:bodyPr/>
          <a:lstStyle/>
          <a:p>
            <a:r>
              <a:rPr lang="en-US" noProof="0" dirty="0" smtClean="0"/>
              <a:t>Improve response/induce deeper response following therapy</a:t>
            </a:r>
          </a:p>
          <a:p>
            <a:pPr lvl="1"/>
            <a:r>
              <a:rPr lang="en-US" noProof="0" dirty="0" smtClean="0"/>
              <a:t>By administration of treatment for a limited period</a:t>
            </a:r>
          </a:p>
        </p:txBody>
      </p:sp>
      <p:sp>
        <p:nvSpPr>
          <p:cNvPr id="3" name="Text Placeholder 2"/>
          <p:cNvSpPr>
            <a:spLocks noGrp="1"/>
          </p:cNvSpPr>
          <p:nvPr>
            <p:ph type="body" sz="quarter" idx="3"/>
          </p:nvPr>
        </p:nvSpPr>
        <p:spPr/>
        <p:txBody>
          <a:bodyPr/>
          <a:lstStyle/>
          <a:p>
            <a:r>
              <a:rPr lang="en-US" sz="2800" noProof="0" dirty="0" smtClean="0"/>
              <a:t>Maintenance</a:t>
            </a:r>
            <a:endParaRPr lang="en-US" sz="2800" noProof="0" dirty="0"/>
          </a:p>
        </p:txBody>
      </p:sp>
      <p:sp>
        <p:nvSpPr>
          <p:cNvPr id="21508" name="Content Placeholder 3"/>
          <p:cNvSpPr>
            <a:spLocks noGrp="1"/>
          </p:cNvSpPr>
          <p:nvPr>
            <p:ph sz="quarter" idx="4"/>
          </p:nvPr>
        </p:nvSpPr>
        <p:spPr/>
        <p:txBody>
          <a:bodyPr/>
          <a:lstStyle/>
          <a:p>
            <a:r>
              <a:rPr lang="en-US" noProof="0" dirty="0" smtClean="0"/>
              <a:t>Maintain response achieved following therapy</a:t>
            </a:r>
          </a:p>
          <a:p>
            <a:pPr lvl="1"/>
            <a:r>
              <a:rPr lang="en-US" noProof="0" dirty="0" smtClean="0"/>
              <a:t>By administration of </a:t>
            </a:r>
            <a:br>
              <a:rPr lang="en-US" noProof="0" dirty="0" smtClean="0"/>
            </a:br>
            <a:r>
              <a:rPr lang="en-US" noProof="0" dirty="0" smtClean="0"/>
              <a:t>treatment for a prolonged period</a:t>
            </a:r>
          </a:p>
        </p:txBody>
      </p:sp>
      <p:sp>
        <p:nvSpPr>
          <p:cNvPr id="9221" name="TextBox 1"/>
          <p:cNvSpPr txBox="1">
            <a:spLocks noChangeArrowheads="1"/>
          </p:cNvSpPr>
          <p:nvPr/>
        </p:nvSpPr>
        <p:spPr bwMode="auto">
          <a:xfrm>
            <a:off x="2253315" y="5139230"/>
            <a:ext cx="5760070" cy="978729"/>
          </a:xfrm>
          <a:prstGeom prst="rect">
            <a:avLst/>
          </a:prstGeom>
          <a:solidFill>
            <a:schemeClr val="accent1"/>
          </a:solidFill>
          <a:ln w="28575">
            <a:solidFill>
              <a:schemeClr val="tx1"/>
            </a:solidFill>
            <a:miter lim="800000"/>
            <a:headEnd/>
            <a:tailEnd/>
          </a:ln>
        </p:spPr>
        <p:txBody>
          <a:bodyPr wrap="square">
            <a:spAutoFit/>
          </a:bodyPr>
          <a:lstStyle/>
          <a:p>
            <a:pPr marL="342900" indent="-230188" defTabSz="457200" eaLnBrk="1" fontAlgn="auto" hangingPunct="1">
              <a:lnSpc>
                <a:spcPct val="120000"/>
              </a:lnSpc>
              <a:spcBef>
                <a:spcPts val="0"/>
              </a:spcBef>
              <a:spcAft>
                <a:spcPts val="0"/>
              </a:spcAft>
              <a:buFont typeface="Arial" pitchFamily="34" charset="0"/>
              <a:buChar char="•"/>
            </a:pPr>
            <a:r>
              <a:rPr lang="en-GB" sz="2400" b="1" dirty="0">
                <a:solidFill>
                  <a:srgbClr val="00003C"/>
                </a:solidFill>
                <a:latin typeface="Arial"/>
                <a:ea typeface="+mn-ea"/>
                <a:cs typeface="+mn-cs"/>
                <a:sym typeface="Symbol" pitchFamily="18" charset="2"/>
              </a:rPr>
              <a:t>Reduce the risk of relapse</a:t>
            </a:r>
            <a:endParaRPr lang="en-GB" sz="2400" b="1" dirty="0">
              <a:solidFill>
                <a:srgbClr val="00003C"/>
              </a:solidFill>
              <a:latin typeface="Arial"/>
              <a:ea typeface="+mn-ea"/>
              <a:cs typeface="+mn-cs"/>
            </a:endParaRPr>
          </a:p>
          <a:p>
            <a:pPr marL="342900" indent="-230188" defTabSz="457200" eaLnBrk="1" fontAlgn="auto" hangingPunct="1">
              <a:lnSpc>
                <a:spcPct val="120000"/>
              </a:lnSpc>
              <a:spcBef>
                <a:spcPts val="0"/>
              </a:spcBef>
              <a:spcAft>
                <a:spcPts val="0"/>
              </a:spcAft>
              <a:buFont typeface="Arial" pitchFamily="34" charset="0"/>
              <a:buChar char="•"/>
            </a:pPr>
            <a:r>
              <a:rPr lang="en-GB" sz="2400" b="1" dirty="0">
                <a:solidFill>
                  <a:srgbClr val="00003C"/>
                </a:solidFill>
                <a:latin typeface="Arial"/>
                <a:ea typeface="+mn-ea"/>
                <a:cs typeface="+mn-cs"/>
              </a:rPr>
              <a:t>Extend PFS and OS</a:t>
            </a:r>
          </a:p>
        </p:txBody>
      </p:sp>
    </p:spTree>
    <p:extLst>
      <p:ext uri="{BB962C8B-B14F-4D97-AF65-F5344CB8AC3E}">
        <p14:creationId xmlns:p14="http://schemas.microsoft.com/office/powerpoint/2010/main" val="309429350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483" name="Group 3"/>
          <p:cNvGrpSpPr>
            <a:grpSpLocks/>
          </p:cNvGrpSpPr>
          <p:nvPr/>
        </p:nvGrpSpPr>
        <p:grpSpPr bwMode="auto">
          <a:xfrm>
            <a:off x="3636965" y="2544766"/>
            <a:ext cx="3014663" cy="1768475"/>
            <a:chOff x="0" y="0"/>
            <a:chExt cx="1900" cy="1114"/>
          </a:xfrm>
        </p:grpSpPr>
        <p:sp>
          <p:nvSpPr>
            <p:cNvPr id="788484" name="Rectangle 4"/>
            <p:cNvSpPr>
              <a:spLocks noChangeArrowheads="1"/>
            </p:cNvSpPr>
            <p:nvPr/>
          </p:nvSpPr>
          <p:spPr bwMode="auto">
            <a:xfrm>
              <a:off x="0" y="0"/>
              <a:ext cx="0"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s-ES"/>
            </a:p>
          </p:txBody>
        </p:sp>
        <p:grpSp>
          <p:nvGrpSpPr>
            <p:cNvPr id="788485" name="Group 5"/>
            <p:cNvGrpSpPr>
              <a:grpSpLocks/>
            </p:cNvGrpSpPr>
            <p:nvPr/>
          </p:nvGrpSpPr>
          <p:grpSpPr bwMode="auto">
            <a:xfrm>
              <a:off x="0" y="0"/>
              <a:ext cx="1900" cy="1114"/>
              <a:chOff x="0" y="0"/>
              <a:chExt cx="1900" cy="1114"/>
            </a:xfrm>
          </p:grpSpPr>
          <p:sp>
            <p:nvSpPr>
              <p:cNvPr id="788486" name="Rectangle 6"/>
              <p:cNvSpPr>
                <a:spLocks noChangeArrowheads="1"/>
              </p:cNvSpPr>
              <p:nvPr/>
            </p:nvSpPr>
            <p:spPr bwMode="auto">
              <a:xfrm>
                <a:off x="0" y="0"/>
                <a:ext cx="0" cy="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s-ES"/>
              </a:p>
            </p:txBody>
          </p:sp>
          <p:sp>
            <p:nvSpPr>
              <p:cNvPr id="788487" name="Rectangle 7"/>
              <p:cNvSpPr>
                <a:spLocks noChangeArrowheads="1"/>
              </p:cNvSpPr>
              <p:nvPr/>
            </p:nvSpPr>
            <p:spPr bwMode="auto">
              <a:xfrm>
                <a:off x="0" y="0"/>
                <a:ext cx="1900" cy="11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eaLnBrk="1" hangingPunct="1">
                  <a:lnSpc>
                    <a:spcPct val="100000"/>
                  </a:lnSpc>
                </a:pPr>
                <a:r>
                  <a:rPr lang="es-ES" sz="900" b="0">
                    <a:solidFill>
                      <a:schemeClr val="tx1"/>
                    </a:solidFill>
                    <a:latin typeface="Arial" charset="0"/>
                    <a:cs typeface="Arial" charset="0"/>
                  </a:rPr>
                  <a:t>  </a:t>
                </a:r>
                <a:r>
                  <a:rPr lang="es-ES" sz="10100" b="0">
                    <a:solidFill>
                      <a:schemeClr val="tx1"/>
                    </a:solidFill>
                    <a:latin typeface="Arial" charset="0"/>
                    <a:cs typeface="Arial" charset="0"/>
                  </a:rPr>
                  <a:t> </a:t>
                </a:r>
                <a:r>
                  <a:rPr lang="es-ES" sz="900" b="0">
                    <a:solidFill>
                      <a:schemeClr val="tx1"/>
                    </a:solidFill>
                    <a:latin typeface="Arial" charset="0"/>
                    <a:cs typeface="Arial" charset="0"/>
                  </a:rPr>
                  <a:t>                                                                            </a:t>
                </a:r>
              </a:p>
              <a:p>
                <a:pPr algn="l">
                  <a:lnSpc>
                    <a:spcPct val="100000"/>
                  </a:lnSpc>
                </a:pPr>
                <a:endParaRPr lang="es-ES" sz="900" b="0">
                  <a:solidFill>
                    <a:schemeClr val="tx1"/>
                  </a:solidFill>
                  <a:latin typeface="Arial" charset="0"/>
                  <a:cs typeface="Arial" charset="0"/>
                </a:endParaRPr>
              </a:p>
            </p:txBody>
          </p:sp>
        </p:grpSp>
      </p:grpSp>
      <p:pic>
        <p:nvPicPr>
          <p:cNvPr id="788488" name="Picture 8" descr="wcd%20spep%20normal%20c%20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4" y="3070251"/>
            <a:ext cx="4068763" cy="2663825"/>
          </a:xfrm>
          <a:prstGeom prst="rect">
            <a:avLst/>
          </a:prstGeom>
          <a:noFill/>
          <a:extLst>
            <a:ext uri="{909E8E84-426E-40dd-AFC4-6F175D3DCCD1}">
              <a14:hiddenFill xmlns="" xmlns:a14="http://schemas.microsoft.com/office/drawing/2010/main">
                <a:solidFill>
                  <a:srgbClr val="FFFFFF"/>
                </a:solidFill>
              </a14:hiddenFill>
            </a:ext>
          </a:extLst>
        </p:spPr>
      </p:pic>
      <p:pic>
        <p:nvPicPr>
          <p:cNvPr id="788489" name="Picture 9" descr="wcd%20spep%20monoclonal%20i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3071839"/>
            <a:ext cx="4464050" cy="266223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88494" name="Group 14"/>
          <p:cNvGrpSpPr>
            <a:grpSpLocks/>
          </p:cNvGrpSpPr>
          <p:nvPr/>
        </p:nvGrpSpPr>
        <p:grpSpPr bwMode="auto">
          <a:xfrm>
            <a:off x="6223002" y="3648075"/>
            <a:ext cx="1873250" cy="720725"/>
            <a:chOff x="5508" y="1434"/>
            <a:chExt cx="672" cy="280"/>
          </a:xfrm>
        </p:grpSpPr>
        <p:sp>
          <p:nvSpPr>
            <p:cNvPr id="788490" name="Rectangle 10"/>
            <p:cNvSpPr>
              <a:spLocks noChangeArrowheads="1"/>
            </p:cNvSpPr>
            <p:nvPr/>
          </p:nvSpPr>
          <p:spPr bwMode="auto">
            <a:xfrm>
              <a:off x="5508" y="1434"/>
              <a:ext cx="672" cy="19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788491" name="Rectangle 11"/>
            <p:cNvSpPr>
              <a:spLocks noChangeArrowheads="1"/>
            </p:cNvSpPr>
            <p:nvPr/>
          </p:nvSpPr>
          <p:spPr bwMode="auto">
            <a:xfrm>
              <a:off x="5553" y="1570"/>
              <a:ext cx="576" cy="14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788492" name="Text Box 12"/>
          <p:cNvSpPr txBox="1">
            <a:spLocks noChangeArrowheads="1"/>
          </p:cNvSpPr>
          <p:nvPr/>
        </p:nvSpPr>
        <p:spPr bwMode="auto">
          <a:xfrm>
            <a:off x="23471" y="5867426"/>
            <a:ext cx="4739033" cy="461665"/>
          </a:xfrm>
          <a:prstGeom prst="rect">
            <a:avLst/>
          </a:prstGeom>
          <a:noFill/>
          <a:ln w="9525">
            <a:solidFill>
              <a:schemeClr val="bg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lnSpc>
                <a:spcPct val="100000"/>
              </a:lnSpc>
              <a:spcBef>
                <a:spcPct val="50000"/>
              </a:spcBef>
            </a:pPr>
            <a:r>
              <a:rPr lang="es-ES" sz="2400" b="1" dirty="0" smtClean="0">
                <a:solidFill>
                  <a:schemeClr val="bg1"/>
                </a:solidFill>
              </a:rPr>
              <a:t>Normal </a:t>
            </a:r>
            <a:r>
              <a:rPr lang="es-ES" sz="2400" b="1" dirty="0" err="1" smtClean="0">
                <a:solidFill>
                  <a:schemeClr val="bg1"/>
                </a:solidFill>
              </a:rPr>
              <a:t>serum</a:t>
            </a:r>
            <a:r>
              <a:rPr lang="es-ES" sz="2400" b="1" dirty="0" smtClean="0">
                <a:solidFill>
                  <a:schemeClr val="bg1"/>
                </a:solidFill>
              </a:rPr>
              <a:t> </a:t>
            </a:r>
            <a:r>
              <a:rPr lang="es-ES" sz="2400" b="1" dirty="0" err="1" smtClean="0">
                <a:solidFill>
                  <a:schemeClr val="bg1"/>
                </a:solidFill>
              </a:rPr>
              <a:t>electrophoresis</a:t>
            </a:r>
            <a:endParaRPr lang="es-ES" sz="2400" b="1" dirty="0">
              <a:solidFill>
                <a:schemeClr val="bg1"/>
              </a:solidFill>
            </a:endParaRPr>
          </a:p>
        </p:txBody>
      </p:sp>
      <p:sp>
        <p:nvSpPr>
          <p:cNvPr id="788493" name="Text Box 13"/>
          <p:cNvSpPr txBox="1">
            <a:spLocks noChangeArrowheads="1"/>
          </p:cNvSpPr>
          <p:nvPr/>
        </p:nvSpPr>
        <p:spPr bwMode="auto">
          <a:xfrm>
            <a:off x="5372100" y="5791213"/>
            <a:ext cx="4572000" cy="880241"/>
          </a:xfrm>
          <a:prstGeom prst="rect">
            <a:avLst/>
          </a:prstGeom>
          <a:noFill/>
          <a:ln w="9525">
            <a:solidFill>
              <a:schemeClr val="bg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lnSpc>
                <a:spcPct val="80000"/>
              </a:lnSpc>
              <a:spcBef>
                <a:spcPct val="50000"/>
              </a:spcBef>
            </a:pPr>
            <a:r>
              <a:rPr lang="es-ES" sz="2400" b="1" dirty="0" err="1" smtClean="0">
                <a:solidFill>
                  <a:schemeClr val="bg1"/>
                </a:solidFill>
              </a:rPr>
              <a:t>Serum</a:t>
            </a:r>
            <a:r>
              <a:rPr lang="es-ES" sz="2400" b="1" dirty="0" smtClean="0">
                <a:solidFill>
                  <a:schemeClr val="bg1"/>
                </a:solidFill>
              </a:rPr>
              <a:t> M-</a:t>
            </a:r>
            <a:r>
              <a:rPr lang="es-ES" sz="2400" b="1" dirty="0" err="1" smtClean="0">
                <a:solidFill>
                  <a:schemeClr val="bg1"/>
                </a:solidFill>
              </a:rPr>
              <a:t>protein</a:t>
            </a:r>
            <a:r>
              <a:rPr lang="es-ES" sz="2400" b="1" dirty="0" smtClean="0">
                <a:solidFill>
                  <a:schemeClr val="bg1"/>
                </a:solidFill>
              </a:rPr>
              <a:t>: </a:t>
            </a:r>
          </a:p>
          <a:p>
            <a:pPr eaLnBrk="1" hangingPunct="1">
              <a:lnSpc>
                <a:spcPct val="80000"/>
              </a:lnSpc>
              <a:spcBef>
                <a:spcPct val="50000"/>
              </a:spcBef>
            </a:pPr>
            <a:r>
              <a:rPr lang="es-ES" sz="2400" b="1" dirty="0" smtClean="0">
                <a:solidFill>
                  <a:schemeClr val="bg1"/>
                </a:solidFill>
              </a:rPr>
              <a:t>Monoclonal </a:t>
            </a:r>
            <a:r>
              <a:rPr lang="es-ES" sz="2400" b="1" dirty="0" err="1" smtClean="0">
                <a:solidFill>
                  <a:schemeClr val="bg1"/>
                </a:solidFill>
              </a:rPr>
              <a:t>protein</a:t>
            </a:r>
            <a:r>
              <a:rPr lang="es-ES" sz="2400" b="1" dirty="0" smtClean="0">
                <a:solidFill>
                  <a:schemeClr val="bg1"/>
                </a:solidFill>
              </a:rPr>
              <a:t>, M-</a:t>
            </a:r>
            <a:r>
              <a:rPr lang="es-ES" sz="2400" b="1" dirty="0" err="1" smtClean="0">
                <a:solidFill>
                  <a:schemeClr val="bg1"/>
                </a:solidFill>
              </a:rPr>
              <a:t>spike</a:t>
            </a:r>
            <a:endParaRPr lang="es-ES" sz="2400" b="1" dirty="0">
              <a:solidFill>
                <a:schemeClr val="bg1"/>
              </a:solidFill>
            </a:endParaRPr>
          </a:p>
        </p:txBody>
      </p:sp>
      <p:pic>
        <p:nvPicPr>
          <p:cNvPr id="788495" name="Picture 15" descr="animai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24128" y="1844675"/>
            <a:ext cx="433387" cy="2160588"/>
          </a:xfrm>
          <a:prstGeom prst="rect">
            <a:avLst/>
          </a:prstGeom>
          <a:noFill/>
          <a:extLst>
            <a:ext uri="{909E8E84-426E-40dd-AFC4-6F175D3DCCD1}">
              <a14:hiddenFill xmlns="" xmlns:a14="http://schemas.microsoft.com/office/drawing/2010/main">
                <a:solidFill>
                  <a:srgbClr val="FFFFFF"/>
                </a:solidFill>
              </a14:hiddenFill>
            </a:ext>
          </a:extLst>
        </p:spPr>
      </p:pic>
      <p:pic>
        <p:nvPicPr>
          <p:cNvPr id="788496" name="Picture 16" descr="ainmun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13" y="1844675"/>
            <a:ext cx="463550" cy="2160588"/>
          </a:xfrm>
          <a:prstGeom prst="rect">
            <a:avLst/>
          </a:prstGeom>
          <a:noFill/>
          <a:extLst>
            <a:ext uri="{909E8E84-426E-40dd-AFC4-6F175D3DCCD1}">
              <a14:hiddenFill xmlns="" xmlns:a14="http://schemas.microsoft.com/office/drawing/2010/main">
                <a:solidFill>
                  <a:srgbClr val="FFFFFF"/>
                </a:solidFill>
              </a14:hiddenFill>
            </a:ext>
          </a:extLst>
        </p:spPr>
      </p:pic>
      <p:pic>
        <p:nvPicPr>
          <p:cNvPr id="788497" name="Picture 17" descr="ainmun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7713" y="1844675"/>
            <a:ext cx="403225" cy="216058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88504" name="Group 24"/>
          <p:cNvGrpSpPr>
            <a:grpSpLocks/>
          </p:cNvGrpSpPr>
          <p:nvPr/>
        </p:nvGrpSpPr>
        <p:grpSpPr bwMode="auto">
          <a:xfrm>
            <a:off x="7304102" y="1341438"/>
            <a:ext cx="2090737" cy="1727200"/>
            <a:chOff x="4827" y="618"/>
            <a:chExt cx="1317" cy="1407"/>
          </a:xfrm>
        </p:grpSpPr>
        <p:pic>
          <p:nvPicPr>
            <p:cNvPr id="788499" name="Picture 19" descr="animai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27" y="618"/>
              <a:ext cx="273" cy="1407"/>
            </a:xfrm>
            <a:prstGeom prst="rect">
              <a:avLst/>
            </a:prstGeom>
            <a:noFill/>
            <a:extLst>
              <a:ext uri="{909E8E84-426E-40dd-AFC4-6F175D3DCCD1}">
                <a14:hiddenFill xmlns="" xmlns:a14="http://schemas.microsoft.com/office/drawing/2010/main">
                  <a:solidFill>
                    <a:srgbClr val="FFFFFF"/>
                  </a:solidFill>
                </a14:hiddenFill>
              </a:ext>
            </a:extLst>
          </p:spPr>
        </p:pic>
        <p:pic>
          <p:nvPicPr>
            <p:cNvPr id="788500" name="Picture 20" descr="animai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0" y="618"/>
              <a:ext cx="273" cy="1407"/>
            </a:xfrm>
            <a:prstGeom prst="rect">
              <a:avLst/>
            </a:prstGeom>
            <a:noFill/>
            <a:extLst>
              <a:ext uri="{909E8E84-426E-40dd-AFC4-6F175D3DCCD1}">
                <a14:hiddenFill xmlns="" xmlns:a14="http://schemas.microsoft.com/office/drawing/2010/main">
                  <a:solidFill>
                    <a:srgbClr val="FFFFFF"/>
                  </a:solidFill>
                </a14:hiddenFill>
              </a:ext>
            </a:extLst>
          </p:spPr>
        </p:pic>
        <p:pic>
          <p:nvPicPr>
            <p:cNvPr id="788501" name="Picture 21" descr="animai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71" y="618"/>
              <a:ext cx="273" cy="1407"/>
            </a:xfrm>
            <a:prstGeom prst="rect">
              <a:avLst/>
            </a:prstGeom>
            <a:noFill/>
            <a:extLst>
              <a:ext uri="{909E8E84-426E-40dd-AFC4-6F175D3DCCD1}">
                <a14:hiddenFill xmlns="" xmlns:a14="http://schemas.microsoft.com/office/drawing/2010/main">
                  <a:solidFill>
                    <a:srgbClr val="FFFFFF"/>
                  </a:solidFill>
                </a14:hiddenFill>
              </a:ext>
            </a:extLst>
          </p:spPr>
        </p:pic>
        <p:pic>
          <p:nvPicPr>
            <p:cNvPr id="788502" name="Picture 22" descr="animai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43" y="618"/>
              <a:ext cx="273" cy="1407"/>
            </a:xfrm>
            <a:prstGeom prst="rect">
              <a:avLst/>
            </a:prstGeom>
            <a:noFill/>
            <a:extLst>
              <a:ext uri="{909E8E84-426E-40dd-AFC4-6F175D3DCCD1}">
                <a14:hiddenFill xmlns="" xmlns:a14="http://schemas.microsoft.com/office/drawing/2010/main">
                  <a:solidFill>
                    <a:srgbClr val="FFFFFF"/>
                  </a:solidFill>
                </a14:hiddenFill>
              </a:ext>
            </a:extLst>
          </p:spPr>
        </p:pic>
        <p:pic>
          <p:nvPicPr>
            <p:cNvPr id="788503" name="Picture 23" descr="animai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71" y="618"/>
              <a:ext cx="273" cy="1407"/>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88505" name="Text Box 25"/>
          <p:cNvSpPr txBox="1">
            <a:spLocks noChangeArrowheads="1"/>
          </p:cNvSpPr>
          <p:nvPr/>
        </p:nvSpPr>
        <p:spPr bwMode="auto">
          <a:xfrm>
            <a:off x="2235207" y="1331929"/>
            <a:ext cx="598065"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t>IgG</a:t>
            </a:r>
          </a:p>
        </p:txBody>
      </p:sp>
      <p:sp>
        <p:nvSpPr>
          <p:cNvPr id="788506" name="Text Box 26"/>
          <p:cNvSpPr txBox="1">
            <a:spLocks noChangeArrowheads="1"/>
          </p:cNvSpPr>
          <p:nvPr/>
        </p:nvSpPr>
        <p:spPr bwMode="auto">
          <a:xfrm>
            <a:off x="2747969" y="1341454"/>
            <a:ext cx="582211"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t>IgA</a:t>
            </a:r>
          </a:p>
        </p:txBody>
      </p:sp>
      <p:sp>
        <p:nvSpPr>
          <p:cNvPr id="788507" name="Text Box 27"/>
          <p:cNvSpPr txBox="1">
            <a:spLocks noChangeArrowheads="1"/>
          </p:cNvSpPr>
          <p:nvPr/>
        </p:nvSpPr>
        <p:spPr bwMode="auto">
          <a:xfrm>
            <a:off x="3225811" y="1341454"/>
            <a:ext cx="612217"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t>IgM</a:t>
            </a:r>
          </a:p>
        </p:txBody>
      </p:sp>
      <p:sp>
        <p:nvSpPr>
          <p:cNvPr id="788508" name="Text Box 28"/>
          <p:cNvSpPr txBox="1">
            <a:spLocks noChangeArrowheads="1"/>
          </p:cNvSpPr>
          <p:nvPr/>
        </p:nvSpPr>
        <p:spPr bwMode="auto">
          <a:xfrm>
            <a:off x="7115181" y="836615"/>
            <a:ext cx="598065"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solidFill>
                  <a:schemeClr val="bg1"/>
                </a:solidFill>
              </a:rPr>
              <a:t>IgG</a:t>
            </a:r>
          </a:p>
        </p:txBody>
      </p:sp>
      <p:sp>
        <p:nvSpPr>
          <p:cNvPr id="788509" name="Text Box 29"/>
          <p:cNvSpPr txBox="1">
            <a:spLocks noChangeArrowheads="1"/>
          </p:cNvSpPr>
          <p:nvPr/>
        </p:nvSpPr>
        <p:spPr bwMode="auto">
          <a:xfrm>
            <a:off x="7664457" y="836615"/>
            <a:ext cx="598065"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solidFill>
                  <a:schemeClr val="bg1"/>
                </a:solidFill>
              </a:rPr>
              <a:t>IgG</a:t>
            </a:r>
          </a:p>
        </p:txBody>
      </p:sp>
      <p:sp>
        <p:nvSpPr>
          <p:cNvPr id="788510" name="Text Box 30"/>
          <p:cNvSpPr txBox="1">
            <a:spLocks noChangeArrowheads="1"/>
          </p:cNvSpPr>
          <p:nvPr/>
        </p:nvSpPr>
        <p:spPr bwMode="auto">
          <a:xfrm>
            <a:off x="8196269" y="836615"/>
            <a:ext cx="598065"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solidFill>
                  <a:schemeClr val="bg1"/>
                </a:solidFill>
              </a:rPr>
              <a:t>IgG</a:t>
            </a:r>
          </a:p>
        </p:txBody>
      </p:sp>
      <p:sp>
        <p:nvSpPr>
          <p:cNvPr id="788511" name="Text Box 31"/>
          <p:cNvSpPr txBox="1">
            <a:spLocks noChangeArrowheads="1"/>
          </p:cNvSpPr>
          <p:nvPr/>
        </p:nvSpPr>
        <p:spPr bwMode="auto">
          <a:xfrm>
            <a:off x="8699505" y="836615"/>
            <a:ext cx="598065" cy="400110"/>
          </a:xfrm>
          <a:prstGeom prst="rect">
            <a:avLst/>
          </a:prstGeom>
          <a:noFill/>
          <a:ln>
            <a:noFill/>
          </a:ln>
          <a:effectLst/>
          <a:extLst>
            <a:ext uri="{909E8E84-426E-40dd-AFC4-6F175D3DCCD1}">
              <a14:hiddenFill xmlns="" xmlns:a14="http://schemas.microsoft.com/office/drawing/2010/main">
                <a:solidFill>
                  <a:srgbClr val="5F5F5F"/>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s-ES">
                <a:solidFill>
                  <a:schemeClr val="bg1"/>
                </a:solidFill>
              </a:rPr>
              <a:t>IgG</a:t>
            </a:r>
          </a:p>
        </p:txBody>
      </p:sp>
      <p:pic>
        <p:nvPicPr>
          <p:cNvPr id="3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1715" y="990626"/>
            <a:ext cx="914401" cy="631825"/>
          </a:xfrm>
          <a:prstGeom prst="rect">
            <a:avLst/>
          </a:prstGeom>
          <a:noFill/>
          <a:ln>
            <a:noFill/>
          </a:ln>
          <a:effectLst>
            <a:outerShdw blurRad="63500" dist="38099" dir="2700000" algn="ctr" rotWithShape="0">
              <a:srgbClr val="0C0D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Text Box 2"/>
          <p:cNvSpPr txBox="1">
            <a:spLocks noChangeArrowheads="1"/>
          </p:cNvSpPr>
          <p:nvPr/>
        </p:nvSpPr>
        <p:spPr bwMode="auto">
          <a:xfrm>
            <a:off x="419100" y="115891"/>
            <a:ext cx="952500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lnSpc>
                <a:spcPct val="100000"/>
              </a:lnSpc>
              <a:spcBef>
                <a:spcPct val="50000"/>
              </a:spcBef>
            </a:pPr>
            <a:r>
              <a:rPr lang="ca-ES" sz="4400" b="1" dirty="0" err="1" smtClean="0">
                <a:solidFill>
                  <a:srgbClr val="FFFF00"/>
                </a:solidFill>
              </a:rPr>
              <a:t>Protein</a:t>
            </a:r>
            <a:r>
              <a:rPr lang="ca-ES" sz="4400" b="1" dirty="0" smtClean="0">
                <a:solidFill>
                  <a:srgbClr val="FFFF00"/>
                </a:solidFill>
              </a:rPr>
              <a:t> </a:t>
            </a:r>
            <a:r>
              <a:rPr lang="ca-ES" sz="4400" b="1" dirty="0" err="1" smtClean="0">
                <a:solidFill>
                  <a:srgbClr val="FFFF00"/>
                </a:solidFill>
              </a:rPr>
              <a:t>Serum</a:t>
            </a:r>
            <a:r>
              <a:rPr lang="ca-ES" sz="4400" b="1" dirty="0" smtClean="0">
                <a:solidFill>
                  <a:srgbClr val="FFFF00"/>
                </a:solidFill>
              </a:rPr>
              <a:t> </a:t>
            </a:r>
            <a:r>
              <a:rPr lang="ca-ES" sz="4400" b="1" dirty="0" err="1" smtClean="0">
                <a:solidFill>
                  <a:srgbClr val="FFFF00"/>
                </a:solidFill>
              </a:rPr>
              <a:t>electrophoresis</a:t>
            </a:r>
            <a:r>
              <a:rPr lang="ca-ES" sz="4400" b="1" dirty="0" smtClean="0">
                <a:solidFill>
                  <a:srgbClr val="FFFF00"/>
                </a:solidFill>
              </a:rPr>
              <a:t> </a:t>
            </a:r>
            <a:endParaRPr lang="es-ES" sz="4400" b="1" dirty="0">
              <a:solidFill>
                <a:srgbClr val="FFFF00"/>
              </a:solidFill>
            </a:endParaRPr>
          </a:p>
        </p:txBody>
      </p:sp>
      <p:pic>
        <p:nvPicPr>
          <p:cNvPr id="3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3115" y="1219226"/>
            <a:ext cx="914401" cy="631825"/>
          </a:xfrm>
          <a:prstGeom prst="rect">
            <a:avLst/>
          </a:prstGeom>
          <a:noFill/>
          <a:ln>
            <a:noFill/>
          </a:ln>
          <a:effectLst>
            <a:outerShdw blurRad="63500" dist="38099" dir="2700000" algn="ctr" rotWithShape="0">
              <a:srgbClr val="0C0D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14" y="1295426"/>
            <a:ext cx="914401" cy="631825"/>
          </a:xfrm>
          <a:prstGeom prst="rect">
            <a:avLst/>
          </a:prstGeom>
          <a:noFill/>
          <a:ln>
            <a:noFill/>
          </a:ln>
          <a:effectLst>
            <a:outerShdw blurRad="63500" dist="38099" dir="2700000" algn="ctr" rotWithShape="0">
              <a:srgbClr val="0C0D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9314" y="1676400"/>
            <a:ext cx="914401" cy="631825"/>
          </a:xfrm>
          <a:prstGeom prst="rect">
            <a:avLst/>
          </a:prstGeom>
          <a:noFill/>
          <a:ln>
            <a:noFill/>
          </a:ln>
          <a:effectLst>
            <a:outerShdw blurRad="63500" dist="38099" dir="2700000" algn="ctr" rotWithShape="0">
              <a:srgbClr val="0C0D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7914" y="1752602"/>
            <a:ext cx="914401" cy="631825"/>
          </a:xfrm>
          <a:prstGeom prst="rect">
            <a:avLst/>
          </a:prstGeom>
          <a:noFill/>
          <a:ln>
            <a:noFill/>
          </a:ln>
          <a:effectLst>
            <a:outerShdw blurRad="63500" dist="38099" dir="2700000" algn="ctr" rotWithShape="0">
              <a:srgbClr val="0C0D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213775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4" name="Title 1"/>
          <p:cNvSpPr>
            <a:spLocks noGrp="1"/>
          </p:cNvSpPr>
          <p:nvPr>
            <p:ph type="title"/>
          </p:nvPr>
        </p:nvSpPr>
        <p:spPr/>
        <p:txBody>
          <a:bodyPr/>
          <a:lstStyle/>
          <a:p>
            <a:r>
              <a:rPr lang="en-US" noProof="0" smtClean="0"/>
              <a:t>Consolidation Therapy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2150025"/>
              </p:ext>
            </p:extLst>
          </p:nvPr>
        </p:nvGraphicFramePr>
        <p:xfrm>
          <a:off x="514368" y="1600226"/>
          <a:ext cx="9258301" cy="3222720"/>
        </p:xfrm>
        <a:graphic>
          <a:graphicData uri="http://schemas.openxmlformats.org/drawingml/2006/table">
            <a:tbl>
              <a:tblPr firstRow="1" bandRow="1">
                <a:tableStyleId>{2D5ABB26-0587-4C30-8999-92F81FD0307C}</a:tableStyleId>
              </a:tblPr>
              <a:tblGrid>
                <a:gridCol w="1543050"/>
                <a:gridCol w="1709225"/>
                <a:gridCol w="1535137"/>
                <a:gridCol w="2073227"/>
                <a:gridCol w="854612"/>
                <a:gridCol w="1543050"/>
              </a:tblGrid>
              <a:tr h="116634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1" u="none" strike="noStrike" cap="none" normalizeH="0" baseline="0" dirty="0" smtClean="0">
                          <a:ln>
                            <a:noFill/>
                          </a:ln>
                          <a:solidFill>
                            <a:schemeClr val="accent1"/>
                          </a:solidFill>
                          <a:effectLst/>
                        </a:rPr>
                        <a:t>Induction Regimen</a:t>
                      </a:r>
                      <a:endParaRPr kumimoji="0" lang="it-IT" sz="20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2000" b="1" u="none" strike="noStrike" cap="none" normalizeH="0" baseline="0" dirty="0" smtClean="0">
                          <a:ln>
                            <a:noFill/>
                          </a:ln>
                          <a:solidFill>
                            <a:schemeClr val="accent1"/>
                          </a:solidFill>
                          <a:effectLst/>
                        </a:rPr>
                        <a:t>Response Post-VTD Induction</a:t>
                      </a:r>
                      <a:endParaRPr kumimoji="0" lang="it-IT" sz="20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2000" b="1" u="none" strike="noStrike" cap="none" normalizeH="0" baseline="0" dirty="0" smtClean="0">
                          <a:ln>
                            <a:noFill/>
                          </a:ln>
                          <a:solidFill>
                            <a:schemeClr val="accent1"/>
                          </a:solidFill>
                          <a:effectLst/>
                        </a:rPr>
                        <a:t>Response Post-ASCT </a:t>
                      </a:r>
                      <a:endParaRPr kumimoji="0" lang="it-IT" sz="20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2000" b="1" u="none" strike="noStrike" cap="none" normalizeH="0" baseline="0" dirty="0" smtClean="0">
                          <a:ln>
                            <a:noFill/>
                          </a:ln>
                          <a:solidFill>
                            <a:schemeClr val="accent1"/>
                          </a:solidFill>
                          <a:effectLst/>
                        </a:rPr>
                        <a:t>Response Post-Consolidation</a:t>
                      </a:r>
                    </a:p>
                  </a:txBody>
                  <a:tcPr marL="40494" marR="40494" marT="36001" marB="36001" anchor="b" horzOverflow="overflow">
                    <a:lnB w="28575" cap="flat" cmpd="sng" algn="ctr">
                      <a:solidFill>
                        <a:schemeClr val="accent1"/>
                      </a:solidFill>
                      <a:prstDash val="solid"/>
                      <a:round/>
                      <a:headEnd type="none" w="med" len="med"/>
                      <a:tailEnd type="none" w="med" len="med"/>
                    </a:lnB>
                  </a:tcPr>
                </a:tc>
                <a:tc row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2000" b="1" u="none" strike="noStrike" cap="none" normalizeH="0" baseline="0" dirty="0" smtClean="0">
                          <a:ln>
                            <a:noFill/>
                          </a:ln>
                          <a:solidFill>
                            <a:schemeClr val="accent1"/>
                          </a:solidFill>
                          <a:effectLst/>
                        </a:rPr>
                        <a:t>PFS</a:t>
                      </a:r>
                      <a:endParaRPr kumimoji="0" lang="it-IT" sz="20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c rowSpan="2">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0" lang="it-IT" sz="2000" b="1" u="none" strike="noStrike" cap="none" normalizeH="0" baseline="0" dirty="0" smtClean="0">
                          <a:ln>
                            <a:noFill/>
                          </a:ln>
                          <a:solidFill>
                            <a:schemeClr val="accent1"/>
                          </a:solidFill>
                          <a:effectLst/>
                        </a:rPr>
                        <a:t>OS</a:t>
                      </a:r>
                      <a:endParaRPr kumimoji="0" lang="it-IT" sz="20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b" horzOverflow="overflow">
                    <a:lnB w="28575" cap="flat" cmpd="sng" algn="ctr">
                      <a:solidFill>
                        <a:schemeClr val="accent1"/>
                      </a:solidFill>
                      <a:prstDash val="solid"/>
                      <a:round/>
                      <a:headEnd type="none" w="med" len="med"/>
                      <a:tailEnd type="none" w="med" len="med"/>
                    </a:lnB>
                  </a:tcPr>
                </a:tc>
              </a:tr>
              <a:tr h="445539">
                <a:tc vMerge="1">
                  <a:txBody>
                    <a:bodyPr/>
                    <a:lstStyle/>
                    <a:p>
                      <a:endParaRPr lang="it-IT"/>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it-IT" sz="2000" b="1" u="none" strike="noStrike" cap="none" normalizeH="0" baseline="0" dirty="0" smtClean="0">
                          <a:ln>
                            <a:noFill/>
                          </a:ln>
                          <a:solidFill>
                            <a:schemeClr val="tx1"/>
                          </a:solidFill>
                          <a:effectLst/>
                        </a:rPr>
                        <a:t>CR (%)</a:t>
                      </a:r>
                      <a:endParaRPr kumimoji="0" lang="it-IT" sz="2000" b="1" i="0" u="none" strike="noStrike" cap="none" normalizeH="0" baseline="0" dirty="0" smtClean="0">
                        <a:ln>
                          <a:noFill/>
                        </a:ln>
                        <a:solidFill>
                          <a:schemeClr val="tx1"/>
                        </a:solidFill>
                        <a:effectLst/>
                        <a:latin typeface="Arial" charset="0"/>
                        <a:cs typeface="Arial" charset="0"/>
                      </a:endParaRPr>
                    </a:p>
                  </a:txBody>
                  <a:tcPr marL="40494" marR="40494" marT="36001" marB="36001" anchor="b" horzOverflow="overflow">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it-IT" sz="2000" b="1" u="none" strike="noStrike" cap="none" normalizeH="0" baseline="0" dirty="0" smtClean="0">
                          <a:ln>
                            <a:noFill/>
                          </a:ln>
                          <a:solidFill>
                            <a:schemeClr val="tx1"/>
                          </a:solidFill>
                          <a:effectLst/>
                        </a:rPr>
                        <a:t>CR (%)</a:t>
                      </a:r>
                      <a:endParaRPr kumimoji="0" lang="it-IT" sz="2000" b="1" i="0" u="none" strike="noStrike" cap="none" normalizeH="0" baseline="0" dirty="0" smtClean="0">
                        <a:ln>
                          <a:noFill/>
                        </a:ln>
                        <a:solidFill>
                          <a:schemeClr val="tx1"/>
                        </a:solidFill>
                        <a:effectLst/>
                        <a:latin typeface="Arial" charset="0"/>
                        <a:cs typeface="Arial" charset="0"/>
                      </a:endParaRPr>
                    </a:p>
                  </a:txBody>
                  <a:tcPr marL="40494" marR="40494" marT="36001" marB="36001" anchor="b" horzOverflow="overflow">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it-IT" sz="2000" b="1" u="none" strike="noStrike" cap="none" normalizeH="0" baseline="0" dirty="0" smtClean="0">
                          <a:ln>
                            <a:noFill/>
                          </a:ln>
                          <a:solidFill>
                            <a:schemeClr val="tx1"/>
                          </a:solidFill>
                          <a:effectLst/>
                        </a:rPr>
                        <a:t>CR (%)</a:t>
                      </a:r>
                      <a:endParaRPr kumimoji="0" lang="it-IT" sz="2000" b="1" i="0" u="none" strike="noStrike" cap="none" normalizeH="0" baseline="0" dirty="0" smtClean="0">
                        <a:ln>
                          <a:noFill/>
                        </a:ln>
                        <a:solidFill>
                          <a:schemeClr val="tx1"/>
                        </a:solidFill>
                        <a:effectLst/>
                        <a:latin typeface="Arial" charset="0"/>
                        <a:cs typeface="Arial" charset="0"/>
                      </a:endParaRPr>
                    </a:p>
                  </a:txBody>
                  <a:tcPr marL="40494" marR="40494" marT="36001" marB="36001" anchor="b" horzOverflow="overflow">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vMerge="1">
                  <a:txBody>
                    <a:bodyPr/>
                    <a:lstStyle/>
                    <a:p>
                      <a:endParaRPr lang="it-IT"/>
                    </a:p>
                  </a:txBody>
                  <a:tcPr/>
                </a:tc>
                <a:tc vMerge="1">
                  <a:txBody>
                    <a:bodyPr/>
                    <a:lstStyle/>
                    <a:p>
                      <a:endParaRPr lang="it-IT"/>
                    </a:p>
                  </a:txBody>
                  <a:tcPr/>
                </a:tc>
              </a:tr>
              <a:tr h="733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solidFill>
                            <a:schemeClr val="accent1"/>
                          </a:solidFill>
                          <a:effectLst/>
                        </a:rPr>
                        <a:t>VTD</a:t>
                      </a:r>
                      <a:r>
                        <a:rPr kumimoji="0" lang="it-IT" sz="1800" b="1" u="none" strike="noStrike" cap="none" normalizeH="0" baseline="30000" dirty="0" smtClean="0">
                          <a:ln>
                            <a:noFill/>
                          </a:ln>
                          <a:solidFill>
                            <a:schemeClr val="accent1"/>
                          </a:solidFill>
                          <a:effectLst/>
                        </a:rPr>
                        <a:t>1</a:t>
                      </a:r>
                      <a:r>
                        <a:rPr kumimoji="0" lang="it-IT" sz="1800" b="1" u="none" strike="noStrike" cap="none" normalizeH="0" baseline="0" dirty="0" smtClean="0">
                          <a:ln>
                            <a:noFill/>
                          </a:ln>
                          <a:solidFill>
                            <a:schemeClr val="accent1"/>
                          </a:solidFill>
                          <a:effectLst/>
                        </a:rPr>
                        <a:t> </a:t>
                      </a:r>
                      <a:endParaRPr kumimoji="0" lang="it-IT" sz="18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mn-lt"/>
                          <a:cs typeface="+mn-cs"/>
                        </a:rPr>
                        <a:t>19</a:t>
                      </a:r>
                      <a:endParaRPr kumimoji="0" lang="it-IT" sz="1800" b="1" i="0" u="none" strike="noStrike" cap="none" normalizeH="0" baseline="0" dirty="0" smtClean="0">
                        <a:ln>
                          <a:noFill/>
                        </a:ln>
                        <a:solidFill>
                          <a:schemeClr val="tx1"/>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solidFill>
                            <a:schemeClr val="tx1"/>
                          </a:solidFill>
                          <a:effectLst/>
                        </a:rPr>
                        <a:t>42</a:t>
                      </a:r>
                      <a:endParaRPr kumimoji="0" lang="it-IT" sz="1800" b="1" i="0" u="none" strike="noStrike" cap="none" normalizeH="0" baseline="0" dirty="0" smtClean="0">
                        <a:ln>
                          <a:noFill/>
                        </a:ln>
                        <a:solidFill>
                          <a:schemeClr val="tx1"/>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solidFill>
                            <a:schemeClr val="tx1"/>
                          </a:solidFill>
                          <a:effectLst/>
                        </a:rPr>
                        <a:t>61</a:t>
                      </a:r>
                      <a:endParaRPr kumimoji="0" lang="it-IT" sz="1800" b="1" i="0" u="none" strike="noStrike" cap="none" normalizeH="0" baseline="0" dirty="0" smtClean="0">
                        <a:ln>
                          <a:noFill/>
                        </a:ln>
                        <a:solidFill>
                          <a:schemeClr val="tx1"/>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solidFill>
                            <a:schemeClr val="accent1"/>
                          </a:solidFill>
                          <a:effectLst/>
                        </a:rPr>
                        <a:t>60%</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effectLst/>
                        </a:rPr>
                        <a:t>(3-yr)</a:t>
                      </a:r>
                      <a:endParaRPr kumimoji="0" lang="it-IT" sz="18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solidFill>
                            <a:schemeClr val="accent1"/>
                          </a:solidFill>
                          <a:effectLst/>
                        </a:rPr>
                        <a:t>90%</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u="none" strike="noStrike" cap="none" normalizeH="0" baseline="0" dirty="0" smtClean="0">
                          <a:ln>
                            <a:noFill/>
                          </a:ln>
                          <a:effectLst/>
                        </a:rPr>
                        <a:t>(3-yr)</a:t>
                      </a:r>
                      <a:endParaRPr kumimoji="0" lang="it-IT" sz="1800" b="1" i="0" u="none" strike="noStrike" cap="none" normalizeH="0" baseline="0" dirty="0" smtClean="0">
                        <a:ln>
                          <a:noFill/>
                        </a:ln>
                        <a:solidFill>
                          <a:srgbClr val="FFFFFF"/>
                        </a:solidFill>
                        <a:effectLst/>
                        <a:latin typeface="Arial" charset="0"/>
                        <a:cs typeface="Arial" charset="0"/>
                      </a:endParaRPr>
                    </a:p>
                  </a:txBody>
                  <a:tcPr marL="40494" marR="40494" marT="36001" marB="36001" anchor="ctr" horzOverflow="overflow">
                    <a:lnT w="28575"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4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accent1"/>
                          </a:solidFill>
                          <a:effectLst/>
                          <a:latin typeface="Arial" charset="0"/>
                          <a:cs typeface="Arial" charset="0"/>
                        </a:rPr>
                        <a:t>RVD</a:t>
                      </a:r>
                      <a:r>
                        <a:rPr kumimoji="0" lang="it-IT" sz="1800" b="1" i="0" u="none" strike="noStrike" cap="none" normalizeH="0" baseline="30000" dirty="0" smtClean="0">
                          <a:ln>
                            <a:noFill/>
                          </a:ln>
                          <a:solidFill>
                            <a:schemeClr val="accent1"/>
                          </a:solidFill>
                          <a:effectLst/>
                          <a:latin typeface="Arial" charset="0"/>
                          <a:cs typeface="Arial" charset="0"/>
                        </a:rPr>
                        <a:t>2</a:t>
                      </a:r>
                    </a:p>
                  </a:txBody>
                  <a:tcPr marL="40494" marR="40494" marT="36001" marB="36001"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cs typeface="Arial" charset="0"/>
                        </a:rPr>
                        <a:t>23</a:t>
                      </a:r>
                    </a:p>
                  </a:txBody>
                  <a:tcPr marL="40494" marR="40494" marT="36001" marB="36001"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cs typeface="Arial" charset="0"/>
                        </a:rPr>
                        <a:t>42</a:t>
                      </a:r>
                    </a:p>
                  </a:txBody>
                  <a:tcPr marL="40494" marR="40494" marT="36001" marB="36001"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cs typeface="Arial" charset="0"/>
                        </a:rPr>
                        <a:t>48</a:t>
                      </a:r>
                    </a:p>
                  </a:txBody>
                  <a:tcPr marL="40494" marR="40494" marT="36001" marB="36001"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smtClean="0">
                        <a:ln>
                          <a:noFill/>
                        </a:ln>
                        <a:solidFill>
                          <a:schemeClr val="tx1"/>
                        </a:solidFill>
                        <a:effectLst/>
                        <a:latin typeface="Arial" charset="0"/>
                        <a:cs typeface="Arial" charset="0"/>
                      </a:endParaRPr>
                    </a:p>
                  </a:txBody>
                  <a:tcPr marL="40494" marR="40494" marT="36001" marB="36001"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smtClean="0">
                        <a:ln>
                          <a:noFill/>
                        </a:ln>
                        <a:solidFill>
                          <a:schemeClr val="tx1"/>
                        </a:solidFill>
                        <a:effectLst/>
                        <a:latin typeface="Arial" charset="0"/>
                        <a:cs typeface="Arial" charset="0"/>
                      </a:endParaRPr>
                    </a:p>
                  </a:txBody>
                  <a:tcPr marL="40494" marR="40494" marT="36001" marB="36001"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4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accent1"/>
                          </a:solidFill>
                          <a:effectLst/>
                          <a:latin typeface="Arial" charset="0"/>
                          <a:cs typeface="Arial" charset="0"/>
                        </a:rPr>
                        <a:t>KTD</a:t>
                      </a:r>
                      <a:r>
                        <a:rPr kumimoji="0" lang="it-IT" sz="1800" b="1" i="0" u="none" strike="noStrike" cap="none" normalizeH="0" baseline="30000" dirty="0" smtClean="0">
                          <a:ln>
                            <a:noFill/>
                          </a:ln>
                          <a:solidFill>
                            <a:schemeClr val="accent1"/>
                          </a:solidFill>
                          <a:effectLst/>
                          <a:latin typeface="Arial" charset="0"/>
                          <a:cs typeface="Arial" charset="0"/>
                        </a:rPr>
                        <a:t>3</a:t>
                      </a:r>
                      <a:endParaRPr kumimoji="0" lang="it-IT" sz="1800" b="1" i="0" u="none" strike="noStrike" cap="none" normalizeH="0" baseline="0" dirty="0" smtClean="0">
                        <a:ln>
                          <a:noFill/>
                        </a:ln>
                        <a:solidFill>
                          <a:schemeClr val="accent1"/>
                        </a:solidFill>
                        <a:effectLst/>
                        <a:latin typeface="Arial" charset="0"/>
                        <a:cs typeface="Arial" charset="0"/>
                      </a:endParaRPr>
                    </a:p>
                  </a:txBody>
                  <a:tcPr marL="40494" marR="40494" marT="36001" marB="36001" anchor="ctr" horzOverflow="overflow">
                    <a:lnT w="1270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cs typeface="Arial" charset="0"/>
                        </a:rPr>
                        <a:t>25</a:t>
                      </a:r>
                    </a:p>
                  </a:txBody>
                  <a:tcPr marL="40494" marR="40494" marT="36001" marB="36001" anchor="ctr" horzOverflow="overflow">
                    <a:lnT w="1270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cs typeface="Arial" charset="0"/>
                        </a:rPr>
                        <a:t>33</a:t>
                      </a:r>
                    </a:p>
                  </a:txBody>
                  <a:tcPr marL="40494" marR="40494" marT="36001" marB="36001" anchor="ctr" horzOverflow="overflow">
                    <a:lnT w="1270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dirty="0" smtClean="0">
                          <a:ln>
                            <a:noFill/>
                          </a:ln>
                          <a:solidFill>
                            <a:schemeClr val="tx1"/>
                          </a:solidFill>
                          <a:effectLst/>
                          <a:latin typeface="Arial" charset="0"/>
                          <a:cs typeface="Arial" charset="0"/>
                        </a:rPr>
                        <a:t>63</a:t>
                      </a:r>
                    </a:p>
                  </a:txBody>
                  <a:tcPr marL="40494" marR="40494" marT="36001" marB="36001" anchor="ctr" horzOverflow="overflow">
                    <a:lnT w="1270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smtClean="0">
                        <a:ln>
                          <a:noFill/>
                        </a:ln>
                        <a:solidFill>
                          <a:schemeClr val="tx1"/>
                        </a:solidFill>
                        <a:effectLst/>
                        <a:latin typeface="Arial" charset="0"/>
                        <a:cs typeface="Arial" charset="0"/>
                      </a:endParaRPr>
                    </a:p>
                  </a:txBody>
                  <a:tcPr marL="40494" marR="40494" marT="36001" marB="36001" anchor="ctr" horzOverflow="overflow">
                    <a:lnT w="1270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dirty="0" smtClean="0">
                        <a:ln>
                          <a:noFill/>
                        </a:ln>
                        <a:solidFill>
                          <a:schemeClr val="tx1"/>
                        </a:solidFill>
                        <a:effectLst/>
                        <a:latin typeface="Arial" charset="0"/>
                        <a:cs typeface="Arial" charset="0"/>
                      </a:endParaRPr>
                    </a:p>
                  </a:txBody>
                  <a:tcPr marL="40494" marR="40494" marT="36001" marB="36001" anchor="ctr" horzOverflow="overflow">
                    <a:lnT w="12700" cap="flat" cmpd="sng" algn="ctr">
                      <a:solidFill>
                        <a:schemeClr val="tx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r>
            </a:tbl>
          </a:graphicData>
        </a:graphic>
      </p:graphicFrame>
      <p:sp>
        <p:nvSpPr>
          <p:cNvPr id="8" name="Text Box 4"/>
          <p:cNvSpPr txBox="1">
            <a:spLocks noChangeArrowheads="1"/>
          </p:cNvSpPr>
          <p:nvPr/>
        </p:nvSpPr>
        <p:spPr bwMode="auto">
          <a:xfrm>
            <a:off x="607424" y="6095182"/>
            <a:ext cx="9403012" cy="567815"/>
          </a:xfrm>
          <a:prstGeom prst="rect">
            <a:avLst/>
          </a:prstGeom>
          <a:noFill/>
          <a:ln w="9525">
            <a:noFill/>
            <a:miter lim="800000"/>
            <a:headEnd/>
            <a:tailEnd/>
          </a:ln>
        </p:spPr>
        <p:txBody>
          <a:bodyPr wrap="square" lIns="91408" tIns="45704" rIns="91408" bIns="45704" anchor="b">
            <a:spAutoFit/>
          </a:bodyPr>
          <a:lstStyle/>
          <a:p>
            <a:pPr marL="228600" indent="-228600" algn="r" fontAlgn="auto">
              <a:lnSpc>
                <a:spcPct val="85000"/>
              </a:lnSpc>
              <a:spcBef>
                <a:spcPts val="0"/>
              </a:spcBef>
              <a:spcAft>
                <a:spcPts val="0"/>
              </a:spcAft>
              <a:buAutoNum type="arabicPeriod"/>
              <a:defRPr/>
            </a:pPr>
            <a:r>
              <a:rPr lang="en-US" sz="1200" b="1" kern="0" dirty="0" err="1" smtClean="0">
                <a:solidFill>
                  <a:srgbClr val="FFFFFF"/>
                </a:solidFill>
                <a:ea typeface="MS PGothic" pitchFamily="34" charset="-128"/>
                <a:cs typeface="Arial" pitchFamily="34" charset="0"/>
              </a:rPr>
              <a:t>Cavo</a:t>
            </a:r>
            <a:r>
              <a:rPr lang="en-US" sz="1200" b="1" kern="0" dirty="0" smtClean="0">
                <a:solidFill>
                  <a:srgbClr val="FFFFFF"/>
                </a:solidFill>
                <a:ea typeface="MS PGothic" pitchFamily="34" charset="-128"/>
                <a:cs typeface="Arial" pitchFamily="34" charset="0"/>
              </a:rPr>
              <a:t> M et </a:t>
            </a:r>
            <a:r>
              <a:rPr lang="en-US" sz="1200" b="1" kern="0" dirty="0">
                <a:solidFill>
                  <a:srgbClr val="FFFFFF"/>
                </a:solidFill>
                <a:ea typeface="MS PGothic" pitchFamily="34" charset="-128"/>
                <a:cs typeface="Arial" pitchFamily="34" charset="0"/>
              </a:rPr>
              <a:t>al. </a:t>
            </a:r>
            <a:r>
              <a:rPr lang="fr-FR" sz="1200" b="1" i="1" dirty="0" smtClean="0">
                <a:solidFill>
                  <a:srgbClr val="FFFFFF"/>
                </a:solidFill>
                <a:ea typeface="+mn-ea"/>
                <a:cs typeface="Arial" pitchFamily="34" charset="0"/>
              </a:rPr>
              <a:t>Blood</a:t>
            </a:r>
            <a:r>
              <a:rPr lang="fr-FR" sz="1200" b="1" dirty="0" smtClean="0">
                <a:solidFill>
                  <a:srgbClr val="FFFFFF"/>
                </a:solidFill>
                <a:ea typeface="+mn-ea"/>
                <a:cs typeface="Arial" pitchFamily="34" charset="0"/>
              </a:rPr>
              <a:t>. 2012; 120:9.</a:t>
            </a:r>
            <a:r>
              <a:rPr lang="fr-FR" sz="1200" b="1" dirty="0">
                <a:solidFill>
                  <a:srgbClr val="FFFFFF"/>
                </a:solidFill>
                <a:ea typeface="+mn-ea"/>
                <a:cs typeface="Arial" pitchFamily="34" charset="0"/>
              </a:rPr>
              <a:t/>
            </a:r>
            <a:br>
              <a:rPr lang="fr-FR" sz="1200" b="1" dirty="0">
                <a:solidFill>
                  <a:srgbClr val="FFFFFF"/>
                </a:solidFill>
                <a:ea typeface="+mn-ea"/>
                <a:cs typeface="Arial" pitchFamily="34" charset="0"/>
              </a:rPr>
            </a:br>
            <a:r>
              <a:rPr lang="en-US" sz="1200" b="1" kern="0" dirty="0" smtClean="0">
                <a:solidFill>
                  <a:prstClr val="white"/>
                </a:solidFill>
                <a:ea typeface="+mn-ea"/>
                <a:cs typeface="+mn-cs"/>
              </a:rPr>
              <a:t>2. </a:t>
            </a:r>
            <a:r>
              <a:rPr lang="en-US" sz="1200" b="1" kern="0" dirty="0" err="1" smtClean="0">
                <a:solidFill>
                  <a:prstClr val="white"/>
                </a:solidFill>
                <a:ea typeface="+mn-ea"/>
                <a:cs typeface="+mn-cs"/>
              </a:rPr>
              <a:t>Roussel</a:t>
            </a:r>
            <a:r>
              <a:rPr lang="en-US" sz="1200" b="1" kern="0" dirty="0" smtClean="0">
                <a:solidFill>
                  <a:prstClr val="white"/>
                </a:solidFill>
                <a:ea typeface="+mn-ea"/>
                <a:cs typeface="+mn-cs"/>
              </a:rPr>
              <a:t> </a:t>
            </a:r>
            <a:r>
              <a:rPr lang="en-US" sz="1200" b="1" kern="0" dirty="0">
                <a:solidFill>
                  <a:prstClr val="white"/>
                </a:solidFill>
                <a:ea typeface="+mn-ea"/>
                <a:cs typeface="+mn-cs"/>
              </a:rPr>
              <a:t>M et al</a:t>
            </a:r>
            <a:r>
              <a:rPr lang="de-DE" sz="1200" b="1" dirty="0">
                <a:solidFill>
                  <a:srgbClr val="FFFFFF"/>
                </a:solidFill>
                <a:ea typeface="+mn-ea"/>
                <a:cs typeface="+mn-cs"/>
              </a:rPr>
              <a:t>. </a:t>
            </a:r>
            <a:r>
              <a:rPr lang="de-DE" sz="1200" b="1" i="1" dirty="0">
                <a:solidFill>
                  <a:srgbClr val="FFFFFF"/>
                </a:solidFill>
                <a:ea typeface="+mn-ea"/>
                <a:cs typeface="+mn-cs"/>
              </a:rPr>
              <a:t>Blood. </a:t>
            </a:r>
            <a:r>
              <a:rPr lang="de-DE" sz="1200" b="1" dirty="0">
                <a:solidFill>
                  <a:srgbClr val="FFFFFF"/>
                </a:solidFill>
                <a:ea typeface="+mn-ea"/>
                <a:cs typeface="+mn-cs"/>
              </a:rPr>
              <a:t>2011;118: Abstract </a:t>
            </a:r>
            <a:r>
              <a:rPr lang="en-US" sz="1200" b="1" dirty="0">
                <a:solidFill>
                  <a:srgbClr val="FFFFFF"/>
                </a:solidFill>
                <a:ea typeface="+mn-ea"/>
                <a:cs typeface="+mn-cs"/>
              </a:rPr>
              <a:t>1872. </a:t>
            </a:r>
            <a:endParaRPr lang="en-US" sz="1200" b="1" kern="0" dirty="0" smtClean="0">
              <a:solidFill>
                <a:srgbClr val="FFFFFF"/>
              </a:solidFill>
              <a:ea typeface="MS PGothic" pitchFamily="34" charset="-128"/>
              <a:cs typeface="+mn-cs"/>
            </a:endParaRPr>
          </a:p>
          <a:p>
            <a:pPr algn="r" fontAlgn="auto">
              <a:lnSpc>
                <a:spcPct val="85000"/>
              </a:lnSpc>
              <a:spcBef>
                <a:spcPts val="0"/>
              </a:spcBef>
              <a:spcAft>
                <a:spcPts val="0"/>
              </a:spcAft>
              <a:defRPr/>
            </a:pPr>
            <a:r>
              <a:rPr lang="en-US" sz="1200" b="1" kern="0" dirty="0" smtClean="0">
                <a:solidFill>
                  <a:srgbClr val="FFFFFF"/>
                </a:solidFill>
                <a:ea typeface="MS PGothic" pitchFamily="34" charset="-128"/>
                <a:cs typeface="+mn-cs"/>
              </a:rPr>
              <a:t>3. </a:t>
            </a:r>
            <a:r>
              <a:rPr lang="en-US" sz="1200" b="1" kern="0" dirty="0" err="1" smtClean="0">
                <a:solidFill>
                  <a:srgbClr val="FFFFFF"/>
                </a:solidFill>
                <a:ea typeface="MS PGothic" pitchFamily="34" charset="-128"/>
                <a:cs typeface="+mn-cs"/>
              </a:rPr>
              <a:t>Sonneveld</a:t>
            </a:r>
            <a:r>
              <a:rPr lang="en-US" sz="1200" b="1" kern="0" dirty="0" smtClean="0">
                <a:solidFill>
                  <a:srgbClr val="FFFFFF"/>
                </a:solidFill>
                <a:ea typeface="MS PGothic" pitchFamily="34" charset="-128"/>
                <a:cs typeface="+mn-cs"/>
              </a:rPr>
              <a:t> P et al. Blood 2014; </a:t>
            </a:r>
            <a:endParaRPr lang="en-US" sz="1200" b="1" dirty="0" smtClean="0">
              <a:solidFill>
                <a:srgbClr val="FFFFFF"/>
              </a:solidFill>
              <a:ea typeface="+mn-ea"/>
              <a:cs typeface="+mn-cs"/>
            </a:endParaRPr>
          </a:p>
        </p:txBody>
      </p:sp>
      <p:sp>
        <p:nvSpPr>
          <p:cNvPr id="2" name="Rectángulo 1"/>
          <p:cNvSpPr/>
          <p:nvPr/>
        </p:nvSpPr>
        <p:spPr>
          <a:xfrm>
            <a:off x="462980" y="5157198"/>
            <a:ext cx="9226647" cy="430887"/>
          </a:xfrm>
          <a:prstGeom prst="rect">
            <a:avLst/>
          </a:prstGeom>
        </p:spPr>
        <p:txBody>
          <a:bodyPr wrap="square">
            <a:spAutoFit/>
          </a:bodyPr>
          <a:lstStyle/>
          <a:p>
            <a:pPr algn="ctr">
              <a:spcBef>
                <a:spcPct val="0"/>
              </a:spcBef>
              <a:defRPr/>
            </a:pPr>
            <a:r>
              <a:rPr lang="en-US" sz="2200" b="1" dirty="0" smtClean="0">
                <a:solidFill>
                  <a:srgbClr val="FFFFFF"/>
                </a:solidFill>
                <a:ea typeface="+mn-ea"/>
                <a:cs typeface="+mn-cs"/>
              </a:rPr>
              <a:t>Consolidation </a:t>
            </a:r>
            <a:r>
              <a:rPr lang="en-US" sz="2200" b="1" dirty="0">
                <a:solidFill>
                  <a:srgbClr val="FFFFFF"/>
                </a:solidFill>
                <a:ea typeface="+mn-ea"/>
                <a:cs typeface="+mn-cs"/>
              </a:rPr>
              <a:t>upgraded response in </a:t>
            </a:r>
            <a:r>
              <a:rPr lang="en-US" sz="2200" b="1" dirty="0" smtClean="0">
                <a:solidFill>
                  <a:srgbClr val="FFFFFF"/>
                </a:solidFill>
                <a:ea typeface="+mn-ea"/>
                <a:cs typeface="+mn-cs"/>
              </a:rPr>
              <a:t>approximately 30%.</a:t>
            </a:r>
            <a:endParaRPr lang="en-US" sz="2200" b="1" dirty="0">
              <a:solidFill>
                <a:srgbClr val="FFFFFF"/>
              </a:solidFill>
              <a:ea typeface="+mn-ea"/>
              <a:cs typeface="+mn-cs"/>
            </a:endParaRPr>
          </a:p>
        </p:txBody>
      </p:sp>
    </p:spTree>
    <p:extLst>
      <p:ext uri="{BB962C8B-B14F-4D97-AF65-F5344CB8AC3E}">
        <p14:creationId xmlns:p14="http://schemas.microsoft.com/office/powerpoint/2010/main" val="380858334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17" y="-26987"/>
            <a:ext cx="10328275" cy="1017587"/>
            <a:chOff x="0" y="-17"/>
            <a:chExt cx="6506" cy="544"/>
          </a:xfrm>
        </p:grpSpPr>
        <p:sp>
          <p:nvSpPr>
            <p:cNvPr id="7" name="Rectangle 3"/>
            <p:cNvSpPr>
              <a:spLocks noChangeArrowheads="1"/>
            </p:cNvSpPr>
            <p:nvPr/>
          </p:nvSpPr>
          <p:spPr bwMode="auto">
            <a:xfrm>
              <a:off x="26" y="-17"/>
              <a:ext cx="6480" cy="544"/>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anchor="ctr">
              <a:prstTxWarp prst="textNoShape">
                <a:avLst/>
              </a:prstTxWarp>
            </a:bodyPr>
            <a:lstStyle/>
            <a:p>
              <a:pPr>
                <a:spcBef>
                  <a:spcPct val="0"/>
                </a:spcBef>
              </a:pPr>
              <a:endParaRPr lang="es-ES_tradnl" sz="1000">
                <a:solidFill>
                  <a:srgbClr val="FFFFFF"/>
                </a:solidFill>
                <a:ea typeface="+mn-ea"/>
                <a:cs typeface="+mn-cs"/>
              </a:endParaRPr>
            </a:p>
          </p:txBody>
        </p:sp>
        <p:sp>
          <p:nvSpPr>
            <p:cNvPr id="10" name="Line 4"/>
            <p:cNvSpPr>
              <a:spLocks noChangeShapeType="1"/>
            </p:cNvSpPr>
            <p:nvPr/>
          </p:nvSpPr>
          <p:spPr bwMode="auto">
            <a:xfrm>
              <a:off x="0" y="527"/>
              <a:ext cx="6480" cy="0"/>
            </a:xfrm>
            <a:prstGeom prst="line">
              <a:avLst/>
            </a:prstGeom>
            <a:noFill/>
            <a:ln w="9525">
              <a:solidFill>
                <a:srgbClr val="FFFF66"/>
              </a:solidFill>
              <a:round/>
              <a:headEnd/>
              <a:tailEnd/>
            </a:ln>
            <a:effectLst>
              <a:outerShdw blurRad="63500" dist="38099" dir="2700000" algn="ctr" rotWithShape="0">
                <a:srgbClr val="0B0B0B">
                  <a:alpha val="74998"/>
                </a:srgbClr>
              </a:outerShdw>
            </a:effectLst>
          </p:spPr>
          <p:txBody>
            <a:bodyPr>
              <a:prstTxWarp prst="textNoShape">
                <a:avLst/>
              </a:prstTxWarp>
              <a:spAutoFit/>
            </a:bodyPr>
            <a:lstStyle/>
            <a:p>
              <a:pPr>
                <a:spcBef>
                  <a:spcPct val="0"/>
                </a:spcBef>
                <a:defRPr/>
              </a:pPr>
              <a:endParaRPr lang="es-ES_tradnl" sz="1000">
                <a:solidFill>
                  <a:srgbClr val="FFFFFF"/>
                </a:solidFill>
                <a:ea typeface="+mn-ea"/>
                <a:cs typeface="+mn-cs"/>
              </a:endParaRPr>
            </a:p>
          </p:txBody>
        </p:sp>
      </p:grpSp>
      <p:sp>
        <p:nvSpPr>
          <p:cNvPr id="8" name="Title 7"/>
          <p:cNvSpPr>
            <a:spLocks noGrp="1"/>
          </p:cNvSpPr>
          <p:nvPr>
            <p:ph type="title"/>
          </p:nvPr>
        </p:nvSpPr>
        <p:spPr>
          <a:xfrm>
            <a:off x="241138" y="-171400"/>
            <a:ext cx="9690497" cy="1143000"/>
          </a:xfrm>
        </p:spPr>
        <p:txBody>
          <a:bodyPr/>
          <a:lstStyle/>
          <a:p>
            <a:r>
              <a:rPr sz="3600" b="1" dirty="0">
                <a:latin typeface="Arial" charset="0"/>
                <a:cs typeface="Arial" charset="0"/>
              </a:rPr>
              <a:t>Thalidomide </a:t>
            </a:r>
            <a:r>
              <a:rPr sz="3600" dirty="0">
                <a:latin typeface="Arial" charset="0"/>
                <a:cs typeface="Arial" charset="0"/>
              </a:rPr>
              <a:t>Maintenance Treatment</a:t>
            </a:r>
          </a:p>
        </p:txBody>
      </p:sp>
      <p:sp>
        <p:nvSpPr>
          <p:cNvPr id="53274" name="Text Box 7"/>
          <p:cNvSpPr txBox="1">
            <a:spLocks noChangeArrowheads="1"/>
          </p:cNvSpPr>
          <p:nvPr/>
        </p:nvSpPr>
        <p:spPr bwMode="auto">
          <a:xfrm>
            <a:off x="275039" y="6199188"/>
            <a:ext cx="986730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0"/>
              </a:spcBef>
            </a:pPr>
            <a:r>
              <a:rPr lang="en-GB" sz="1200" b="1">
                <a:solidFill>
                  <a:srgbClr val="FFFFFF"/>
                </a:solidFill>
              </a:rPr>
              <a:t>1. Attal M, et al. </a:t>
            </a:r>
            <a:r>
              <a:rPr lang="en-GB" sz="1200" b="1" i="1">
                <a:solidFill>
                  <a:srgbClr val="FFFFFF"/>
                </a:solidFill>
              </a:rPr>
              <a:t>Blood.</a:t>
            </a:r>
            <a:r>
              <a:rPr lang="en-GB" sz="1200" b="1">
                <a:solidFill>
                  <a:srgbClr val="FFFFFF"/>
                </a:solidFill>
              </a:rPr>
              <a:t> 2006;108(10):3289-3294.  2. Spencer A, et al. </a:t>
            </a:r>
            <a:r>
              <a:rPr lang="en-GB" sz="1200" b="1" i="1">
                <a:solidFill>
                  <a:srgbClr val="FFFFFF"/>
                </a:solidFill>
              </a:rPr>
              <a:t>J Clin Oncol.</a:t>
            </a:r>
            <a:r>
              <a:rPr lang="en-GB" sz="1200" b="1">
                <a:solidFill>
                  <a:srgbClr val="FFFFFF"/>
                </a:solidFill>
              </a:rPr>
              <a:t> 2009;27(11):1788-1793. </a:t>
            </a:r>
            <a:endParaRPr lang="en-US" sz="1200">
              <a:solidFill>
                <a:srgbClr val="FFFFFF"/>
              </a:solidFill>
            </a:endParaRPr>
          </a:p>
          <a:p>
            <a:pPr eaLnBrk="1" hangingPunct="1">
              <a:spcBef>
                <a:spcPct val="0"/>
              </a:spcBef>
            </a:pPr>
            <a:r>
              <a:rPr lang="en-GB" sz="1200" b="1">
                <a:solidFill>
                  <a:srgbClr val="FFFFFF"/>
                </a:solidFill>
              </a:rPr>
              <a:t>3. Barlogie B, et al. </a:t>
            </a:r>
            <a:r>
              <a:rPr lang="en-GB" sz="1200" b="1" i="1">
                <a:solidFill>
                  <a:srgbClr val="FFFFFF"/>
                </a:solidFill>
              </a:rPr>
              <a:t>N Engl J Med.</a:t>
            </a:r>
            <a:r>
              <a:rPr lang="en-GB" sz="1200" b="1">
                <a:solidFill>
                  <a:srgbClr val="FFFFFF"/>
                </a:solidFill>
              </a:rPr>
              <a:t> 2006;354(10):1021-1030.  4. Morgan GJ, et al. </a:t>
            </a:r>
            <a:r>
              <a:rPr lang="en-GB" sz="1200" b="1" i="1">
                <a:solidFill>
                  <a:srgbClr val="FFFFFF"/>
                </a:solidFill>
              </a:rPr>
              <a:t>Blood.</a:t>
            </a:r>
            <a:r>
              <a:rPr lang="en-GB" sz="1200" b="1">
                <a:solidFill>
                  <a:srgbClr val="FFFFFF"/>
                </a:solidFill>
              </a:rPr>
              <a:t> 2009;114: Abstract 352. </a:t>
            </a:r>
          </a:p>
          <a:p>
            <a:pPr eaLnBrk="1" hangingPunct="1">
              <a:spcBef>
                <a:spcPct val="0"/>
              </a:spcBef>
            </a:pPr>
            <a:r>
              <a:rPr lang="en-GB" sz="1200" b="1">
                <a:solidFill>
                  <a:srgbClr val="FFFFFF"/>
                </a:solidFill>
              </a:rPr>
              <a:t>5. Lokhorst HM, et al. </a:t>
            </a:r>
            <a:r>
              <a:rPr lang="en-GB" sz="1200" b="1" i="1">
                <a:solidFill>
                  <a:srgbClr val="FFFFFF"/>
                </a:solidFill>
              </a:rPr>
              <a:t>Blood.</a:t>
            </a:r>
            <a:r>
              <a:rPr lang="en-GB" sz="1200" b="1">
                <a:solidFill>
                  <a:srgbClr val="FFFFFF"/>
                </a:solidFill>
              </a:rPr>
              <a:t> 2010;115(6):1113-1120.  </a:t>
            </a:r>
            <a:endParaRPr lang="en-US" sz="1200">
              <a:solidFill>
                <a:srgbClr val="FFFFFF"/>
              </a:solidFill>
            </a:endParaRPr>
          </a:p>
        </p:txBody>
      </p:sp>
      <p:graphicFrame>
        <p:nvGraphicFramePr>
          <p:cNvPr id="11" name="Group 42"/>
          <p:cNvGraphicFramePr>
            <a:graphicFrameLocks noGrp="1"/>
          </p:cNvGraphicFramePr>
          <p:nvPr>
            <p:extLst>
              <p:ext uri="{D42A27DB-BD31-4B8C-83A1-F6EECF244321}">
                <p14:modId xmlns:p14="http://schemas.microsoft.com/office/powerpoint/2010/main" val="1970799513"/>
              </p:ext>
            </p:extLst>
          </p:nvPr>
        </p:nvGraphicFramePr>
        <p:xfrm>
          <a:off x="114304" y="990604"/>
          <a:ext cx="9982200" cy="5170485"/>
        </p:xfrm>
        <a:graphic>
          <a:graphicData uri="http://schemas.openxmlformats.org/drawingml/2006/table">
            <a:tbl>
              <a:tblPr/>
              <a:tblGrid>
                <a:gridCol w="1188357"/>
                <a:gridCol w="3243747"/>
                <a:gridCol w="3194260"/>
                <a:gridCol w="2355836"/>
              </a:tblGrid>
              <a:tr h="916289">
                <a:tc>
                  <a:txBody>
                    <a:bodyPr/>
                    <a:lstStyle/>
                    <a:p>
                      <a:pPr marL="0" marR="0" lvl="0" indent="0" algn="ctr" defTabSz="914400" rtl="0" eaLnBrk="1" fontAlgn="base" latinLnBrk="0" hangingPunct="1">
                        <a:lnSpc>
                          <a:spcPts val="2000"/>
                        </a:lnSpc>
                        <a:spcBef>
                          <a:spcPct val="0"/>
                        </a:spcBef>
                        <a:spcAft>
                          <a:spcPct val="0"/>
                        </a:spcAft>
                        <a:buClrTx/>
                        <a:buSzTx/>
                        <a:buFontTx/>
                        <a:buNone/>
                        <a:tabLst/>
                      </a:pPr>
                      <a:endParaRPr kumimoji="0" lang="it-IT" sz="1800" b="1" i="0" u="none" strike="noStrike" cap="none" normalizeH="0" baseline="0" dirty="0" smtClean="0">
                        <a:ln>
                          <a:noFill/>
                        </a:ln>
                        <a:solidFill>
                          <a:schemeClr val="tx1"/>
                        </a:solidFill>
                        <a:effectLst/>
                        <a:latin typeface="Arial" pitchFamily="34" charset="0"/>
                      </a:endParaRPr>
                    </a:p>
                  </a:txBody>
                  <a:tcPr marL="91424" marR="91424" marT="45716" marB="45716" anchor="ctr" horzOverflow="overflow">
                    <a:lnL w="285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sz="1800" b="1" i="0" u="none" strike="noStrike" cap="none" normalizeH="0" baseline="0" dirty="0" smtClean="0">
                          <a:ln>
                            <a:noFill/>
                          </a:ln>
                          <a:solidFill>
                            <a:srgbClr val="FFFF00"/>
                          </a:solidFill>
                          <a:effectLst/>
                          <a:latin typeface="Arial" pitchFamily="34" charset="0"/>
                        </a:rPr>
                        <a:t>Significant improvement in </a:t>
                      </a:r>
                      <a:r>
                        <a:rPr kumimoji="0" lang="en-US" sz="1800" b="1" i="0" u="none" strike="noStrike" cap="none" normalizeH="0" baseline="0" dirty="0" smtClean="0">
                          <a:ln>
                            <a:noFill/>
                          </a:ln>
                          <a:solidFill>
                            <a:srgbClr val="00FFFF"/>
                          </a:solidFill>
                          <a:effectLst/>
                          <a:latin typeface="Arial" pitchFamily="34" charset="0"/>
                        </a:rPr>
                        <a:t>PFS</a:t>
                      </a:r>
                      <a:r>
                        <a:rPr kumimoji="0" lang="en-US" sz="1800" b="1" i="0" u="none" strike="noStrike" cap="none" normalizeH="0" baseline="0" dirty="0" smtClean="0">
                          <a:ln>
                            <a:noFill/>
                          </a:ln>
                          <a:solidFill>
                            <a:srgbClr val="FFFF00"/>
                          </a:solidFill>
                          <a:effectLst/>
                          <a:latin typeface="Arial" pitchFamily="34" charset="0"/>
                        </a:rPr>
                        <a:t> with maintenance therapy</a:t>
                      </a:r>
                    </a:p>
                  </a:txBody>
                  <a:tcPr marL="91424" marR="9142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sz="1800" b="1" i="0" u="none" strike="noStrike" cap="none" normalizeH="0" baseline="0" dirty="0" smtClean="0">
                          <a:ln>
                            <a:noFill/>
                          </a:ln>
                          <a:solidFill>
                            <a:srgbClr val="FFFF00"/>
                          </a:solidFill>
                          <a:effectLst/>
                          <a:latin typeface="Arial" pitchFamily="34" charset="0"/>
                        </a:rPr>
                        <a:t>Significant improvement in </a:t>
                      </a:r>
                      <a:r>
                        <a:rPr kumimoji="0" lang="en-US" sz="1800" b="1" i="0" u="none" strike="noStrike" cap="none" normalizeH="0" baseline="0" dirty="0" smtClean="0">
                          <a:ln>
                            <a:noFill/>
                          </a:ln>
                          <a:solidFill>
                            <a:srgbClr val="00FFFF"/>
                          </a:solidFill>
                          <a:effectLst/>
                          <a:latin typeface="Arial" pitchFamily="34" charset="0"/>
                        </a:rPr>
                        <a:t>OS</a:t>
                      </a:r>
                      <a:r>
                        <a:rPr kumimoji="0" lang="en-US" sz="1800" b="1" i="0" u="none" strike="noStrike" cap="none" normalizeH="0" baseline="0" dirty="0" smtClean="0">
                          <a:ln>
                            <a:noFill/>
                          </a:ln>
                          <a:solidFill>
                            <a:srgbClr val="FFC000"/>
                          </a:solidFill>
                          <a:effectLst/>
                          <a:latin typeface="Arial" pitchFamily="34" charset="0"/>
                        </a:rPr>
                        <a:t> </a:t>
                      </a:r>
                      <a:r>
                        <a:rPr kumimoji="0" lang="en-US" sz="1800" b="1" i="0" u="none" strike="noStrike" cap="none" normalizeH="0" baseline="0" dirty="0" smtClean="0">
                          <a:ln>
                            <a:noFill/>
                          </a:ln>
                          <a:solidFill>
                            <a:srgbClr val="FFFF00"/>
                          </a:solidFill>
                          <a:effectLst/>
                          <a:latin typeface="Arial" pitchFamily="34" charset="0"/>
                        </a:rPr>
                        <a:t>with maintenance therapy</a:t>
                      </a:r>
                    </a:p>
                  </a:txBody>
                  <a:tcPr marL="91424" marR="9142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sz="1800" b="1" i="0" u="none" strike="noStrike" cap="none" normalizeH="0" baseline="0" dirty="0" smtClean="0">
                          <a:ln>
                            <a:noFill/>
                          </a:ln>
                          <a:solidFill>
                            <a:srgbClr val="FFFF00"/>
                          </a:solidFill>
                          <a:effectLst/>
                          <a:latin typeface="Arial" pitchFamily="34" charset="0"/>
                          <a:ea typeface="MS PGothic" pitchFamily="34" charset="-128"/>
                        </a:rPr>
                        <a:t>Survival after relapse</a:t>
                      </a:r>
                      <a:endParaRPr kumimoji="0" lang="en-US" sz="1800" b="1" i="0" u="none" strike="noStrike" cap="none" normalizeH="0" baseline="0" dirty="0" smtClean="0">
                        <a:ln>
                          <a:noFill/>
                        </a:ln>
                        <a:solidFill>
                          <a:srgbClr val="FFFF00"/>
                        </a:solidFill>
                        <a:effectLst/>
                        <a:latin typeface="Arial" pitchFamily="34" charset="0"/>
                      </a:endParaRPr>
                    </a:p>
                  </a:txBody>
                  <a:tcPr marL="91424" marR="91424" marT="45716" marB="45716" anchor="ctr" horzOverflow="overflow">
                    <a:lnL w="31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621767">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 Spencer</a:t>
                      </a:r>
                    </a:p>
                  </a:txBody>
                  <a:tcPr marL="35994" marR="35994" marT="45716" marB="45716" anchor="ctr" horzOverflow="overflow">
                    <a:lnL w="285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Yes</a:t>
                      </a:r>
                      <a:endParaRPr kumimoji="0" lang="en-US" sz="1600" b="1" i="0" u="none" strike="noStrike" cap="none" normalizeH="0" baseline="0" dirty="0" smtClean="0">
                        <a:ln>
                          <a:noFill/>
                        </a:ln>
                        <a:solidFill>
                          <a:schemeClr val="bg1"/>
                        </a:solidFill>
                        <a:effectLst/>
                        <a:latin typeface="Arial" pitchFamily="34" charset="0"/>
                        <a:cs typeface="Arial" pitchFamily="34" charset="0"/>
                      </a:endParaRP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FFFF"/>
                          </a:solidFill>
                          <a:effectLst/>
                          <a:latin typeface="Arial" pitchFamily="34" charset="0"/>
                        </a:rPr>
                        <a:t>Yes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FFFF"/>
                          </a:solidFill>
                          <a:effectLst/>
                          <a:latin typeface="Arial" pitchFamily="34" charset="0"/>
                        </a:rPr>
                        <a:t>(5 years follow up)</a:t>
                      </a: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Similar in all groups</a:t>
                      </a:r>
                      <a:endParaRPr kumimoji="0" lang="en-GB" sz="1600" b="1" i="0" u="none" strike="noStrike" cap="none" normalizeH="0" baseline="0" dirty="0" smtClean="0">
                        <a:ln>
                          <a:noFill/>
                        </a:ln>
                        <a:solidFill>
                          <a:schemeClr val="bg1"/>
                        </a:solidFill>
                        <a:effectLst/>
                        <a:latin typeface="Arial" pitchFamily="34" charset="0"/>
                      </a:endParaRPr>
                    </a:p>
                  </a:txBody>
                  <a:tcPr marL="35994" marR="35994" marT="45716" marB="45716" anchor="ctr" horzOverflow="overflow">
                    <a:lnL w="31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r>
              <a:tr h="1145361">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 </a:t>
                      </a:r>
                      <a:r>
                        <a:rPr kumimoji="0" lang="en-US" sz="1600" b="1" i="0" u="none" strike="noStrike" cap="none" normalizeH="0" baseline="0" dirty="0" err="1" smtClean="0">
                          <a:ln>
                            <a:noFill/>
                          </a:ln>
                          <a:solidFill>
                            <a:schemeClr val="bg1"/>
                          </a:solidFill>
                          <a:effectLst/>
                          <a:latin typeface="Arial" pitchFamily="34" charset="0"/>
                        </a:rPr>
                        <a:t>Attal</a:t>
                      </a:r>
                      <a:endParaRPr kumimoji="0" lang="en-US" sz="1600" b="1" i="0" u="none" strike="noStrike" cap="none" normalizeH="0" baseline="0" dirty="0" smtClean="0">
                        <a:ln>
                          <a:noFill/>
                        </a:ln>
                        <a:solidFill>
                          <a:schemeClr val="bg1"/>
                        </a:solidFill>
                        <a:effectLst/>
                        <a:latin typeface="Arial" pitchFamily="34" charset="0"/>
                      </a:endParaRPr>
                    </a:p>
                  </a:txBody>
                  <a:tcPr marL="35994" marR="35994" marT="45716" marB="45716" anchor="ctr" horzOverflow="overflow">
                    <a:lnL w="285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Yes</a:t>
                      </a:r>
                      <a:endParaRPr kumimoji="0" lang="en-US" sz="1600" b="1" i="0" u="none" strike="noStrike" cap="none" normalizeH="0" baseline="0" dirty="0" smtClean="0">
                        <a:ln>
                          <a:noFill/>
                        </a:ln>
                        <a:solidFill>
                          <a:schemeClr val="bg1"/>
                        </a:solidFill>
                        <a:effectLst/>
                        <a:latin typeface="Arial" pitchFamily="34" charset="0"/>
                        <a:cs typeface="Arial" pitchFamily="34" charset="0"/>
                      </a:endParaRP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FFFF"/>
                          </a:solidFill>
                          <a:effectLst/>
                          <a:latin typeface="Arial" pitchFamily="34" charset="0"/>
                        </a:rPr>
                        <a:t>Yes (@ 39 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FFFF"/>
                          </a:solidFill>
                          <a:effectLst/>
                          <a:latin typeface="Arial" pitchFamily="34" charset="0"/>
                        </a:rPr>
                        <a:t>but OS advantage disappeared with longer follow-up (5.7 years)</a:t>
                      </a: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Similar in all groups</a:t>
                      </a:r>
                      <a:endParaRPr kumimoji="0" lang="en-GB" sz="1600" b="1" i="0" u="none" strike="noStrike" cap="none" normalizeH="0" baseline="0" dirty="0" smtClean="0">
                        <a:ln>
                          <a:noFill/>
                        </a:ln>
                        <a:solidFill>
                          <a:schemeClr val="bg1"/>
                        </a:solidFill>
                        <a:effectLst/>
                        <a:latin typeface="Arial" pitchFamily="34" charset="0"/>
                      </a:endParaRPr>
                    </a:p>
                  </a:txBody>
                  <a:tcPr marL="35994" marR="35994" marT="45716" marB="45716" anchor="ctr" horzOverflow="overflow">
                    <a:lnL w="3175"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r>
              <a:tr h="621767">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 </a:t>
                      </a:r>
                      <a:r>
                        <a:rPr kumimoji="0" lang="en-US" sz="1600" b="1" i="0" u="none" strike="noStrike" cap="none" normalizeH="0" baseline="0" dirty="0" err="1" smtClean="0">
                          <a:ln>
                            <a:noFill/>
                          </a:ln>
                          <a:solidFill>
                            <a:schemeClr val="bg1"/>
                          </a:solidFill>
                          <a:effectLst/>
                          <a:latin typeface="Arial" pitchFamily="34" charset="0"/>
                        </a:rPr>
                        <a:t>Barlogie</a:t>
                      </a:r>
                      <a:endParaRPr kumimoji="0" lang="en-US" sz="1600" b="1" i="0" u="none" strike="noStrike" cap="none" normalizeH="0" baseline="0" dirty="0" smtClean="0">
                        <a:ln>
                          <a:noFill/>
                        </a:ln>
                        <a:solidFill>
                          <a:schemeClr val="bg1"/>
                        </a:solidFill>
                        <a:effectLst/>
                        <a:latin typeface="Arial" pitchFamily="34" charset="0"/>
                      </a:endParaRPr>
                    </a:p>
                  </a:txBody>
                  <a:tcPr marL="35994" marR="35994" marT="45716" marB="45716" anchor="ctr" horzOverflow="overflow">
                    <a:lnL w="285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Yes</a:t>
                      </a: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err="1" smtClean="0">
                          <a:ln>
                            <a:noFill/>
                          </a:ln>
                          <a:solidFill>
                            <a:srgbClr val="00FFFF"/>
                          </a:solidFill>
                          <a:effectLst/>
                          <a:latin typeface="Arial" pitchFamily="34" charset="0"/>
                        </a:rPr>
                        <a:t>Yes</a:t>
                      </a:r>
                      <a:r>
                        <a:rPr kumimoji="0" lang="fr-FR" sz="1600" b="1" i="0" u="none" strike="noStrike" cap="none" normalizeH="0" baseline="0" dirty="0" smtClean="0">
                          <a:ln>
                            <a:noFill/>
                          </a:ln>
                          <a:solidFill>
                            <a:srgbClr val="00FFFF"/>
                          </a:solidFill>
                          <a:effectLst/>
                          <a:latin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smtClean="0">
                          <a:ln>
                            <a:noFill/>
                          </a:ln>
                          <a:solidFill>
                            <a:srgbClr val="00FFFF"/>
                          </a:solidFill>
                          <a:effectLst/>
                          <a:latin typeface="Arial" pitchFamily="34" charset="0"/>
                        </a:rPr>
                        <a:t>(7.2 </a:t>
                      </a:r>
                      <a:r>
                        <a:rPr kumimoji="0" lang="fr-FR" sz="1600" b="1" i="0" u="none" strike="noStrike" cap="none" normalizeH="0" baseline="0" dirty="0" err="1" smtClean="0">
                          <a:ln>
                            <a:noFill/>
                          </a:ln>
                          <a:solidFill>
                            <a:srgbClr val="00FFFF"/>
                          </a:solidFill>
                          <a:effectLst/>
                          <a:latin typeface="Arial" pitchFamily="34" charset="0"/>
                        </a:rPr>
                        <a:t>years</a:t>
                      </a:r>
                      <a:r>
                        <a:rPr kumimoji="0" lang="fr-FR" sz="1600" b="1" i="0" u="none" strike="noStrike" cap="none" normalizeH="0" baseline="0" dirty="0" smtClean="0">
                          <a:ln>
                            <a:noFill/>
                          </a:ln>
                          <a:solidFill>
                            <a:srgbClr val="00FFFF"/>
                          </a:solidFill>
                          <a:effectLst/>
                          <a:latin typeface="Arial" pitchFamily="34" charset="0"/>
                        </a:rPr>
                        <a:t> </a:t>
                      </a:r>
                      <a:r>
                        <a:rPr kumimoji="0" lang="fr-FR" sz="1600" b="1" i="0" u="none" strike="noStrike" cap="none" normalizeH="0" baseline="0" dirty="0" err="1" smtClean="0">
                          <a:ln>
                            <a:noFill/>
                          </a:ln>
                          <a:solidFill>
                            <a:srgbClr val="00FFFF"/>
                          </a:solidFill>
                          <a:effectLst/>
                          <a:latin typeface="Arial" pitchFamily="34" charset="0"/>
                        </a:rPr>
                        <a:t>follow</a:t>
                      </a:r>
                      <a:r>
                        <a:rPr kumimoji="0" lang="fr-FR" sz="1600" b="1" i="0" u="none" strike="noStrike" cap="none" normalizeH="0" baseline="0" dirty="0" smtClean="0">
                          <a:ln>
                            <a:noFill/>
                          </a:ln>
                          <a:solidFill>
                            <a:srgbClr val="00FFFF"/>
                          </a:solidFill>
                          <a:effectLst/>
                          <a:latin typeface="Arial" pitchFamily="34" charset="0"/>
                        </a:rPr>
                        <a:t>-up)</a:t>
                      </a:r>
                      <a:endParaRPr kumimoji="0" lang="en-GB" sz="1600" b="1" i="0" u="none" strike="noStrike" cap="none" normalizeH="0" baseline="0" dirty="0" smtClean="0">
                        <a:ln>
                          <a:noFill/>
                        </a:ln>
                        <a:solidFill>
                          <a:srgbClr val="00FFFF"/>
                        </a:solidFill>
                        <a:effectLst/>
                        <a:latin typeface="Arial" pitchFamily="34" charset="0"/>
                      </a:endParaRP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FFFF"/>
                          </a:solidFill>
                          <a:effectLst/>
                          <a:latin typeface="Arial" pitchFamily="34" charset="0"/>
                        </a:rPr>
                        <a:t>Reduced OS after </a:t>
                      </a:r>
                      <a:r>
                        <a:rPr kumimoji="0" lang="en-US" sz="1600" b="1" i="0" u="none" strike="noStrike" cap="none" normalizeH="0" baseline="0" dirty="0" err="1" smtClean="0">
                          <a:ln>
                            <a:noFill/>
                          </a:ln>
                          <a:solidFill>
                            <a:srgbClr val="00FFFF"/>
                          </a:solidFill>
                          <a:effectLst/>
                          <a:latin typeface="Arial" pitchFamily="34" charset="0"/>
                        </a:rPr>
                        <a:t>thal</a:t>
                      </a:r>
                      <a:endParaRPr kumimoji="0" lang="en-GB" sz="1600" b="1" i="0" u="none" strike="noStrike" cap="none" normalizeH="0" baseline="0" dirty="0" smtClean="0">
                        <a:ln>
                          <a:noFill/>
                        </a:ln>
                        <a:solidFill>
                          <a:srgbClr val="00FFFF"/>
                        </a:solidFill>
                        <a:effectLst/>
                        <a:latin typeface="Arial" pitchFamily="34" charset="0"/>
                      </a:endParaRPr>
                    </a:p>
                  </a:txBody>
                  <a:tcPr marL="35994" marR="35994" marT="45716" marB="45716" anchor="ctr" horzOverflow="overflow">
                    <a:lnL w="3175"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r>
              <a:tr h="621767">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 </a:t>
                      </a:r>
                      <a:r>
                        <a:rPr kumimoji="0" lang="en-US" sz="1600" b="1" i="0" u="none" strike="noStrike" cap="none" normalizeH="0" baseline="0" dirty="0" err="1" smtClean="0">
                          <a:ln>
                            <a:noFill/>
                          </a:ln>
                          <a:solidFill>
                            <a:schemeClr val="bg1"/>
                          </a:solidFill>
                          <a:effectLst/>
                          <a:latin typeface="Arial" pitchFamily="34" charset="0"/>
                        </a:rPr>
                        <a:t>Lokhorst</a:t>
                      </a:r>
                      <a:endParaRPr kumimoji="0" lang="en-US" sz="1600" b="1" i="0" u="none" strike="noStrike" cap="none" normalizeH="0" baseline="0" dirty="0" smtClean="0">
                        <a:ln>
                          <a:noFill/>
                        </a:ln>
                        <a:solidFill>
                          <a:schemeClr val="bg1"/>
                        </a:solidFill>
                        <a:effectLst/>
                        <a:latin typeface="Arial" pitchFamily="34" charset="0"/>
                      </a:endParaRPr>
                    </a:p>
                  </a:txBody>
                  <a:tcPr marL="35994" marR="35994" marT="45716" marB="45716" anchor="ctr" horzOverflow="overflow">
                    <a:lnL w="285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Yes</a:t>
                      </a:r>
                      <a:endParaRPr kumimoji="0" lang="en-US" sz="1600" b="1" i="0" u="none" strike="noStrike" cap="none" normalizeH="0" baseline="0" dirty="0" smtClean="0">
                        <a:ln>
                          <a:noFill/>
                        </a:ln>
                        <a:solidFill>
                          <a:schemeClr val="bg1"/>
                        </a:solidFill>
                        <a:effectLst/>
                        <a:latin typeface="Arial" pitchFamily="34" charset="0"/>
                        <a:cs typeface="Arial" pitchFamily="34" charset="0"/>
                      </a:endParaRP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pitchFamily="34" charset="0"/>
                        </a:rPr>
                        <a:t>No</a:t>
                      </a: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FFFF"/>
                          </a:solidFill>
                          <a:effectLst/>
                          <a:latin typeface="Arial" pitchFamily="34" charset="0"/>
                        </a:rPr>
                        <a:t>Reduced OS after </a:t>
                      </a:r>
                      <a:r>
                        <a:rPr kumimoji="0" lang="en-US" sz="1600" b="1" i="0" u="none" strike="noStrike" cap="none" normalizeH="0" baseline="0" dirty="0" err="1" smtClean="0">
                          <a:ln>
                            <a:noFill/>
                          </a:ln>
                          <a:solidFill>
                            <a:srgbClr val="00FFFF"/>
                          </a:solidFill>
                          <a:effectLst/>
                          <a:latin typeface="Arial" pitchFamily="34" charset="0"/>
                        </a:rPr>
                        <a:t>thal</a:t>
                      </a:r>
                      <a:r>
                        <a:rPr kumimoji="0" lang="en-US" sz="1600" b="1" i="0" u="none" strike="noStrike" cap="none" normalizeH="0" baseline="0" dirty="0" smtClean="0">
                          <a:ln>
                            <a:noFill/>
                          </a:ln>
                          <a:solidFill>
                            <a:srgbClr val="00FFFF"/>
                          </a:solidFill>
                          <a:effectLst/>
                          <a:latin typeface="Arial" pitchFamily="34" charset="0"/>
                        </a:rPr>
                        <a:t> </a:t>
                      </a:r>
                      <a:endParaRPr kumimoji="0" lang="en-GB" sz="1600" b="1" i="0" u="none" strike="noStrike" cap="none" normalizeH="0" baseline="0" dirty="0" smtClean="0">
                        <a:ln>
                          <a:noFill/>
                        </a:ln>
                        <a:solidFill>
                          <a:srgbClr val="00FFFF"/>
                        </a:solidFill>
                        <a:effectLst/>
                        <a:latin typeface="Arial" pitchFamily="34" charset="0"/>
                      </a:endParaRPr>
                    </a:p>
                  </a:txBody>
                  <a:tcPr marL="35994" marR="35994" marT="45716" marB="45716" anchor="ctr" horzOverflow="overflow">
                    <a:lnL w="3175"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r>
              <a:tr h="621767">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 Morgan</a:t>
                      </a:r>
                    </a:p>
                  </a:txBody>
                  <a:tcPr marL="35994" marR="35994" marT="45716" marB="45716" anchor="ctr" horzOverflow="overflow">
                    <a:lnL w="285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Yes</a:t>
                      </a:r>
                      <a:endParaRPr kumimoji="0" lang="en-US" sz="1600" b="1" i="0" u="none" strike="noStrike" cap="none" normalizeH="0" baseline="0" dirty="0" smtClean="0">
                        <a:ln>
                          <a:noFill/>
                        </a:ln>
                        <a:solidFill>
                          <a:schemeClr val="bg1"/>
                        </a:solidFill>
                        <a:effectLst/>
                        <a:latin typeface="Arial" pitchFamily="34" charset="0"/>
                        <a:cs typeface="Arial" pitchFamily="34" charset="0"/>
                      </a:endParaRP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pitchFamily="34" charset="0"/>
                        </a:rPr>
                        <a:t>No</a:t>
                      </a: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FFFF"/>
                          </a:solidFill>
                          <a:effectLst/>
                          <a:latin typeface="Arial" pitchFamily="34" charset="0"/>
                        </a:rPr>
                        <a:t>Reduced OS after </a:t>
                      </a:r>
                      <a:r>
                        <a:rPr kumimoji="0" lang="en-US" sz="1600" b="1" i="0" u="none" strike="noStrike" cap="none" normalizeH="0" baseline="0" dirty="0" err="1" smtClean="0">
                          <a:ln>
                            <a:noFill/>
                          </a:ln>
                          <a:solidFill>
                            <a:srgbClr val="00FFFF"/>
                          </a:solidFill>
                          <a:effectLst/>
                          <a:latin typeface="Arial" pitchFamily="34" charset="0"/>
                        </a:rPr>
                        <a:t>thal</a:t>
                      </a:r>
                      <a:r>
                        <a:rPr kumimoji="0" lang="en-US" sz="1600" b="1" i="0" u="none" strike="noStrike" cap="none" normalizeH="0" baseline="0" dirty="0" smtClean="0">
                          <a:ln>
                            <a:noFill/>
                          </a:ln>
                          <a:solidFill>
                            <a:srgbClr val="00FFFF"/>
                          </a:solidFill>
                          <a:effectLst/>
                          <a:latin typeface="Arial" pitchFamily="34" charset="0"/>
                        </a:rPr>
                        <a:t> </a:t>
                      </a:r>
                      <a:endParaRPr kumimoji="0" lang="en-GB" sz="1600" b="1" i="0" u="none" strike="noStrike" cap="none" normalizeH="0" baseline="0" dirty="0" smtClean="0">
                        <a:ln>
                          <a:noFill/>
                        </a:ln>
                        <a:solidFill>
                          <a:srgbClr val="00FFFF"/>
                        </a:solidFill>
                        <a:effectLst/>
                        <a:latin typeface="Arial" pitchFamily="34" charset="0"/>
                      </a:endParaRPr>
                    </a:p>
                  </a:txBody>
                  <a:tcPr marL="35994" marR="35994" marT="45716" marB="45716" anchor="ctr" horzOverflow="overflow">
                    <a:lnL w="3175"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a:noFill/>
                    </a:lnTlToBr>
                    <a:lnBlToTr>
                      <a:noFill/>
                    </a:lnBlToTr>
                    <a:noFill/>
                  </a:tcPr>
                </a:tc>
              </a:tr>
              <a:tr h="621767">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rPr>
                        <a:t>Stewart</a:t>
                      </a:r>
                    </a:p>
                  </a:txBody>
                  <a:tcPr marL="35994" marR="35994" marT="45716" marB="45716" anchor="ctr" horzOverflow="overflow">
                    <a:lnL w="285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pitchFamily="34" charset="0"/>
                          <a:cs typeface="Arial" pitchFamily="34" charset="0"/>
                        </a:rPr>
                        <a:t>Yes</a:t>
                      </a: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pitchFamily="34" charset="0"/>
                        </a:rPr>
                        <a:t>No</a:t>
                      </a:r>
                    </a:p>
                  </a:txBody>
                  <a:tcPr marL="35994" marR="35994" marT="45716" marB="45716" anchor="ctr"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smtClean="0">
                          <a:ln>
                            <a:noFill/>
                          </a:ln>
                          <a:solidFill>
                            <a:srgbClr val="00FFFF"/>
                          </a:solidFill>
                          <a:effectLst/>
                          <a:latin typeface="Arial" pitchFamily="34" charset="0"/>
                        </a:rPr>
                        <a:t>Reduced OS after </a:t>
                      </a:r>
                      <a:r>
                        <a:rPr kumimoji="0" lang="en-US" sz="1600" b="1" i="0" u="none" strike="noStrike" cap="none" normalizeH="0" baseline="0" dirty="0" err="1" smtClean="0">
                          <a:ln>
                            <a:noFill/>
                          </a:ln>
                          <a:solidFill>
                            <a:srgbClr val="00FFFF"/>
                          </a:solidFill>
                          <a:effectLst/>
                          <a:latin typeface="Arial" pitchFamily="34" charset="0"/>
                        </a:rPr>
                        <a:t>thal</a:t>
                      </a:r>
                      <a:r>
                        <a:rPr kumimoji="0" lang="en-US" sz="1600" b="1" i="0" u="none" strike="noStrike" cap="none" normalizeH="0" baseline="0" dirty="0" smtClean="0">
                          <a:ln>
                            <a:noFill/>
                          </a:ln>
                          <a:solidFill>
                            <a:srgbClr val="00FFFF"/>
                          </a:solidFill>
                          <a:effectLst/>
                          <a:latin typeface="Arial" pitchFamily="34" charset="0"/>
                        </a:rPr>
                        <a:t> </a:t>
                      </a:r>
                      <a:endParaRPr kumimoji="0" lang="en-GB" sz="1600" b="1" i="0" u="none" strike="noStrike" cap="none" normalizeH="0" baseline="0" dirty="0" smtClean="0">
                        <a:ln>
                          <a:noFill/>
                        </a:ln>
                        <a:solidFill>
                          <a:srgbClr val="00FFFF"/>
                        </a:solidFill>
                        <a:effectLst/>
                        <a:latin typeface="Arial" pitchFamily="34" charset="0"/>
                      </a:endParaRPr>
                    </a:p>
                  </a:txBody>
                  <a:tcPr marL="35994" marR="35994" marT="45716" marB="45716" anchor="ctr" horzOverflow="overflow">
                    <a:lnL w="3175" cap="flat" cmpd="sng" algn="ctr">
                      <a:noFill/>
                      <a:prstDash val="solid"/>
                      <a:round/>
                      <a:headEnd type="none" w="med" len="med"/>
                      <a:tailEnd type="none" w="med" len="med"/>
                    </a:lnL>
                    <a:lnR w="28575"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453094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2091" name="Title 2272090"/>
          <p:cNvSpPr>
            <a:spLocks noGrp="1"/>
          </p:cNvSpPr>
          <p:nvPr>
            <p:ph type="title"/>
          </p:nvPr>
        </p:nvSpPr>
        <p:spPr/>
        <p:txBody>
          <a:bodyPr/>
          <a:lstStyle/>
          <a:p>
            <a:r>
              <a:rPr lang="en-US" noProof="0" dirty="0" smtClean="0"/>
              <a:t>Lenalidomide vs Placebo After ASCT</a:t>
            </a:r>
            <a:br>
              <a:rPr lang="en-US" noProof="0" dirty="0" smtClean="0"/>
            </a:br>
            <a:r>
              <a:rPr lang="en-US" sz="3200" i="1" noProof="0" dirty="0" smtClean="0"/>
              <a:t>PFS From Randomization</a:t>
            </a:r>
            <a:endParaRPr lang="en-US" sz="3200" i="1" noProof="0" dirty="0"/>
          </a:p>
        </p:txBody>
      </p:sp>
      <p:sp>
        <p:nvSpPr>
          <p:cNvPr id="415746" name="Text Box 9"/>
          <p:cNvSpPr txBox="1">
            <a:spLocks noChangeArrowheads="1"/>
          </p:cNvSpPr>
          <p:nvPr/>
        </p:nvSpPr>
        <p:spPr bwMode="auto">
          <a:xfrm>
            <a:off x="7493684" y="1311218"/>
            <a:ext cx="13763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hlink"/>
                </a:solidFill>
                <a:latin typeface="Times New Roman" charset="0"/>
                <a:ea typeface="ＭＳ Ｐゴシック" charset="0"/>
                <a:cs typeface="ＭＳ Ｐゴシック" charset="0"/>
              </a:defRPr>
            </a:lvl1pPr>
            <a:lvl2pPr marL="742950" indent="-285750" eaLnBrk="0" hangingPunct="0">
              <a:defRPr sz="2400" b="1">
                <a:solidFill>
                  <a:schemeClr val="hlink"/>
                </a:solidFill>
                <a:latin typeface="Times New Roman" charset="0"/>
                <a:ea typeface="ＭＳ Ｐゴシック" charset="0"/>
              </a:defRPr>
            </a:lvl2pPr>
            <a:lvl3pPr marL="1143000" indent="-228600" eaLnBrk="0" hangingPunct="0">
              <a:defRPr sz="2400" b="1">
                <a:solidFill>
                  <a:schemeClr val="hlink"/>
                </a:solidFill>
                <a:latin typeface="Times New Roman" charset="0"/>
                <a:ea typeface="ＭＳ Ｐゴシック" charset="0"/>
              </a:defRPr>
            </a:lvl3pPr>
            <a:lvl4pPr marL="1600200" indent="-228600" eaLnBrk="0" hangingPunct="0">
              <a:defRPr sz="2400" b="1">
                <a:solidFill>
                  <a:schemeClr val="hlink"/>
                </a:solidFill>
                <a:latin typeface="Times New Roman" charset="0"/>
                <a:ea typeface="ＭＳ Ｐゴシック" charset="0"/>
              </a:defRPr>
            </a:lvl4pPr>
            <a:lvl5pPr marL="2057400" indent="-228600" eaLnBrk="0" hangingPunct="0">
              <a:defRPr sz="2400" b="1">
                <a:solidFill>
                  <a:schemeClr val="hlink"/>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hlink"/>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hlink"/>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hlink"/>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hlink"/>
                </a:solidFill>
                <a:latin typeface="Times New Roman" charset="0"/>
                <a:ea typeface="ＭＳ Ｐゴシック" charset="0"/>
              </a:defRPr>
            </a:lvl9pPr>
          </a:lstStyle>
          <a:p>
            <a:pPr defTabSz="457200" eaLnBrk="1" fontAlgn="auto" hangingPunct="1">
              <a:spcBef>
                <a:spcPct val="50000"/>
              </a:spcBef>
              <a:spcAft>
                <a:spcPts val="0"/>
              </a:spcAft>
            </a:pPr>
            <a:r>
              <a:rPr lang="fr-FR" sz="1800" smtClean="0">
                <a:solidFill>
                  <a:srgbClr val="FFFFFF"/>
                </a:solidFill>
                <a:latin typeface="Arial" charset="0"/>
                <a:cs typeface="Arial" charset="0"/>
              </a:rPr>
              <a:t> </a:t>
            </a:r>
          </a:p>
        </p:txBody>
      </p:sp>
      <p:sp>
        <p:nvSpPr>
          <p:cNvPr id="2271242" name="Text Box 10"/>
          <p:cNvSpPr txBox="1">
            <a:spLocks noChangeArrowheads="1"/>
          </p:cNvSpPr>
          <p:nvPr/>
        </p:nvSpPr>
        <p:spPr bwMode="auto">
          <a:xfrm>
            <a:off x="622442" y="5628945"/>
            <a:ext cx="4360721" cy="400110"/>
          </a:xfrm>
          <a:prstGeom prst="rect">
            <a:avLst/>
          </a:prstGeom>
          <a:noFill/>
          <a:ln w="9525">
            <a:noFill/>
            <a:miter lim="800000"/>
            <a:headEnd/>
            <a:tailEnd/>
          </a:ln>
          <a:effectLst>
            <a:outerShdw blurRad="63500" dist="38099" dir="2700000" algn="ctr" rotWithShape="0">
              <a:srgbClr val="0B0B0B">
                <a:alpha val="74998"/>
              </a:srgbClr>
            </a:outerShdw>
          </a:effectLst>
        </p:spPr>
        <p:txBody>
          <a:bodyPr wrap="square">
            <a:spAutoFit/>
          </a:bodyPr>
          <a:lstStyle>
            <a:lvl1pPr>
              <a:defRPr sz="2400" b="1">
                <a:solidFill>
                  <a:schemeClr val="hlink"/>
                </a:solidFill>
                <a:latin typeface="Times New Roman" charset="0"/>
                <a:ea typeface="ＭＳ Ｐゴシック" charset="0"/>
                <a:cs typeface="ＭＳ Ｐゴシック" charset="0"/>
              </a:defRPr>
            </a:lvl1pPr>
            <a:lvl2pPr marL="37931725" indent="-37474525">
              <a:defRPr sz="2400" b="1">
                <a:solidFill>
                  <a:schemeClr val="hlink"/>
                </a:solidFill>
                <a:latin typeface="Times New Roman" charset="0"/>
                <a:ea typeface="ＭＳ Ｐゴシック" charset="0"/>
              </a:defRPr>
            </a:lvl2pPr>
            <a:lvl3pPr>
              <a:defRPr sz="2400" b="1">
                <a:solidFill>
                  <a:schemeClr val="hlink"/>
                </a:solidFill>
                <a:latin typeface="Times New Roman" charset="0"/>
                <a:ea typeface="ＭＳ Ｐゴシック" charset="0"/>
              </a:defRPr>
            </a:lvl3pPr>
            <a:lvl4pPr>
              <a:defRPr sz="2400" b="1">
                <a:solidFill>
                  <a:schemeClr val="hlink"/>
                </a:solidFill>
                <a:latin typeface="Times New Roman" charset="0"/>
                <a:ea typeface="ＭＳ Ｐゴシック" charset="0"/>
              </a:defRPr>
            </a:lvl4pPr>
            <a:lvl5pPr>
              <a:defRPr sz="2400" b="1">
                <a:solidFill>
                  <a:schemeClr val="hlink"/>
                </a:solidFill>
                <a:latin typeface="Times New Roman" charset="0"/>
                <a:ea typeface="ＭＳ Ｐゴシック" charset="0"/>
              </a:defRPr>
            </a:lvl5pPr>
            <a:lvl6pPr marL="457200" eaLnBrk="0" fontAlgn="base" hangingPunct="0">
              <a:lnSpc>
                <a:spcPct val="115000"/>
              </a:lnSpc>
              <a:spcBef>
                <a:spcPct val="0"/>
              </a:spcBef>
              <a:spcAft>
                <a:spcPct val="0"/>
              </a:spcAft>
              <a:defRPr sz="2400" b="1">
                <a:solidFill>
                  <a:schemeClr val="hlink"/>
                </a:solidFill>
                <a:latin typeface="Times New Roman" charset="0"/>
                <a:ea typeface="ＭＳ Ｐゴシック" charset="0"/>
              </a:defRPr>
            </a:lvl6pPr>
            <a:lvl7pPr marL="914400" eaLnBrk="0" fontAlgn="base" hangingPunct="0">
              <a:lnSpc>
                <a:spcPct val="115000"/>
              </a:lnSpc>
              <a:spcBef>
                <a:spcPct val="0"/>
              </a:spcBef>
              <a:spcAft>
                <a:spcPct val="0"/>
              </a:spcAft>
              <a:defRPr sz="2400" b="1">
                <a:solidFill>
                  <a:schemeClr val="hlink"/>
                </a:solidFill>
                <a:latin typeface="Times New Roman" charset="0"/>
                <a:ea typeface="ＭＳ Ｐゴシック" charset="0"/>
              </a:defRPr>
            </a:lvl7pPr>
            <a:lvl8pPr marL="1371600" eaLnBrk="0" fontAlgn="base" hangingPunct="0">
              <a:lnSpc>
                <a:spcPct val="115000"/>
              </a:lnSpc>
              <a:spcBef>
                <a:spcPct val="0"/>
              </a:spcBef>
              <a:spcAft>
                <a:spcPct val="0"/>
              </a:spcAft>
              <a:defRPr sz="2400" b="1">
                <a:solidFill>
                  <a:schemeClr val="hlink"/>
                </a:solidFill>
                <a:latin typeface="Times New Roman" charset="0"/>
                <a:ea typeface="ＭＳ Ｐゴシック" charset="0"/>
              </a:defRPr>
            </a:lvl8pPr>
            <a:lvl9pPr marL="1828800" eaLnBrk="0" fontAlgn="base" hangingPunct="0">
              <a:lnSpc>
                <a:spcPct val="115000"/>
              </a:lnSpc>
              <a:spcBef>
                <a:spcPct val="0"/>
              </a:spcBef>
              <a:spcAft>
                <a:spcPct val="0"/>
              </a:spcAft>
              <a:defRPr sz="2400" b="1">
                <a:solidFill>
                  <a:schemeClr val="hlink"/>
                </a:solidFill>
                <a:latin typeface="Times New Roman" charset="0"/>
                <a:ea typeface="ＭＳ Ｐゴシック" charset="0"/>
              </a:defRPr>
            </a:lvl9pPr>
          </a:lstStyle>
          <a:p>
            <a:pPr algn="ctr" defTabSz="457200" eaLnBrk="1" fontAlgn="auto" hangingPunct="1">
              <a:spcBef>
                <a:spcPts val="0"/>
              </a:spcBef>
              <a:spcAft>
                <a:spcPts val="0"/>
              </a:spcAft>
              <a:defRPr/>
            </a:pPr>
            <a:r>
              <a:rPr lang="es-ES" sz="2000" dirty="0" smtClean="0">
                <a:solidFill>
                  <a:srgbClr val="FFFF00"/>
                </a:solidFill>
                <a:latin typeface="Arial"/>
              </a:rPr>
              <a:t>OS: &gt;70% at 4 y</a:t>
            </a:r>
            <a:r>
              <a:rPr lang="es-ES" sz="2000" baseline="30000" dirty="0" smtClean="0">
                <a:solidFill>
                  <a:srgbClr val="FFFF00"/>
                </a:solidFill>
                <a:latin typeface="Arial"/>
              </a:rPr>
              <a:t>  </a:t>
            </a:r>
            <a:r>
              <a:rPr lang="es-ES" sz="2000" dirty="0" smtClean="0">
                <a:solidFill>
                  <a:srgbClr val="FFFF00"/>
                </a:solidFill>
                <a:latin typeface="Arial"/>
              </a:rPr>
              <a:t>in </a:t>
            </a:r>
            <a:r>
              <a:rPr lang="es-ES" sz="2000" dirty="0" err="1" smtClean="0">
                <a:solidFill>
                  <a:srgbClr val="FFFF00"/>
                </a:solidFill>
                <a:latin typeface="Arial"/>
              </a:rPr>
              <a:t>both</a:t>
            </a:r>
            <a:r>
              <a:rPr lang="es-ES" sz="2000" dirty="0" smtClean="0">
                <a:solidFill>
                  <a:srgbClr val="FFFF00"/>
                </a:solidFill>
                <a:latin typeface="Arial"/>
              </a:rPr>
              <a:t> </a:t>
            </a:r>
            <a:r>
              <a:rPr lang="es-ES" sz="2000" dirty="0" err="1" smtClean="0">
                <a:solidFill>
                  <a:srgbClr val="FFFF00"/>
                </a:solidFill>
                <a:latin typeface="Arial"/>
              </a:rPr>
              <a:t>arms</a:t>
            </a:r>
            <a:endParaRPr lang="es-ES" sz="2000" baseline="30000" dirty="0" smtClean="0">
              <a:solidFill>
                <a:srgbClr val="FFFF00"/>
              </a:solidFill>
              <a:latin typeface="Arial"/>
            </a:endParaRPr>
          </a:p>
        </p:txBody>
      </p:sp>
      <p:sp>
        <p:nvSpPr>
          <p:cNvPr id="415760" name="CuadroTexto 2"/>
          <p:cNvSpPr txBox="1">
            <a:spLocks noChangeArrowheads="1"/>
          </p:cNvSpPr>
          <p:nvPr/>
        </p:nvSpPr>
        <p:spPr bwMode="auto">
          <a:xfrm>
            <a:off x="1653319" y="1629667"/>
            <a:ext cx="2014047" cy="47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hlink"/>
                </a:solidFill>
                <a:latin typeface="Times New Roman" charset="0"/>
                <a:ea typeface="ＭＳ Ｐゴシック" charset="0"/>
                <a:cs typeface="ＭＳ Ｐゴシック" charset="0"/>
              </a:defRPr>
            </a:lvl1pPr>
            <a:lvl2pPr marL="742950" indent="-285750" eaLnBrk="0" hangingPunct="0">
              <a:defRPr sz="2400" b="1">
                <a:solidFill>
                  <a:schemeClr val="hlink"/>
                </a:solidFill>
                <a:latin typeface="Times New Roman" charset="0"/>
                <a:ea typeface="ＭＳ Ｐゴシック" charset="0"/>
              </a:defRPr>
            </a:lvl2pPr>
            <a:lvl3pPr marL="1143000" indent="-228600" eaLnBrk="0" hangingPunct="0">
              <a:defRPr sz="2400" b="1">
                <a:solidFill>
                  <a:schemeClr val="hlink"/>
                </a:solidFill>
                <a:latin typeface="Times New Roman" charset="0"/>
                <a:ea typeface="ＭＳ Ｐゴシック" charset="0"/>
              </a:defRPr>
            </a:lvl3pPr>
            <a:lvl4pPr marL="1600200" indent="-228600" eaLnBrk="0" hangingPunct="0">
              <a:defRPr sz="2400" b="1">
                <a:solidFill>
                  <a:schemeClr val="hlink"/>
                </a:solidFill>
                <a:latin typeface="Times New Roman" charset="0"/>
                <a:ea typeface="ＭＳ Ｐゴシック" charset="0"/>
              </a:defRPr>
            </a:lvl4pPr>
            <a:lvl5pPr marL="2057400" indent="-228600" eaLnBrk="0" hangingPunct="0">
              <a:defRPr sz="2400" b="1">
                <a:solidFill>
                  <a:schemeClr val="hlink"/>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hlink"/>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hlink"/>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hlink"/>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hlink"/>
                </a:solidFill>
                <a:latin typeface="Times New Roman" charset="0"/>
                <a:ea typeface="ＭＳ Ｐゴシック" charset="0"/>
              </a:defRPr>
            </a:lvl9pPr>
          </a:lstStyle>
          <a:p>
            <a:pPr algn="ctr" defTabSz="457200" fontAlgn="auto">
              <a:lnSpc>
                <a:spcPct val="115000"/>
              </a:lnSpc>
              <a:spcBef>
                <a:spcPts val="0"/>
              </a:spcBef>
              <a:spcAft>
                <a:spcPts val="0"/>
              </a:spcAft>
            </a:pPr>
            <a:r>
              <a:rPr lang="en-US" sz="2200" dirty="0" smtClean="0">
                <a:solidFill>
                  <a:srgbClr val="FFFF00"/>
                </a:solidFill>
                <a:latin typeface="Helvetica" charset="0"/>
                <a:cs typeface="Arial" charset="0"/>
              </a:rPr>
              <a:t>IFM 2005-02</a:t>
            </a:r>
            <a:r>
              <a:rPr lang="en-US" sz="2200" baseline="30000" dirty="0" smtClean="0">
                <a:solidFill>
                  <a:srgbClr val="FFFF00"/>
                </a:solidFill>
                <a:latin typeface="Helvetica" charset="0"/>
                <a:cs typeface="Arial" charset="0"/>
              </a:rPr>
              <a:t>[1]</a:t>
            </a:r>
            <a:endParaRPr lang="es-ES" sz="2200" baseline="30000" dirty="0" smtClean="0">
              <a:solidFill>
                <a:srgbClr val="FFFF00"/>
              </a:solidFill>
            </a:endParaRPr>
          </a:p>
        </p:txBody>
      </p:sp>
      <p:sp>
        <p:nvSpPr>
          <p:cNvPr id="415762" name="CuadroTexto 3"/>
          <p:cNvSpPr txBox="1">
            <a:spLocks noChangeArrowheads="1"/>
          </p:cNvSpPr>
          <p:nvPr/>
        </p:nvSpPr>
        <p:spPr bwMode="auto">
          <a:xfrm>
            <a:off x="5645925" y="5625459"/>
            <a:ext cx="4374972" cy="446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hlink"/>
                </a:solidFill>
                <a:latin typeface="Times New Roman" charset="0"/>
                <a:ea typeface="ＭＳ Ｐゴシック" charset="0"/>
                <a:cs typeface="ＭＳ Ｐゴシック" charset="0"/>
              </a:defRPr>
            </a:lvl1pPr>
            <a:lvl2pPr marL="742950" indent="-285750" eaLnBrk="0" hangingPunct="0">
              <a:defRPr sz="2400" b="1">
                <a:solidFill>
                  <a:schemeClr val="hlink"/>
                </a:solidFill>
                <a:latin typeface="Times New Roman" charset="0"/>
                <a:ea typeface="ＭＳ Ｐゴシック" charset="0"/>
              </a:defRPr>
            </a:lvl2pPr>
            <a:lvl3pPr marL="1143000" indent="-228600" eaLnBrk="0" hangingPunct="0">
              <a:defRPr sz="2400" b="1">
                <a:solidFill>
                  <a:schemeClr val="hlink"/>
                </a:solidFill>
                <a:latin typeface="Times New Roman" charset="0"/>
                <a:ea typeface="ＭＳ Ｐゴシック" charset="0"/>
              </a:defRPr>
            </a:lvl3pPr>
            <a:lvl4pPr marL="1600200" indent="-228600" eaLnBrk="0" hangingPunct="0">
              <a:defRPr sz="2400" b="1">
                <a:solidFill>
                  <a:schemeClr val="hlink"/>
                </a:solidFill>
                <a:latin typeface="Times New Roman" charset="0"/>
                <a:ea typeface="ＭＳ Ｐゴシック" charset="0"/>
              </a:defRPr>
            </a:lvl4pPr>
            <a:lvl5pPr marL="2057400" indent="-228600" eaLnBrk="0" hangingPunct="0">
              <a:defRPr sz="2400" b="1">
                <a:solidFill>
                  <a:schemeClr val="hlink"/>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hlink"/>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hlink"/>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hlink"/>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hlink"/>
                </a:solidFill>
                <a:latin typeface="Times New Roman" charset="0"/>
                <a:ea typeface="ＭＳ Ｐゴシック" charset="0"/>
              </a:defRPr>
            </a:lvl9pPr>
          </a:lstStyle>
          <a:p>
            <a:pPr algn="ctr" defTabSz="457200" fontAlgn="auto">
              <a:lnSpc>
                <a:spcPct val="115000"/>
              </a:lnSpc>
              <a:spcBef>
                <a:spcPts val="0"/>
              </a:spcBef>
              <a:spcAft>
                <a:spcPts val="0"/>
              </a:spcAft>
            </a:pPr>
            <a:r>
              <a:rPr lang="en-US" sz="2000" dirty="0" smtClean="0">
                <a:solidFill>
                  <a:srgbClr val="FFFF00"/>
                </a:solidFill>
                <a:latin typeface="Arial"/>
              </a:rPr>
              <a:t>OS: 35 </a:t>
            </a:r>
            <a:r>
              <a:rPr lang="en-US" sz="2000" dirty="0" err="1" smtClean="0">
                <a:solidFill>
                  <a:srgbClr val="FFFF00"/>
                </a:solidFill>
                <a:latin typeface="Arial"/>
              </a:rPr>
              <a:t>vs</a:t>
            </a:r>
            <a:r>
              <a:rPr lang="en-US" sz="2000" dirty="0" smtClean="0">
                <a:solidFill>
                  <a:srgbClr val="FFFF00"/>
                </a:solidFill>
                <a:latin typeface="Arial"/>
              </a:rPr>
              <a:t> </a:t>
            </a:r>
            <a:r>
              <a:rPr lang="en-US" sz="2000" dirty="0" smtClean="0">
                <a:solidFill>
                  <a:srgbClr val="0080FF"/>
                </a:solidFill>
                <a:latin typeface="Arial"/>
              </a:rPr>
              <a:t>53</a:t>
            </a:r>
            <a:r>
              <a:rPr lang="en-US" sz="2000" dirty="0" smtClean="0">
                <a:solidFill>
                  <a:srgbClr val="FFFF00"/>
                </a:solidFill>
                <a:latin typeface="Arial"/>
              </a:rPr>
              <a:t> deaths, </a:t>
            </a:r>
            <a:r>
              <a:rPr lang="en-US" sz="2000" i="1" dirty="0" smtClean="0">
                <a:solidFill>
                  <a:srgbClr val="FFFF00"/>
                </a:solidFill>
                <a:latin typeface="Arial"/>
              </a:rPr>
              <a:t>P</a:t>
            </a:r>
            <a:r>
              <a:rPr lang="en-US" sz="2000" dirty="0" smtClean="0">
                <a:solidFill>
                  <a:srgbClr val="FFFF00"/>
                </a:solidFill>
                <a:latin typeface="Arial"/>
              </a:rPr>
              <a:t>=0.03</a:t>
            </a:r>
            <a:endParaRPr lang="es-ES" sz="2000" dirty="0" smtClean="0">
              <a:solidFill>
                <a:srgbClr val="CCCCFF"/>
              </a:solidFill>
              <a:latin typeface="Arial"/>
            </a:endParaRPr>
          </a:p>
        </p:txBody>
      </p:sp>
      <p:sp>
        <p:nvSpPr>
          <p:cNvPr id="26" name="TextBox 25"/>
          <p:cNvSpPr txBox="1"/>
          <p:nvPr/>
        </p:nvSpPr>
        <p:spPr>
          <a:xfrm>
            <a:off x="6135124" y="6252082"/>
            <a:ext cx="3873526" cy="410882"/>
          </a:xfrm>
          <a:prstGeom prst="rect">
            <a:avLst/>
          </a:prstGeom>
          <a:noFill/>
        </p:spPr>
        <p:txBody>
          <a:bodyPr wrap="none" rtlCol="0" anchor="b">
            <a:spAutoFit/>
          </a:bodyPr>
          <a:lstStyle/>
          <a:p>
            <a:pPr algn="r" defTabSz="457200" eaLnBrk="1" fontAlgn="auto" hangingPunct="1">
              <a:lnSpc>
                <a:spcPct val="85000"/>
              </a:lnSpc>
              <a:spcBef>
                <a:spcPts val="0"/>
              </a:spcBef>
              <a:spcAft>
                <a:spcPts val="0"/>
              </a:spcAft>
            </a:pPr>
            <a:r>
              <a:rPr lang="en-US" sz="1200" b="1" dirty="0" smtClean="0">
                <a:solidFill>
                  <a:srgbClr val="FFFFFF"/>
                </a:solidFill>
                <a:latin typeface="Arial"/>
                <a:ea typeface="+mn-ea"/>
                <a:cs typeface="+mn-cs"/>
              </a:rPr>
              <a:t>1. </a:t>
            </a:r>
            <a:r>
              <a:rPr lang="en-US" sz="1200" b="1" dirty="0" err="1" smtClean="0">
                <a:solidFill>
                  <a:srgbClr val="FFFFFF"/>
                </a:solidFill>
                <a:latin typeface="Arial"/>
                <a:ea typeface="+mn-ea"/>
                <a:cs typeface="+mn-cs"/>
              </a:rPr>
              <a:t>Attal</a:t>
            </a:r>
            <a:r>
              <a:rPr lang="en-US" sz="1200" b="1" dirty="0" smtClean="0">
                <a:solidFill>
                  <a:srgbClr val="FFFFFF"/>
                </a:solidFill>
                <a:latin typeface="Arial"/>
                <a:ea typeface="+mn-ea"/>
                <a:cs typeface="+mn-cs"/>
              </a:rPr>
              <a:t> </a:t>
            </a:r>
            <a:r>
              <a:rPr lang="en-US" sz="1200" b="1" dirty="0">
                <a:solidFill>
                  <a:srgbClr val="FFFFFF"/>
                </a:solidFill>
                <a:latin typeface="Arial"/>
                <a:ea typeface="+mn-ea"/>
                <a:cs typeface="+mn-cs"/>
              </a:rPr>
              <a:t>M et al. </a:t>
            </a:r>
            <a:r>
              <a:rPr lang="en-US" sz="1200" b="1" i="1" dirty="0">
                <a:solidFill>
                  <a:srgbClr val="FFFFFF"/>
                </a:solidFill>
                <a:latin typeface="Arial"/>
                <a:ea typeface="+mn-ea"/>
                <a:cs typeface="+mn-cs"/>
              </a:rPr>
              <a:t>N </a:t>
            </a:r>
            <a:r>
              <a:rPr lang="en-US" sz="1200" b="1" i="1" dirty="0" err="1">
                <a:solidFill>
                  <a:srgbClr val="FFFFFF"/>
                </a:solidFill>
                <a:latin typeface="Arial"/>
                <a:ea typeface="+mn-ea"/>
                <a:cs typeface="+mn-cs"/>
              </a:rPr>
              <a:t>Engl</a:t>
            </a:r>
            <a:r>
              <a:rPr lang="en-US" sz="1200" b="1" i="1" dirty="0">
                <a:solidFill>
                  <a:srgbClr val="FFFFFF"/>
                </a:solidFill>
                <a:latin typeface="Arial"/>
                <a:ea typeface="+mn-ea"/>
                <a:cs typeface="+mn-cs"/>
              </a:rPr>
              <a:t> J Med</a:t>
            </a:r>
            <a:r>
              <a:rPr lang="en-US" sz="1200" b="1" dirty="0">
                <a:solidFill>
                  <a:srgbClr val="FFFFFF"/>
                </a:solidFill>
                <a:latin typeface="Arial"/>
                <a:ea typeface="+mn-ea"/>
                <a:cs typeface="+mn-cs"/>
              </a:rPr>
              <a:t>. 2012;366:1782.</a:t>
            </a:r>
          </a:p>
          <a:p>
            <a:pPr algn="r" defTabSz="457200" eaLnBrk="1" fontAlgn="auto" hangingPunct="1">
              <a:lnSpc>
                <a:spcPct val="85000"/>
              </a:lnSpc>
              <a:spcBef>
                <a:spcPts val="0"/>
              </a:spcBef>
              <a:spcAft>
                <a:spcPts val="0"/>
              </a:spcAft>
            </a:pPr>
            <a:r>
              <a:rPr lang="en-US" sz="1200" b="1" dirty="0" smtClean="0">
                <a:solidFill>
                  <a:srgbClr val="FFFFFF"/>
                </a:solidFill>
                <a:latin typeface="Arial"/>
                <a:ea typeface="+mn-ea"/>
                <a:cs typeface="+mn-cs"/>
              </a:rPr>
              <a:t>2. McCarthy PL et al. </a:t>
            </a:r>
            <a:r>
              <a:rPr lang="en-US" sz="1200" b="1" i="1" dirty="0" smtClean="0">
                <a:solidFill>
                  <a:srgbClr val="FFFFFF"/>
                </a:solidFill>
                <a:latin typeface="Arial"/>
                <a:ea typeface="+mn-ea"/>
                <a:cs typeface="+mn-cs"/>
              </a:rPr>
              <a:t>N </a:t>
            </a:r>
            <a:r>
              <a:rPr lang="en-US" sz="1200" b="1" i="1" dirty="0" err="1" smtClean="0">
                <a:solidFill>
                  <a:srgbClr val="FFFFFF"/>
                </a:solidFill>
                <a:latin typeface="Arial"/>
                <a:ea typeface="+mn-ea"/>
                <a:cs typeface="+mn-cs"/>
              </a:rPr>
              <a:t>Engl</a:t>
            </a:r>
            <a:r>
              <a:rPr lang="en-US" sz="1200" b="1" i="1" dirty="0" smtClean="0">
                <a:solidFill>
                  <a:srgbClr val="FFFFFF"/>
                </a:solidFill>
                <a:latin typeface="Arial"/>
                <a:ea typeface="+mn-ea"/>
                <a:cs typeface="+mn-cs"/>
              </a:rPr>
              <a:t> J Med</a:t>
            </a:r>
            <a:r>
              <a:rPr lang="en-US" sz="1200" b="1" dirty="0" smtClean="0">
                <a:solidFill>
                  <a:srgbClr val="FFFFFF"/>
                </a:solidFill>
                <a:latin typeface="Arial"/>
                <a:ea typeface="+mn-ea"/>
                <a:cs typeface="+mn-cs"/>
              </a:rPr>
              <a:t>. 2012;366:1770.</a:t>
            </a:r>
            <a:endParaRPr lang="en-US" sz="1200" b="1" dirty="0">
              <a:solidFill>
                <a:srgbClr val="FFFFFF"/>
              </a:solidFill>
              <a:latin typeface="Arial"/>
              <a:ea typeface="+mn-ea"/>
              <a:cs typeface="+mn-cs"/>
            </a:endParaRPr>
          </a:p>
        </p:txBody>
      </p:sp>
      <p:sp>
        <p:nvSpPr>
          <p:cNvPr id="2271440" name="Line 5"/>
          <p:cNvSpPr>
            <a:spLocks noChangeShapeType="1"/>
          </p:cNvSpPr>
          <p:nvPr/>
        </p:nvSpPr>
        <p:spPr bwMode="auto">
          <a:xfrm flipV="1">
            <a:off x="1051425" y="2181229"/>
            <a:ext cx="0" cy="2857501"/>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1" name="Line 6"/>
          <p:cNvSpPr>
            <a:spLocks noChangeShapeType="1"/>
          </p:cNvSpPr>
          <p:nvPr/>
        </p:nvSpPr>
        <p:spPr bwMode="auto">
          <a:xfrm flipH="1">
            <a:off x="1051425" y="5038726"/>
            <a:ext cx="3910050"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2" name="Line 7"/>
          <p:cNvSpPr>
            <a:spLocks noChangeShapeType="1"/>
          </p:cNvSpPr>
          <p:nvPr/>
        </p:nvSpPr>
        <p:spPr bwMode="auto">
          <a:xfrm flipH="1">
            <a:off x="981364" y="2211388"/>
            <a:ext cx="70061"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3" name="Line 8"/>
          <p:cNvSpPr>
            <a:spLocks noChangeShapeType="1"/>
          </p:cNvSpPr>
          <p:nvPr/>
        </p:nvSpPr>
        <p:spPr bwMode="auto">
          <a:xfrm flipH="1">
            <a:off x="981364" y="2917826"/>
            <a:ext cx="70061"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4" name="Line 9"/>
          <p:cNvSpPr>
            <a:spLocks noChangeShapeType="1"/>
          </p:cNvSpPr>
          <p:nvPr/>
        </p:nvSpPr>
        <p:spPr bwMode="auto">
          <a:xfrm flipH="1">
            <a:off x="981364" y="3624263"/>
            <a:ext cx="70061"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5" name="Line 10"/>
          <p:cNvSpPr>
            <a:spLocks noChangeShapeType="1"/>
          </p:cNvSpPr>
          <p:nvPr/>
        </p:nvSpPr>
        <p:spPr bwMode="auto">
          <a:xfrm flipH="1">
            <a:off x="981364" y="4332288"/>
            <a:ext cx="70061"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6" name="Line 11"/>
          <p:cNvSpPr>
            <a:spLocks noChangeShapeType="1"/>
          </p:cNvSpPr>
          <p:nvPr/>
        </p:nvSpPr>
        <p:spPr bwMode="auto">
          <a:xfrm flipH="1">
            <a:off x="981364" y="5038726"/>
            <a:ext cx="70061"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7" name="Line 12"/>
          <p:cNvSpPr>
            <a:spLocks noChangeShapeType="1"/>
          </p:cNvSpPr>
          <p:nvPr/>
        </p:nvSpPr>
        <p:spPr bwMode="auto">
          <a:xfrm>
            <a:off x="1051425"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8" name="Line 13"/>
          <p:cNvSpPr>
            <a:spLocks noChangeShapeType="1"/>
          </p:cNvSpPr>
          <p:nvPr/>
        </p:nvSpPr>
        <p:spPr bwMode="auto">
          <a:xfrm>
            <a:off x="1536846"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49" name="Line 14"/>
          <p:cNvSpPr>
            <a:spLocks noChangeShapeType="1"/>
          </p:cNvSpPr>
          <p:nvPr/>
        </p:nvSpPr>
        <p:spPr bwMode="auto">
          <a:xfrm>
            <a:off x="2028938"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0" name="Line 15"/>
          <p:cNvSpPr>
            <a:spLocks noChangeShapeType="1"/>
          </p:cNvSpPr>
          <p:nvPr/>
        </p:nvSpPr>
        <p:spPr bwMode="auto">
          <a:xfrm>
            <a:off x="2519362"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1" name="Line 16"/>
          <p:cNvSpPr>
            <a:spLocks noChangeShapeType="1"/>
          </p:cNvSpPr>
          <p:nvPr/>
        </p:nvSpPr>
        <p:spPr bwMode="auto">
          <a:xfrm>
            <a:off x="3006450"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2" name="Line 17"/>
          <p:cNvSpPr>
            <a:spLocks noChangeShapeType="1"/>
          </p:cNvSpPr>
          <p:nvPr/>
        </p:nvSpPr>
        <p:spPr bwMode="auto">
          <a:xfrm>
            <a:off x="3496875"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3" name="Line 18"/>
          <p:cNvSpPr>
            <a:spLocks noChangeShapeType="1"/>
          </p:cNvSpPr>
          <p:nvPr/>
        </p:nvSpPr>
        <p:spPr bwMode="auto">
          <a:xfrm>
            <a:off x="4961475"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4" name="Line 19"/>
          <p:cNvSpPr>
            <a:spLocks noChangeShapeType="1"/>
          </p:cNvSpPr>
          <p:nvPr/>
        </p:nvSpPr>
        <p:spPr bwMode="auto">
          <a:xfrm>
            <a:off x="3983963"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5" name="Line 20"/>
          <p:cNvSpPr>
            <a:spLocks noChangeShapeType="1"/>
          </p:cNvSpPr>
          <p:nvPr/>
        </p:nvSpPr>
        <p:spPr bwMode="auto">
          <a:xfrm>
            <a:off x="4476056" y="5038759"/>
            <a:ext cx="0" cy="87313"/>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84" name="Freeform 49"/>
          <p:cNvSpPr>
            <a:spLocks/>
          </p:cNvSpPr>
          <p:nvPr/>
        </p:nvSpPr>
        <p:spPr bwMode="auto">
          <a:xfrm>
            <a:off x="1413405" y="2305051"/>
            <a:ext cx="16682" cy="14288"/>
          </a:xfrm>
          <a:custGeom>
            <a:avLst/>
            <a:gdLst>
              <a:gd name="T0" fmla="*/ 0 w 10"/>
              <a:gd name="T1" fmla="*/ 0 h 9"/>
              <a:gd name="T2" fmla="*/ 10 w 10"/>
              <a:gd name="T3" fmla="*/ 0 h 9"/>
              <a:gd name="T4" fmla="*/ 10 w 10"/>
              <a:gd name="T5" fmla="*/ 9 h 9"/>
            </a:gdLst>
            <a:ahLst/>
            <a:cxnLst>
              <a:cxn ang="0">
                <a:pos x="T0" y="T1"/>
              </a:cxn>
              <a:cxn ang="0">
                <a:pos x="T2" y="T3"/>
              </a:cxn>
              <a:cxn ang="0">
                <a:pos x="T4" y="T5"/>
              </a:cxn>
            </a:cxnLst>
            <a:rect l="0" t="0" r="r" b="b"/>
            <a:pathLst>
              <a:path w="10" h="9">
                <a:moveTo>
                  <a:pt x="0" y="0"/>
                </a:moveTo>
                <a:lnTo>
                  <a:pt x="10" y="0"/>
                </a:lnTo>
                <a:lnTo>
                  <a:pt x="10" y="9"/>
                </a:lnTo>
              </a:path>
            </a:pathLst>
          </a:custGeom>
          <a:noFill/>
          <a:ln w="28575">
            <a:solidFill>
              <a:schemeClr val="accent2"/>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86" name="Line 51"/>
          <p:cNvSpPr>
            <a:spLocks noChangeShapeType="1"/>
          </p:cNvSpPr>
          <p:nvPr/>
        </p:nvSpPr>
        <p:spPr bwMode="auto">
          <a:xfrm flipV="1">
            <a:off x="1158184" y="216379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87" name="Line 52"/>
          <p:cNvSpPr>
            <a:spLocks noChangeShapeType="1"/>
          </p:cNvSpPr>
          <p:nvPr/>
        </p:nvSpPr>
        <p:spPr bwMode="auto">
          <a:xfrm flipV="1">
            <a:off x="1243258" y="2190784"/>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88" name="Line 53"/>
          <p:cNvSpPr>
            <a:spLocks noChangeShapeType="1"/>
          </p:cNvSpPr>
          <p:nvPr/>
        </p:nvSpPr>
        <p:spPr bwMode="auto">
          <a:xfrm flipV="1">
            <a:off x="1296638" y="2232026"/>
            <a:ext cx="0" cy="46038"/>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89" name="Line 54"/>
          <p:cNvSpPr>
            <a:spLocks noChangeShapeType="1"/>
          </p:cNvSpPr>
          <p:nvPr/>
        </p:nvSpPr>
        <p:spPr bwMode="auto">
          <a:xfrm flipV="1">
            <a:off x="1301641" y="2238376"/>
            <a:ext cx="0" cy="46038"/>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90" name="Line 55"/>
          <p:cNvSpPr>
            <a:spLocks noChangeShapeType="1"/>
          </p:cNvSpPr>
          <p:nvPr/>
        </p:nvSpPr>
        <p:spPr bwMode="auto">
          <a:xfrm flipV="1">
            <a:off x="1306646" y="2238376"/>
            <a:ext cx="0" cy="46038"/>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91" name="Line 56"/>
          <p:cNvSpPr>
            <a:spLocks noChangeShapeType="1"/>
          </p:cNvSpPr>
          <p:nvPr/>
        </p:nvSpPr>
        <p:spPr bwMode="auto">
          <a:xfrm flipV="1">
            <a:off x="1473458" y="2319371"/>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92" name="Line 57"/>
          <p:cNvSpPr>
            <a:spLocks noChangeShapeType="1"/>
          </p:cNvSpPr>
          <p:nvPr/>
        </p:nvSpPr>
        <p:spPr bwMode="auto">
          <a:xfrm flipV="1">
            <a:off x="1483466" y="233207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98" name="Line 63"/>
          <p:cNvSpPr>
            <a:spLocks noChangeShapeType="1"/>
          </p:cNvSpPr>
          <p:nvPr/>
        </p:nvSpPr>
        <p:spPr bwMode="auto">
          <a:xfrm flipV="1">
            <a:off x="1541850" y="2406684"/>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99" name="Line 64"/>
          <p:cNvSpPr>
            <a:spLocks noChangeShapeType="1"/>
          </p:cNvSpPr>
          <p:nvPr/>
        </p:nvSpPr>
        <p:spPr bwMode="auto">
          <a:xfrm flipV="1">
            <a:off x="1536846" y="2406684"/>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14" name="Freeform 79"/>
          <p:cNvSpPr>
            <a:spLocks/>
          </p:cNvSpPr>
          <p:nvPr/>
        </p:nvSpPr>
        <p:spPr bwMode="auto">
          <a:xfrm>
            <a:off x="1878807" y="2709863"/>
            <a:ext cx="16682" cy="12700"/>
          </a:xfrm>
          <a:custGeom>
            <a:avLst/>
            <a:gdLst>
              <a:gd name="T0" fmla="*/ 0 w 10"/>
              <a:gd name="T1" fmla="*/ 0 h 8"/>
              <a:gd name="T2" fmla="*/ 3 w 10"/>
              <a:gd name="T3" fmla="*/ 0 h 8"/>
              <a:gd name="T4" fmla="*/ 10 w 10"/>
              <a:gd name="T5" fmla="*/ 0 h 8"/>
              <a:gd name="T6" fmla="*/ 10 w 10"/>
              <a:gd name="T7" fmla="*/ 8 h 8"/>
            </a:gdLst>
            <a:ahLst/>
            <a:cxnLst>
              <a:cxn ang="0">
                <a:pos x="T0" y="T1"/>
              </a:cxn>
              <a:cxn ang="0">
                <a:pos x="T2" y="T3"/>
              </a:cxn>
              <a:cxn ang="0">
                <a:pos x="T4" y="T5"/>
              </a:cxn>
              <a:cxn ang="0">
                <a:pos x="T6" y="T7"/>
              </a:cxn>
            </a:cxnLst>
            <a:rect l="0" t="0" r="r" b="b"/>
            <a:pathLst>
              <a:path w="10" h="8">
                <a:moveTo>
                  <a:pt x="0" y="0"/>
                </a:moveTo>
                <a:lnTo>
                  <a:pt x="3" y="0"/>
                </a:lnTo>
                <a:lnTo>
                  <a:pt x="10" y="0"/>
                </a:lnTo>
                <a:lnTo>
                  <a:pt x="10" y="8"/>
                </a:lnTo>
              </a:path>
            </a:pathLst>
          </a:custGeom>
          <a:noFill/>
          <a:ln w="28575">
            <a:solidFill>
              <a:schemeClr val="accent2"/>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15" name="Line 80"/>
          <p:cNvSpPr>
            <a:spLocks noChangeShapeType="1"/>
          </p:cNvSpPr>
          <p:nvPr/>
        </p:nvSpPr>
        <p:spPr bwMode="auto">
          <a:xfrm flipV="1">
            <a:off x="1772048" y="2587659"/>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16" name="Line 81"/>
          <p:cNvSpPr>
            <a:spLocks noChangeShapeType="1"/>
          </p:cNvSpPr>
          <p:nvPr/>
        </p:nvSpPr>
        <p:spPr bwMode="auto">
          <a:xfrm flipV="1">
            <a:off x="1803743" y="260829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17" name="Line 82"/>
          <p:cNvSpPr>
            <a:spLocks noChangeShapeType="1"/>
          </p:cNvSpPr>
          <p:nvPr/>
        </p:nvSpPr>
        <p:spPr bwMode="auto">
          <a:xfrm flipV="1">
            <a:off x="1868798" y="2655921"/>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18" name="Line 83"/>
          <p:cNvSpPr>
            <a:spLocks noChangeShapeType="1"/>
          </p:cNvSpPr>
          <p:nvPr/>
        </p:nvSpPr>
        <p:spPr bwMode="auto">
          <a:xfrm flipV="1">
            <a:off x="1883813" y="2655921"/>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19" name="Line 84"/>
          <p:cNvSpPr>
            <a:spLocks noChangeShapeType="1"/>
          </p:cNvSpPr>
          <p:nvPr/>
        </p:nvSpPr>
        <p:spPr bwMode="auto">
          <a:xfrm flipV="1">
            <a:off x="1910502" y="2682876"/>
            <a:ext cx="0" cy="46038"/>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20" name="Line 85"/>
          <p:cNvSpPr>
            <a:spLocks noChangeShapeType="1"/>
          </p:cNvSpPr>
          <p:nvPr/>
        </p:nvSpPr>
        <p:spPr bwMode="auto">
          <a:xfrm flipV="1">
            <a:off x="1958877" y="2695609"/>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33" name="Line 98"/>
          <p:cNvSpPr>
            <a:spLocks noChangeShapeType="1"/>
          </p:cNvSpPr>
          <p:nvPr/>
        </p:nvSpPr>
        <p:spPr bwMode="auto">
          <a:xfrm flipV="1">
            <a:off x="2050623" y="2797209"/>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34" name="Line 99"/>
          <p:cNvSpPr>
            <a:spLocks noChangeShapeType="1"/>
          </p:cNvSpPr>
          <p:nvPr/>
        </p:nvSpPr>
        <p:spPr bwMode="auto">
          <a:xfrm flipV="1">
            <a:off x="2124020" y="2836896"/>
            <a:ext cx="0" cy="476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35" name="Line 100"/>
          <p:cNvSpPr>
            <a:spLocks noChangeShapeType="1"/>
          </p:cNvSpPr>
          <p:nvPr/>
        </p:nvSpPr>
        <p:spPr bwMode="auto">
          <a:xfrm flipV="1">
            <a:off x="2204090" y="2905159"/>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36" name="Line 101"/>
          <p:cNvSpPr>
            <a:spLocks noChangeShapeType="1"/>
          </p:cNvSpPr>
          <p:nvPr/>
        </p:nvSpPr>
        <p:spPr bwMode="auto">
          <a:xfrm flipV="1">
            <a:off x="2230779" y="293214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37" name="Line 102"/>
          <p:cNvSpPr>
            <a:spLocks noChangeShapeType="1"/>
          </p:cNvSpPr>
          <p:nvPr/>
        </p:nvSpPr>
        <p:spPr bwMode="auto">
          <a:xfrm flipV="1">
            <a:off x="2295835" y="3011521"/>
            <a:ext cx="0" cy="6191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588" name="Freeform 153"/>
          <p:cNvSpPr>
            <a:spLocks/>
          </p:cNvSpPr>
          <p:nvPr/>
        </p:nvSpPr>
        <p:spPr bwMode="auto">
          <a:xfrm>
            <a:off x="3770444" y="3975101"/>
            <a:ext cx="21686" cy="0"/>
          </a:xfrm>
          <a:custGeom>
            <a:avLst/>
            <a:gdLst>
              <a:gd name="T0" fmla="*/ 0 w 13"/>
              <a:gd name="T1" fmla="*/ 0 w 13"/>
              <a:gd name="T2" fmla="*/ 3 w 13"/>
              <a:gd name="T3" fmla="*/ 9 w 13"/>
              <a:gd name="T4" fmla="*/ 13 w 13"/>
            </a:gdLst>
            <a:ahLst/>
            <a:cxnLst>
              <a:cxn ang="0">
                <a:pos x="T0" y="0"/>
              </a:cxn>
              <a:cxn ang="0">
                <a:pos x="T1" y="0"/>
              </a:cxn>
              <a:cxn ang="0">
                <a:pos x="T2" y="0"/>
              </a:cxn>
              <a:cxn ang="0">
                <a:pos x="T3" y="0"/>
              </a:cxn>
              <a:cxn ang="0">
                <a:pos x="T4" y="0"/>
              </a:cxn>
            </a:cxnLst>
            <a:rect l="0" t="0" r="r" b="b"/>
            <a:pathLst>
              <a:path w="13">
                <a:moveTo>
                  <a:pt x="0" y="0"/>
                </a:moveTo>
                <a:lnTo>
                  <a:pt x="0" y="0"/>
                </a:lnTo>
                <a:lnTo>
                  <a:pt x="3" y="0"/>
                </a:lnTo>
                <a:lnTo>
                  <a:pt x="9" y="0"/>
                </a:lnTo>
                <a:lnTo>
                  <a:pt x="13" y="0"/>
                </a:lnTo>
              </a:path>
            </a:pathLst>
          </a:custGeom>
          <a:noFill/>
          <a:ln w="28575">
            <a:solidFill>
              <a:schemeClr val="accent2"/>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17" name="Freeform 182"/>
          <p:cNvSpPr>
            <a:spLocks/>
          </p:cNvSpPr>
          <p:nvPr/>
        </p:nvSpPr>
        <p:spPr bwMode="auto">
          <a:xfrm>
            <a:off x="2792931" y="3482976"/>
            <a:ext cx="21686" cy="0"/>
          </a:xfrm>
          <a:custGeom>
            <a:avLst/>
            <a:gdLst>
              <a:gd name="T0" fmla="*/ 0 w 13"/>
              <a:gd name="T1" fmla="*/ 9 w 13"/>
              <a:gd name="T2" fmla="*/ 13 w 13"/>
            </a:gdLst>
            <a:ahLst/>
            <a:cxnLst>
              <a:cxn ang="0">
                <a:pos x="T0" y="0"/>
              </a:cxn>
              <a:cxn ang="0">
                <a:pos x="T1" y="0"/>
              </a:cxn>
              <a:cxn ang="0">
                <a:pos x="T2" y="0"/>
              </a:cxn>
            </a:cxnLst>
            <a:rect l="0" t="0" r="r" b="b"/>
            <a:pathLst>
              <a:path w="13">
                <a:moveTo>
                  <a:pt x="0" y="0"/>
                </a:moveTo>
                <a:lnTo>
                  <a:pt x="9" y="0"/>
                </a:lnTo>
                <a:lnTo>
                  <a:pt x="13" y="0"/>
                </a:lnTo>
              </a:path>
            </a:pathLst>
          </a:custGeom>
          <a:noFill/>
          <a:ln w="28575">
            <a:solidFill>
              <a:schemeClr val="accent2"/>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27" name="Line 192"/>
          <p:cNvSpPr>
            <a:spLocks noChangeShapeType="1"/>
          </p:cNvSpPr>
          <p:nvPr/>
        </p:nvSpPr>
        <p:spPr bwMode="auto">
          <a:xfrm flipV="1">
            <a:off x="2407599" y="3100421"/>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28" name="Line 193"/>
          <p:cNvSpPr>
            <a:spLocks noChangeShapeType="1"/>
          </p:cNvSpPr>
          <p:nvPr/>
        </p:nvSpPr>
        <p:spPr bwMode="auto">
          <a:xfrm flipV="1">
            <a:off x="2412603" y="3100421"/>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29" name="Line 194"/>
          <p:cNvSpPr>
            <a:spLocks noChangeShapeType="1"/>
          </p:cNvSpPr>
          <p:nvPr/>
        </p:nvSpPr>
        <p:spPr bwMode="auto">
          <a:xfrm flipV="1">
            <a:off x="2526035" y="3154396"/>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0" name="Line 195"/>
          <p:cNvSpPr>
            <a:spLocks noChangeShapeType="1"/>
          </p:cNvSpPr>
          <p:nvPr/>
        </p:nvSpPr>
        <p:spPr bwMode="auto">
          <a:xfrm flipV="1">
            <a:off x="2717867" y="3368709"/>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1" name="Line 196"/>
          <p:cNvSpPr>
            <a:spLocks noChangeShapeType="1"/>
          </p:cNvSpPr>
          <p:nvPr/>
        </p:nvSpPr>
        <p:spPr bwMode="auto">
          <a:xfrm flipV="1">
            <a:off x="2781255" y="340995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2" name="Line 197"/>
          <p:cNvSpPr>
            <a:spLocks noChangeShapeType="1"/>
          </p:cNvSpPr>
          <p:nvPr/>
        </p:nvSpPr>
        <p:spPr bwMode="auto">
          <a:xfrm flipV="1">
            <a:off x="2787928" y="340995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3" name="Line 198"/>
          <p:cNvSpPr>
            <a:spLocks noChangeShapeType="1"/>
          </p:cNvSpPr>
          <p:nvPr/>
        </p:nvSpPr>
        <p:spPr bwMode="auto">
          <a:xfrm flipV="1">
            <a:off x="2792932" y="340995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4" name="Line 199"/>
          <p:cNvSpPr>
            <a:spLocks noChangeShapeType="1"/>
          </p:cNvSpPr>
          <p:nvPr/>
        </p:nvSpPr>
        <p:spPr bwMode="auto">
          <a:xfrm flipV="1">
            <a:off x="2814617" y="3422652"/>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5" name="Line 200"/>
          <p:cNvSpPr>
            <a:spLocks noChangeShapeType="1"/>
          </p:cNvSpPr>
          <p:nvPr/>
        </p:nvSpPr>
        <p:spPr bwMode="auto">
          <a:xfrm flipV="1">
            <a:off x="2807945" y="3422652"/>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6" name="Line 201"/>
          <p:cNvSpPr>
            <a:spLocks noChangeShapeType="1"/>
          </p:cNvSpPr>
          <p:nvPr/>
        </p:nvSpPr>
        <p:spPr bwMode="auto">
          <a:xfrm flipV="1">
            <a:off x="2824626" y="3443295"/>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7" name="Line 202"/>
          <p:cNvSpPr>
            <a:spLocks noChangeShapeType="1"/>
          </p:cNvSpPr>
          <p:nvPr/>
        </p:nvSpPr>
        <p:spPr bwMode="auto">
          <a:xfrm flipV="1">
            <a:off x="2841308" y="346392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8" name="Line 203"/>
          <p:cNvSpPr>
            <a:spLocks noChangeShapeType="1"/>
          </p:cNvSpPr>
          <p:nvPr/>
        </p:nvSpPr>
        <p:spPr bwMode="auto">
          <a:xfrm flipV="1">
            <a:off x="2846311" y="346392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39" name="Line 204"/>
          <p:cNvSpPr>
            <a:spLocks noChangeShapeType="1"/>
          </p:cNvSpPr>
          <p:nvPr/>
        </p:nvSpPr>
        <p:spPr bwMode="auto">
          <a:xfrm flipV="1">
            <a:off x="2851316" y="346392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39" name="Line 206"/>
          <p:cNvSpPr>
            <a:spLocks noChangeShapeType="1"/>
          </p:cNvSpPr>
          <p:nvPr/>
        </p:nvSpPr>
        <p:spPr bwMode="auto">
          <a:xfrm flipV="1">
            <a:off x="2851316" y="346392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0" name="Line 207"/>
          <p:cNvSpPr>
            <a:spLocks noChangeShapeType="1"/>
          </p:cNvSpPr>
          <p:nvPr/>
        </p:nvSpPr>
        <p:spPr bwMode="auto">
          <a:xfrm flipV="1">
            <a:off x="2856320" y="346392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1" name="Line 208"/>
          <p:cNvSpPr>
            <a:spLocks noChangeShapeType="1"/>
          </p:cNvSpPr>
          <p:nvPr/>
        </p:nvSpPr>
        <p:spPr bwMode="auto">
          <a:xfrm flipV="1">
            <a:off x="2851316" y="346392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3" name="Line 209"/>
          <p:cNvSpPr>
            <a:spLocks noChangeShapeType="1"/>
          </p:cNvSpPr>
          <p:nvPr/>
        </p:nvSpPr>
        <p:spPr bwMode="auto">
          <a:xfrm flipV="1">
            <a:off x="2867997" y="347662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4" name="Line 210"/>
          <p:cNvSpPr>
            <a:spLocks noChangeShapeType="1"/>
          </p:cNvSpPr>
          <p:nvPr/>
        </p:nvSpPr>
        <p:spPr bwMode="auto">
          <a:xfrm flipV="1">
            <a:off x="2867997" y="347662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5" name="Line 211"/>
          <p:cNvSpPr>
            <a:spLocks noChangeShapeType="1"/>
          </p:cNvSpPr>
          <p:nvPr/>
        </p:nvSpPr>
        <p:spPr bwMode="auto">
          <a:xfrm flipV="1">
            <a:off x="2867997" y="347662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6" name="Line 212"/>
          <p:cNvSpPr>
            <a:spLocks noChangeShapeType="1"/>
          </p:cNvSpPr>
          <p:nvPr/>
        </p:nvSpPr>
        <p:spPr bwMode="auto">
          <a:xfrm flipV="1">
            <a:off x="2883009" y="3482977"/>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7" name="Line 213"/>
          <p:cNvSpPr>
            <a:spLocks noChangeShapeType="1"/>
          </p:cNvSpPr>
          <p:nvPr/>
        </p:nvSpPr>
        <p:spPr bwMode="auto">
          <a:xfrm flipV="1">
            <a:off x="2914704" y="3563943"/>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8" name="Line 214"/>
          <p:cNvSpPr>
            <a:spLocks noChangeShapeType="1"/>
          </p:cNvSpPr>
          <p:nvPr/>
        </p:nvSpPr>
        <p:spPr bwMode="auto">
          <a:xfrm flipV="1">
            <a:off x="2963079" y="3578226"/>
            <a:ext cx="0" cy="666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49" name="Line 215"/>
          <p:cNvSpPr>
            <a:spLocks noChangeShapeType="1"/>
          </p:cNvSpPr>
          <p:nvPr/>
        </p:nvSpPr>
        <p:spPr bwMode="auto">
          <a:xfrm flipV="1">
            <a:off x="2968084" y="3578226"/>
            <a:ext cx="0" cy="666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0" name="Line 216"/>
          <p:cNvSpPr>
            <a:spLocks noChangeShapeType="1"/>
          </p:cNvSpPr>
          <p:nvPr/>
        </p:nvSpPr>
        <p:spPr bwMode="auto">
          <a:xfrm flipV="1">
            <a:off x="2979761" y="3578226"/>
            <a:ext cx="0" cy="666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1" name="Line 217"/>
          <p:cNvSpPr>
            <a:spLocks noChangeShapeType="1"/>
          </p:cNvSpPr>
          <p:nvPr/>
        </p:nvSpPr>
        <p:spPr bwMode="auto">
          <a:xfrm flipV="1">
            <a:off x="3001446" y="361156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2" name="Line 218"/>
          <p:cNvSpPr>
            <a:spLocks noChangeShapeType="1"/>
          </p:cNvSpPr>
          <p:nvPr/>
        </p:nvSpPr>
        <p:spPr bwMode="auto">
          <a:xfrm flipV="1">
            <a:off x="3011455" y="361156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3" name="Line 219"/>
          <p:cNvSpPr>
            <a:spLocks noChangeShapeType="1"/>
          </p:cNvSpPr>
          <p:nvPr/>
        </p:nvSpPr>
        <p:spPr bwMode="auto">
          <a:xfrm flipV="1">
            <a:off x="3016458" y="361156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4" name="Line 220"/>
          <p:cNvSpPr>
            <a:spLocks noChangeShapeType="1"/>
          </p:cNvSpPr>
          <p:nvPr/>
        </p:nvSpPr>
        <p:spPr bwMode="auto">
          <a:xfrm flipV="1">
            <a:off x="3021463" y="361156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5" name="Line 221"/>
          <p:cNvSpPr>
            <a:spLocks noChangeShapeType="1"/>
          </p:cNvSpPr>
          <p:nvPr/>
        </p:nvSpPr>
        <p:spPr bwMode="auto">
          <a:xfrm flipV="1">
            <a:off x="3021463" y="361156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6" name="Line 222"/>
          <p:cNvSpPr>
            <a:spLocks noChangeShapeType="1"/>
          </p:cNvSpPr>
          <p:nvPr/>
        </p:nvSpPr>
        <p:spPr bwMode="auto">
          <a:xfrm flipV="1">
            <a:off x="3064834" y="363855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7" name="Line 223"/>
          <p:cNvSpPr>
            <a:spLocks noChangeShapeType="1"/>
          </p:cNvSpPr>
          <p:nvPr/>
        </p:nvSpPr>
        <p:spPr bwMode="auto">
          <a:xfrm flipV="1">
            <a:off x="3069838" y="363855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8" name="Line 224"/>
          <p:cNvSpPr>
            <a:spLocks noChangeShapeType="1"/>
          </p:cNvSpPr>
          <p:nvPr/>
        </p:nvSpPr>
        <p:spPr bwMode="auto">
          <a:xfrm flipV="1">
            <a:off x="3074843" y="363855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59" name="Line 225"/>
          <p:cNvSpPr>
            <a:spLocks noChangeShapeType="1"/>
          </p:cNvSpPr>
          <p:nvPr/>
        </p:nvSpPr>
        <p:spPr bwMode="auto">
          <a:xfrm flipV="1">
            <a:off x="3074843" y="363855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0" name="Line 226"/>
          <p:cNvSpPr>
            <a:spLocks noChangeShapeType="1"/>
          </p:cNvSpPr>
          <p:nvPr/>
        </p:nvSpPr>
        <p:spPr bwMode="auto">
          <a:xfrm flipV="1">
            <a:off x="3081516" y="363855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1" name="Line 227"/>
          <p:cNvSpPr>
            <a:spLocks noChangeShapeType="1"/>
          </p:cNvSpPr>
          <p:nvPr/>
        </p:nvSpPr>
        <p:spPr bwMode="auto">
          <a:xfrm flipV="1">
            <a:off x="3128222" y="3659189"/>
            <a:ext cx="0" cy="46038"/>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2" name="Line 228"/>
          <p:cNvSpPr>
            <a:spLocks noChangeShapeType="1"/>
          </p:cNvSpPr>
          <p:nvPr/>
        </p:nvSpPr>
        <p:spPr bwMode="auto">
          <a:xfrm flipV="1">
            <a:off x="3161584" y="3659189"/>
            <a:ext cx="0" cy="46038"/>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3" name="Line 229"/>
          <p:cNvSpPr>
            <a:spLocks noChangeShapeType="1"/>
          </p:cNvSpPr>
          <p:nvPr/>
        </p:nvSpPr>
        <p:spPr bwMode="auto">
          <a:xfrm flipV="1">
            <a:off x="3154912" y="3659189"/>
            <a:ext cx="0" cy="46038"/>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4" name="Line 230"/>
          <p:cNvSpPr>
            <a:spLocks noChangeShapeType="1"/>
          </p:cNvSpPr>
          <p:nvPr/>
        </p:nvSpPr>
        <p:spPr bwMode="auto">
          <a:xfrm flipV="1">
            <a:off x="3193278" y="3665539"/>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5" name="Line 231"/>
          <p:cNvSpPr>
            <a:spLocks noChangeShapeType="1"/>
          </p:cNvSpPr>
          <p:nvPr/>
        </p:nvSpPr>
        <p:spPr bwMode="auto">
          <a:xfrm flipV="1">
            <a:off x="3193278" y="3665539"/>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6" name="Line 232"/>
          <p:cNvSpPr>
            <a:spLocks noChangeShapeType="1"/>
          </p:cNvSpPr>
          <p:nvPr/>
        </p:nvSpPr>
        <p:spPr bwMode="auto">
          <a:xfrm flipV="1">
            <a:off x="3229976"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7" name="Line 233"/>
          <p:cNvSpPr>
            <a:spLocks noChangeShapeType="1"/>
          </p:cNvSpPr>
          <p:nvPr/>
        </p:nvSpPr>
        <p:spPr bwMode="auto">
          <a:xfrm flipV="1">
            <a:off x="3236649"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8" name="Line 234"/>
          <p:cNvSpPr>
            <a:spLocks noChangeShapeType="1"/>
          </p:cNvSpPr>
          <p:nvPr/>
        </p:nvSpPr>
        <p:spPr bwMode="auto">
          <a:xfrm flipV="1">
            <a:off x="3236649"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69" name="Line 235"/>
          <p:cNvSpPr>
            <a:spLocks noChangeShapeType="1"/>
          </p:cNvSpPr>
          <p:nvPr/>
        </p:nvSpPr>
        <p:spPr bwMode="auto">
          <a:xfrm flipV="1">
            <a:off x="3251663"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0" name="Line 236"/>
          <p:cNvSpPr>
            <a:spLocks noChangeShapeType="1"/>
          </p:cNvSpPr>
          <p:nvPr/>
        </p:nvSpPr>
        <p:spPr bwMode="auto">
          <a:xfrm flipV="1">
            <a:off x="3251663"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1" name="Line 237"/>
          <p:cNvSpPr>
            <a:spLocks noChangeShapeType="1"/>
          </p:cNvSpPr>
          <p:nvPr/>
        </p:nvSpPr>
        <p:spPr bwMode="auto">
          <a:xfrm flipV="1">
            <a:off x="3263339"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2" name="Line 238"/>
          <p:cNvSpPr>
            <a:spLocks noChangeShapeType="1"/>
          </p:cNvSpPr>
          <p:nvPr/>
        </p:nvSpPr>
        <p:spPr bwMode="auto">
          <a:xfrm flipV="1">
            <a:off x="3268343"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3" name="Line 239"/>
          <p:cNvSpPr>
            <a:spLocks noChangeShapeType="1"/>
          </p:cNvSpPr>
          <p:nvPr/>
        </p:nvSpPr>
        <p:spPr bwMode="auto">
          <a:xfrm flipV="1">
            <a:off x="3268343"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4" name="Line 240"/>
          <p:cNvSpPr>
            <a:spLocks noChangeShapeType="1"/>
          </p:cNvSpPr>
          <p:nvPr/>
        </p:nvSpPr>
        <p:spPr bwMode="auto">
          <a:xfrm flipV="1">
            <a:off x="3273347"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5" name="Line 241"/>
          <p:cNvSpPr>
            <a:spLocks noChangeShapeType="1"/>
          </p:cNvSpPr>
          <p:nvPr/>
        </p:nvSpPr>
        <p:spPr bwMode="auto">
          <a:xfrm flipV="1">
            <a:off x="3278352" y="368618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6" name="Line 242"/>
          <p:cNvSpPr>
            <a:spLocks noChangeShapeType="1"/>
          </p:cNvSpPr>
          <p:nvPr/>
        </p:nvSpPr>
        <p:spPr bwMode="auto">
          <a:xfrm flipV="1">
            <a:off x="3316718" y="3732220"/>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7" name="Line 243"/>
          <p:cNvSpPr>
            <a:spLocks noChangeShapeType="1"/>
          </p:cNvSpPr>
          <p:nvPr/>
        </p:nvSpPr>
        <p:spPr bwMode="auto">
          <a:xfrm flipV="1">
            <a:off x="3343408" y="3752853"/>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8" name="Line 244"/>
          <p:cNvSpPr>
            <a:spLocks noChangeShapeType="1"/>
          </p:cNvSpPr>
          <p:nvPr/>
        </p:nvSpPr>
        <p:spPr bwMode="auto">
          <a:xfrm flipV="1">
            <a:off x="3358422" y="3752853"/>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79" name="Line 245"/>
          <p:cNvSpPr>
            <a:spLocks noChangeShapeType="1"/>
          </p:cNvSpPr>
          <p:nvPr/>
        </p:nvSpPr>
        <p:spPr bwMode="auto">
          <a:xfrm flipV="1">
            <a:off x="3385112" y="3752853"/>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0" name="Line 246"/>
          <p:cNvSpPr>
            <a:spLocks noChangeShapeType="1"/>
          </p:cNvSpPr>
          <p:nvPr/>
        </p:nvSpPr>
        <p:spPr bwMode="auto">
          <a:xfrm flipV="1">
            <a:off x="3416805" y="3773496"/>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1" name="Line 247"/>
          <p:cNvSpPr>
            <a:spLocks noChangeShapeType="1"/>
          </p:cNvSpPr>
          <p:nvPr/>
        </p:nvSpPr>
        <p:spPr bwMode="auto">
          <a:xfrm flipV="1">
            <a:off x="3470184" y="3800483"/>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2" name="Line 248"/>
          <p:cNvSpPr>
            <a:spLocks noChangeShapeType="1"/>
          </p:cNvSpPr>
          <p:nvPr/>
        </p:nvSpPr>
        <p:spPr bwMode="auto">
          <a:xfrm flipV="1">
            <a:off x="3481862" y="3800483"/>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3" name="Line 249"/>
          <p:cNvSpPr>
            <a:spLocks noChangeShapeType="1"/>
          </p:cNvSpPr>
          <p:nvPr/>
        </p:nvSpPr>
        <p:spPr bwMode="auto">
          <a:xfrm flipV="1">
            <a:off x="3486866" y="3800483"/>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4" name="Line 250"/>
          <p:cNvSpPr>
            <a:spLocks noChangeShapeType="1"/>
          </p:cNvSpPr>
          <p:nvPr/>
        </p:nvSpPr>
        <p:spPr bwMode="auto">
          <a:xfrm flipV="1">
            <a:off x="3508551" y="3800483"/>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5" name="Line 251"/>
          <p:cNvSpPr>
            <a:spLocks noChangeShapeType="1"/>
          </p:cNvSpPr>
          <p:nvPr/>
        </p:nvSpPr>
        <p:spPr bwMode="auto">
          <a:xfrm flipV="1">
            <a:off x="3503547" y="3800483"/>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6" name="Line 252"/>
          <p:cNvSpPr>
            <a:spLocks noChangeShapeType="1"/>
          </p:cNvSpPr>
          <p:nvPr/>
        </p:nvSpPr>
        <p:spPr bwMode="auto">
          <a:xfrm flipV="1">
            <a:off x="3513555" y="3819528"/>
            <a:ext cx="0" cy="6191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7" name="Line 253"/>
          <p:cNvSpPr>
            <a:spLocks noChangeShapeType="1"/>
          </p:cNvSpPr>
          <p:nvPr/>
        </p:nvSpPr>
        <p:spPr bwMode="auto">
          <a:xfrm flipV="1">
            <a:off x="3518560" y="3819528"/>
            <a:ext cx="0" cy="6191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8" name="Line 254"/>
          <p:cNvSpPr>
            <a:spLocks noChangeShapeType="1"/>
          </p:cNvSpPr>
          <p:nvPr/>
        </p:nvSpPr>
        <p:spPr bwMode="auto">
          <a:xfrm flipV="1">
            <a:off x="3545250" y="384016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89" name="Line 255"/>
          <p:cNvSpPr>
            <a:spLocks noChangeShapeType="1"/>
          </p:cNvSpPr>
          <p:nvPr/>
        </p:nvSpPr>
        <p:spPr bwMode="auto">
          <a:xfrm flipV="1">
            <a:off x="3550254" y="384016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0" name="Line 256"/>
          <p:cNvSpPr>
            <a:spLocks noChangeShapeType="1"/>
          </p:cNvSpPr>
          <p:nvPr/>
        </p:nvSpPr>
        <p:spPr bwMode="auto">
          <a:xfrm flipV="1">
            <a:off x="3561931" y="3840168"/>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1" name="Line 257"/>
          <p:cNvSpPr>
            <a:spLocks noChangeShapeType="1"/>
          </p:cNvSpPr>
          <p:nvPr/>
        </p:nvSpPr>
        <p:spPr bwMode="auto">
          <a:xfrm flipV="1">
            <a:off x="3593625" y="386080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2" name="Line 258"/>
          <p:cNvSpPr>
            <a:spLocks noChangeShapeType="1"/>
          </p:cNvSpPr>
          <p:nvPr/>
        </p:nvSpPr>
        <p:spPr bwMode="auto">
          <a:xfrm flipV="1">
            <a:off x="3605302" y="386080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3" name="Line 259"/>
          <p:cNvSpPr>
            <a:spLocks noChangeShapeType="1"/>
          </p:cNvSpPr>
          <p:nvPr/>
        </p:nvSpPr>
        <p:spPr bwMode="auto">
          <a:xfrm flipV="1">
            <a:off x="3647004" y="388779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4" name="Line 260"/>
          <p:cNvSpPr>
            <a:spLocks noChangeShapeType="1"/>
          </p:cNvSpPr>
          <p:nvPr/>
        </p:nvSpPr>
        <p:spPr bwMode="auto">
          <a:xfrm flipV="1">
            <a:off x="3668690" y="388779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5" name="Line 261"/>
          <p:cNvSpPr>
            <a:spLocks noChangeShapeType="1"/>
          </p:cNvSpPr>
          <p:nvPr/>
        </p:nvSpPr>
        <p:spPr bwMode="auto">
          <a:xfrm flipV="1">
            <a:off x="3705389" y="388779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6" name="Line 262"/>
          <p:cNvSpPr>
            <a:spLocks noChangeShapeType="1"/>
          </p:cNvSpPr>
          <p:nvPr/>
        </p:nvSpPr>
        <p:spPr bwMode="auto">
          <a:xfrm flipV="1">
            <a:off x="3712061" y="388779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7" name="Line 263"/>
          <p:cNvSpPr>
            <a:spLocks noChangeShapeType="1"/>
          </p:cNvSpPr>
          <p:nvPr/>
        </p:nvSpPr>
        <p:spPr bwMode="auto">
          <a:xfrm flipV="1">
            <a:off x="3753763" y="388779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8" name="Line 264"/>
          <p:cNvSpPr>
            <a:spLocks noChangeShapeType="1"/>
          </p:cNvSpPr>
          <p:nvPr/>
        </p:nvSpPr>
        <p:spPr bwMode="auto">
          <a:xfrm flipV="1">
            <a:off x="3753763" y="388779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99" name="Line 265"/>
          <p:cNvSpPr>
            <a:spLocks noChangeShapeType="1"/>
          </p:cNvSpPr>
          <p:nvPr/>
        </p:nvSpPr>
        <p:spPr bwMode="auto">
          <a:xfrm flipV="1">
            <a:off x="3748759" y="388779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0" name="Line 266"/>
          <p:cNvSpPr>
            <a:spLocks noChangeShapeType="1"/>
          </p:cNvSpPr>
          <p:nvPr/>
        </p:nvSpPr>
        <p:spPr bwMode="auto">
          <a:xfrm flipV="1">
            <a:off x="3753763" y="3887791"/>
            <a:ext cx="0" cy="6032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1" name="Line 267"/>
          <p:cNvSpPr>
            <a:spLocks noChangeShapeType="1"/>
          </p:cNvSpPr>
          <p:nvPr/>
        </p:nvSpPr>
        <p:spPr bwMode="auto">
          <a:xfrm flipV="1">
            <a:off x="3775449" y="3921134"/>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2" name="Line 268"/>
          <p:cNvSpPr>
            <a:spLocks noChangeShapeType="1"/>
          </p:cNvSpPr>
          <p:nvPr/>
        </p:nvSpPr>
        <p:spPr bwMode="auto">
          <a:xfrm flipV="1">
            <a:off x="3785457" y="3921134"/>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3" name="Line 269"/>
          <p:cNvSpPr>
            <a:spLocks noChangeShapeType="1"/>
          </p:cNvSpPr>
          <p:nvPr/>
        </p:nvSpPr>
        <p:spPr bwMode="auto">
          <a:xfrm flipV="1">
            <a:off x="3797134" y="3954470"/>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4" name="Line 270"/>
          <p:cNvSpPr>
            <a:spLocks noChangeShapeType="1"/>
          </p:cNvSpPr>
          <p:nvPr/>
        </p:nvSpPr>
        <p:spPr bwMode="auto">
          <a:xfrm flipV="1">
            <a:off x="3802139" y="3954470"/>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5" name="Line 271"/>
          <p:cNvSpPr>
            <a:spLocks noChangeShapeType="1"/>
          </p:cNvSpPr>
          <p:nvPr/>
        </p:nvSpPr>
        <p:spPr bwMode="auto">
          <a:xfrm flipV="1">
            <a:off x="3828828" y="398780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6" name="Line 272"/>
          <p:cNvSpPr>
            <a:spLocks noChangeShapeType="1"/>
          </p:cNvSpPr>
          <p:nvPr/>
        </p:nvSpPr>
        <p:spPr bwMode="auto">
          <a:xfrm flipV="1">
            <a:off x="3850514" y="398780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7" name="Line 273"/>
          <p:cNvSpPr>
            <a:spLocks noChangeShapeType="1"/>
          </p:cNvSpPr>
          <p:nvPr/>
        </p:nvSpPr>
        <p:spPr bwMode="auto">
          <a:xfrm flipV="1">
            <a:off x="3908898" y="398780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8" name="Line 274"/>
          <p:cNvSpPr>
            <a:spLocks noChangeShapeType="1"/>
          </p:cNvSpPr>
          <p:nvPr/>
        </p:nvSpPr>
        <p:spPr bwMode="auto">
          <a:xfrm flipV="1">
            <a:off x="3908898" y="398780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09" name="Line 275"/>
          <p:cNvSpPr>
            <a:spLocks noChangeShapeType="1"/>
          </p:cNvSpPr>
          <p:nvPr/>
        </p:nvSpPr>
        <p:spPr bwMode="auto">
          <a:xfrm flipV="1">
            <a:off x="3935588" y="398780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0" name="Line 276"/>
          <p:cNvSpPr>
            <a:spLocks noChangeShapeType="1"/>
          </p:cNvSpPr>
          <p:nvPr/>
        </p:nvSpPr>
        <p:spPr bwMode="auto">
          <a:xfrm flipV="1">
            <a:off x="3940592" y="398780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1" name="Line 277"/>
          <p:cNvSpPr>
            <a:spLocks noChangeShapeType="1"/>
          </p:cNvSpPr>
          <p:nvPr/>
        </p:nvSpPr>
        <p:spPr bwMode="auto">
          <a:xfrm flipV="1">
            <a:off x="3957273" y="3987806"/>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2" name="Line 278"/>
          <p:cNvSpPr>
            <a:spLocks noChangeShapeType="1"/>
          </p:cNvSpPr>
          <p:nvPr/>
        </p:nvSpPr>
        <p:spPr bwMode="auto">
          <a:xfrm flipV="1">
            <a:off x="4117411" y="403542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3" name="Line 279"/>
          <p:cNvSpPr>
            <a:spLocks noChangeShapeType="1"/>
          </p:cNvSpPr>
          <p:nvPr/>
        </p:nvSpPr>
        <p:spPr bwMode="auto">
          <a:xfrm flipV="1">
            <a:off x="4180799" y="403542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4" name="Line 280"/>
          <p:cNvSpPr>
            <a:spLocks noChangeShapeType="1"/>
          </p:cNvSpPr>
          <p:nvPr/>
        </p:nvSpPr>
        <p:spPr bwMode="auto">
          <a:xfrm flipV="1">
            <a:off x="4187472" y="403542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5" name="Line 281"/>
          <p:cNvSpPr>
            <a:spLocks noChangeShapeType="1"/>
          </p:cNvSpPr>
          <p:nvPr/>
        </p:nvSpPr>
        <p:spPr bwMode="auto">
          <a:xfrm flipV="1">
            <a:off x="4240852" y="403542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6" name="Line 282"/>
          <p:cNvSpPr>
            <a:spLocks noChangeShapeType="1"/>
          </p:cNvSpPr>
          <p:nvPr/>
        </p:nvSpPr>
        <p:spPr bwMode="auto">
          <a:xfrm flipV="1">
            <a:off x="4282554" y="408940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7" name="Line 283"/>
          <p:cNvSpPr>
            <a:spLocks noChangeShapeType="1"/>
          </p:cNvSpPr>
          <p:nvPr/>
        </p:nvSpPr>
        <p:spPr bwMode="auto">
          <a:xfrm flipV="1">
            <a:off x="4294231" y="408940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18" name="Line 284"/>
          <p:cNvSpPr>
            <a:spLocks noChangeShapeType="1"/>
          </p:cNvSpPr>
          <p:nvPr/>
        </p:nvSpPr>
        <p:spPr bwMode="auto">
          <a:xfrm flipV="1">
            <a:off x="4325925" y="4089408"/>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0" name="Line 286"/>
          <p:cNvSpPr>
            <a:spLocks noChangeShapeType="1"/>
          </p:cNvSpPr>
          <p:nvPr/>
        </p:nvSpPr>
        <p:spPr bwMode="auto">
          <a:xfrm flipV="1">
            <a:off x="4347610" y="4149732"/>
            <a:ext cx="0" cy="6826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1" name="Line 287"/>
          <p:cNvSpPr>
            <a:spLocks noChangeShapeType="1"/>
          </p:cNvSpPr>
          <p:nvPr/>
        </p:nvSpPr>
        <p:spPr bwMode="auto">
          <a:xfrm flipV="1">
            <a:off x="4362624" y="4149732"/>
            <a:ext cx="0" cy="6826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2" name="Line 288"/>
          <p:cNvSpPr>
            <a:spLocks noChangeShapeType="1"/>
          </p:cNvSpPr>
          <p:nvPr/>
        </p:nvSpPr>
        <p:spPr bwMode="auto">
          <a:xfrm flipV="1">
            <a:off x="4395986" y="4149732"/>
            <a:ext cx="0" cy="6826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3" name="Line 289"/>
          <p:cNvSpPr>
            <a:spLocks noChangeShapeType="1"/>
          </p:cNvSpPr>
          <p:nvPr/>
        </p:nvSpPr>
        <p:spPr bwMode="auto">
          <a:xfrm flipV="1">
            <a:off x="4422675" y="4149732"/>
            <a:ext cx="0" cy="6826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4" name="Line 290"/>
          <p:cNvSpPr>
            <a:spLocks noChangeShapeType="1"/>
          </p:cNvSpPr>
          <p:nvPr/>
        </p:nvSpPr>
        <p:spPr bwMode="auto">
          <a:xfrm flipV="1">
            <a:off x="4469383" y="4149732"/>
            <a:ext cx="0" cy="6826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5" name="Line 291"/>
          <p:cNvSpPr>
            <a:spLocks noChangeShapeType="1"/>
          </p:cNvSpPr>
          <p:nvPr/>
        </p:nvSpPr>
        <p:spPr bwMode="auto">
          <a:xfrm flipV="1">
            <a:off x="4576142" y="4432334"/>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6" name="Line 292"/>
          <p:cNvSpPr>
            <a:spLocks noChangeShapeType="1"/>
          </p:cNvSpPr>
          <p:nvPr/>
        </p:nvSpPr>
        <p:spPr bwMode="auto">
          <a:xfrm flipV="1">
            <a:off x="4651207" y="4432334"/>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7" name="Line 293"/>
          <p:cNvSpPr>
            <a:spLocks noChangeShapeType="1"/>
          </p:cNvSpPr>
          <p:nvPr/>
        </p:nvSpPr>
        <p:spPr bwMode="auto">
          <a:xfrm flipV="1">
            <a:off x="4913100" y="4432334"/>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8" name="Line 294"/>
          <p:cNvSpPr>
            <a:spLocks noChangeShapeType="1"/>
          </p:cNvSpPr>
          <p:nvPr/>
        </p:nvSpPr>
        <p:spPr bwMode="auto">
          <a:xfrm flipV="1">
            <a:off x="4983161" y="4432334"/>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29" name="Line 295"/>
          <p:cNvSpPr>
            <a:spLocks noChangeShapeType="1"/>
          </p:cNvSpPr>
          <p:nvPr/>
        </p:nvSpPr>
        <p:spPr bwMode="auto">
          <a:xfrm flipV="1">
            <a:off x="1248262" y="2197134"/>
            <a:ext cx="0" cy="61913"/>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0" name="Line 296"/>
          <p:cNvSpPr>
            <a:spLocks noChangeShapeType="1"/>
          </p:cNvSpPr>
          <p:nvPr/>
        </p:nvSpPr>
        <p:spPr bwMode="auto">
          <a:xfrm flipV="1">
            <a:off x="1264943" y="2211422"/>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1" name="Line 297"/>
          <p:cNvSpPr>
            <a:spLocks noChangeShapeType="1"/>
          </p:cNvSpPr>
          <p:nvPr/>
        </p:nvSpPr>
        <p:spPr bwMode="auto">
          <a:xfrm flipV="1">
            <a:off x="1269947" y="2211422"/>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2" name="Line 298"/>
          <p:cNvSpPr>
            <a:spLocks noChangeShapeType="1"/>
          </p:cNvSpPr>
          <p:nvPr/>
        </p:nvSpPr>
        <p:spPr bwMode="auto">
          <a:xfrm flipV="1">
            <a:off x="1296638" y="2232026"/>
            <a:ext cx="0" cy="46038"/>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3" name="Line 299"/>
          <p:cNvSpPr>
            <a:spLocks noChangeShapeType="1"/>
          </p:cNvSpPr>
          <p:nvPr/>
        </p:nvSpPr>
        <p:spPr bwMode="auto">
          <a:xfrm flipV="1">
            <a:off x="1413405" y="2278097"/>
            <a:ext cx="0" cy="539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6" name="Freeform 21"/>
          <p:cNvSpPr>
            <a:spLocks/>
          </p:cNvSpPr>
          <p:nvPr/>
        </p:nvSpPr>
        <p:spPr bwMode="auto">
          <a:xfrm>
            <a:off x="1051425" y="2211388"/>
            <a:ext cx="662240" cy="268288"/>
          </a:xfrm>
          <a:custGeom>
            <a:avLst/>
            <a:gdLst>
              <a:gd name="T0" fmla="*/ 0 w 397"/>
              <a:gd name="T1" fmla="*/ 0 h 169"/>
              <a:gd name="T2" fmla="*/ 41 w 397"/>
              <a:gd name="T3" fmla="*/ 0 h 169"/>
              <a:gd name="T4" fmla="*/ 48 w 397"/>
              <a:gd name="T5" fmla="*/ 0 h 169"/>
              <a:gd name="T6" fmla="*/ 57 w 397"/>
              <a:gd name="T7" fmla="*/ 0 h 169"/>
              <a:gd name="T8" fmla="*/ 73 w 397"/>
              <a:gd name="T9" fmla="*/ 4 h 169"/>
              <a:gd name="T10" fmla="*/ 89 w 397"/>
              <a:gd name="T11" fmla="*/ 13 h 169"/>
              <a:gd name="T12" fmla="*/ 105 w 397"/>
              <a:gd name="T13" fmla="*/ 13 h 169"/>
              <a:gd name="T14" fmla="*/ 105 w 397"/>
              <a:gd name="T15" fmla="*/ 25 h 169"/>
              <a:gd name="T16" fmla="*/ 112 w 397"/>
              <a:gd name="T17" fmla="*/ 30 h 169"/>
              <a:gd name="T18" fmla="*/ 118 w 397"/>
              <a:gd name="T19" fmla="*/ 30 h 169"/>
              <a:gd name="T20" fmla="*/ 125 w 397"/>
              <a:gd name="T21" fmla="*/ 34 h 169"/>
              <a:gd name="T22" fmla="*/ 131 w 397"/>
              <a:gd name="T23" fmla="*/ 34 h 169"/>
              <a:gd name="T24" fmla="*/ 137 w 397"/>
              <a:gd name="T25" fmla="*/ 42 h 169"/>
              <a:gd name="T26" fmla="*/ 147 w 397"/>
              <a:gd name="T27" fmla="*/ 42 h 169"/>
              <a:gd name="T28" fmla="*/ 153 w 397"/>
              <a:gd name="T29" fmla="*/ 46 h 169"/>
              <a:gd name="T30" fmla="*/ 157 w 397"/>
              <a:gd name="T31" fmla="*/ 55 h 169"/>
              <a:gd name="T32" fmla="*/ 173 w 397"/>
              <a:gd name="T33" fmla="*/ 55 h 169"/>
              <a:gd name="T34" fmla="*/ 179 w 397"/>
              <a:gd name="T35" fmla="*/ 59 h 169"/>
              <a:gd name="T36" fmla="*/ 195 w 397"/>
              <a:gd name="T37" fmla="*/ 59 h 169"/>
              <a:gd name="T38" fmla="*/ 211 w 397"/>
              <a:gd name="T39" fmla="*/ 68 h 169"/>
              <a:gd name="T40" fmla="*/ 214 w 397"/>
              <a:gd name="T41" fmla="*/ 76 h 169"/>
              <a:gd name="T42" fmla="*/ 227 w 397"/>
              <a:gd name="T43" fmla="*/ 76 h 169"/>
              <a:gd name="T44" fmla="*/ 237 w 397"/>
              <a:gd name="T45" fmla="*/ 85 h 169"/>
              <a:gd name="T46" fmla="*/ 253 w 397"/>
              <a:gd name="T47" fmla="*/ 85 h 169"/>
              <a:gd name="T48" fmla="*/ 259 w 397"/>
              <a:gd name="T49" fmla="*/ 89 h 169"/>
              <a:gd name="T50" fmla="*/ 272 w 397"/>
              <a:gd name="T51" fmla="*/ 110 h 169"/>
              <a:gd name="T52" fmla="*/ 275 w 397"/>
              <a:gd name="T53" fmla="*/ 114 h 169"/>
              <a:gd name="T54" fmla="*/ 288 w 397"/>
              <a:gd name="T55" fmla="*/ 114 h 169"/>
              <a:gd name="T56" fmla="*/ 297 w 397"/>
              <a:gd name="T57" fmla="*/ 127 h 169"/>
              <a:gd name="T58" fmla="*/ 307 w 397"/>
              <a:gd name="T59" fmla="*/ 131 h 169"/>
              <a:gd name="T60" fmla="*/ 310 w 397"/>
              <a:gd name="T61" fmla="*/ 144 h 169"/>
              <a:gd name="T62" fmla="*/ 320 w 397"/>
              <a:gd name="T63" fmla="*/ 144 h 169"/>
              <a:gd name="T64" fmla="*/ 365 w 397"/>
              <a:gd name="T65" fmla="*/ 144 h 169"/>
              <a:gd name="T66" fmla="*/ 378 w 397"/>
              <a:gd name="T67" fmla="*/ 144 h 169"/>
              <a:gd name="T68" fmla="*/ 384 w 397"/>
              <a:gd name="T69" fmla="*/ 157 h 169"/>
              <a:gd name="T70" fmla="*/ 387 w 397"/>
              <a:gd name="T71" fmla="*/ 165 h 169"/>
              <a:gd name="T72" fmla="*/ 394 w 397"/>
              <a:gd name="T73"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7" h="169">
                <a:moveTo>
                  <a:pt x="0" y="0"/>
                </a:moveTo>
                <a:lnTo>
                  <a:pt x="0" y="0"/>
                </a:lnTo>
                <a:lnTo>
                  <a:pt x="3" y="0"/>
                </a:lnTo>
                <a:lnTo>
                  <a:pt x="41" y="0"/>
                </a:lnTo>
                <a:lnTo>
                  <a:pt x="44" y="0"/>
                </a:lnTo>
                <a:lnTo>
                  <a:pt x="48" y="0"/>
                </a:lnTo>
                <a:lnTo>
                  <a:pt x="51" y="0"/>
                </a:lnTo>
                <a:lnTo>
                  <a:pt x="57" y="0"/>
                </a:lnTo>
                <a:lnTo>
                  <a:pt x="73" y="0"/>
                </a:lnTo>
                <a:lnTo>
                  <a:pt x="73" y="4"/>
                </a:lnTo>
                <a:lnTo>
                  <a:pt x="89" y="4"/>
                </a:lnTo>
                <a:lnTo>
                  <a:pt x="89" y="13"/>
                </a:lnTo>
                <a:lnTo>
                  <a:pt x="99" y="13"/>
                </a:lnTo>
                <a:lnTo>
                  <a:pt x="105" y="13"/>
                </a:lnTo>
                <a:lnTo>
                  <a:pt x="105" y="17"/>
                </a:lnTo>
                <a:lnTo>
                  <a:pt x="105" y="25"/>
                </a:lnTo>
                <a:lnTo>
                  <a:pt x="112" y="25"/>
                </a:lnTo>
                <a:lnTo>
                  <a:pt x="112" y="30"/>
                </a:lnTo>
                <a:lnTo>
                  <a:pt x="115" y="30"/>
                </a:lnTo>
                <a:lnTo>
                  <a:pt x="118" y="30"/>
                </a:lnTo>
                <a:lnTo>
                  <a:pt x="125" y="30"/>
                </a:lnTo>
                <a:lnTo>
                  <a:pt x="125" y="34"/>
                </a:lnTo>
                <a:lnTo>
                  <a:pt x="128" y="34"/>
                </a:lnTo>
                <a:lnTo>
                  <a:pt x="131" y="34"/>
                </a:lnTo>
                <a:lnTo>
                  <a:pt x="137" y="34"/>
                </a:lnTo>
                <a:lnTo>
                  <a:pt x="137" y="42"/>
                </a:lnTo>
                <a:lnTo>
                  <a:pt x="141" y="42"/>
                </a:lnTo>
                <a:lnTo>
                  <a:pt x="147" y="42"/>
                </a:lnTo>
                <a:lnTo>
                  <a:pt x="153" y="42"/>
                </a:lnTo>
                <a:lnTo>
                  <a:pt x="153" y="46"/>
                </a:lnTo>
                <a:lnTo>
                  <a:pt x="157" y="46"/>
                </a:lnTo>
                <a:lnTo>
                  <a:pt x="157" y="55"/>
                </a:lnTo>
                <a:lnTo>
                  <a:pt x="169" y="55"/>
                </a:lnTo>
                <a:lnTo>
                  <a:pt x="173" y="55"/>
                </a:lnTo>
                <a:lnTo>
                  <a:pt x="179" y="55"/>
                </a:lnTo>
                <a:lnTo>
                  <a:pt x="179" y="59"/>
                </a:lnTo>
                <a:lnTo>
                  <a:pt x="192" y="59"/>
                </a:lnTo>
                <a:lnTo>
                  <a:pt x="195" y="59"/>
                </a:lnTo>
                <a:lnTo>
                  <a:pt x="211" y="59"/>
                </a:lnTo>
                <a:lnTo>
                  <a:pt x="211" y="68"/>
                </a:lnTo>
                <a:lnTo>
                  <a:pt x="214" y="68"/>
                </a:lnTo>
                <a:lnTo>
                  <a:pt x="214" y="76"/>
                </a:lnTo>
                <a:lnTo>
                  <a:pt x="217" y="76"/>
                </a:lnTo>
                <a:lnTo>
                  <a:pt x="227" y="76"/>
                </a:lnTo>
                <a:lnTo>
                  <a:pt x="227" y="85"/>
                </a:lnTo>
                <a:lnTo>
                  <a:pt x="237" y="85"/>
                </a:lnTo>
                <a:lnTo>
                  <a:pt x="240" y="85"/>
                </a:lnTo>
                <a:lnTo>
                  <a:pt x="253" y="85"/>
                </a:lnTo>
                <a:lnTo>
                  <a:pt x="253" y="89"/>
                </a:lnTo>
                <a:lnTo>
                  <a:pt x="259" y="89"/>
                </a:lnTo>
                <a:lnTo>
                  <a:pt x="259" y="110"/>
                </a:lnTo>
                <a:lnTo>
                  <a:pt x="272" y="110"/>
                </a:lnTo>
                <a:lnTo>
                  <a:pt x="275" y="110"/>
                </a:lnTo>
                <a:lnTo>
                  <a:pt x="275" y="114"/>
                </a:lnTo>
                <a:lnTo>
                  <a:pt x="278" y="114"/>
                </a:lnTo>
                <a:lnTo>
                  <a:pt x="288" y="114"/>
                </a:lnTo>
                <a:lnTo>
                  <a:pt x="297" y="114"/>
                </a:lnTo>
                <a:lnTo>
                  <a:pt x="297" y="127"/>
                </a:lnTo>
                <a:lnTo>
                  <a:pt x="307" y="127"/>
                </a:lnTo>
                <a:lnTo>
                  <a:pt x="307" y="131"/>
                </a:lnTo>
                <a:lnTo>
                  <a:pt x="310" y="131"/>
                </a:lnTo>
                <a:lnTo>
                  <a:pt x="310" y="144"/>
                </a:lnTo>
                <a:lnTo>
                  <a:pt x="317" y="144"/>
                </a:lnTo>
                <a:lnTo>
                  <a:pt x="320" y="144"/>
                </a:lnTo>
                <a:lnTo>
                  <a:pt x="362" y="144"/>
                </a:lnTo>
                <a:lnTo>
                  <a:pt x="365" y="144"/>
                </a:lnTo>
                <a:lnTo>
                  <a:pt x="368" y="144"/>
                </a:lnTo>
                <a:lnTo>
                  <a:pt x="378" y="144"/>
                </a:lnTo>
                <a:lnTo>
                  <a:pt x="384" y="144"/>
                </a:lnTo>
                <a:lnTo>
                  <a:pt x="384" y="157"/>
                </a:lnTo>
                <a:lnTo>
                  <a:pt x="387" y="157"/>
                </a:lnTo>
                <a:lnTo>
                  <a:pt x="387" y="165"/>
                </a:lnTo>
                <a:lnTo>
                  <a:pt x="394" y="165"/>
                </a:lnTo>
                <a:lnTo>
                  <a:pt x="394" y="169"/>
                </a:lnTo>
                <a:lnTo>
                  <a:pt x="397" y="169"/>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7" name="Freeform 22"/>
          <p:cNvSpPr>
            <a:spLocks/>
          </p:cNvSpPr>
          <p:nvPr/>
        </p:nvSpPr>
        <p:spPr bwMode="auto">
          <a:xfrm>
            <a:off x="1713684" y="2479676"/>
            <a:ext cx="1227729" cy="452438"/>
          </a:xfrm>
          <a:custGeom>
            <a:avLst/>
            <a:gdLst>
              <a:gd name="T0" fmla="*/ 3 w 736"/>
              <a:gd name="T1" fmla="*/ 0 h 285"/>
              <a:gd name="T2" fmla="*/ 16 w 736"/>
              <a:gd name="T3" fmla="*/ 5 h 285"/>
              <a:gd name="T4" fmla="*/ 19 w 736"/>
              <a:gd name="T5" fmla="*/ 13 h 285"/>
              <a:gd name="T6" fmla="*/ 41 w 736"/>
              <a:gd name="T7" fmla="*/ 17 h 285"/>
              <a:gd name="T8" fmla="*/ 64 w 736"/>
              <a:gd name="T9" fmla="*/ 17 h 285"/>
              <a:gd name="T10" fmla="*/ 73 w 736"/>
              <a:gd name="T11" fmla="*/ 26 h 285"/>
              <a:gd name="T12" fmla="*/ 77 w 736"/>
              <a:gd name="T13" fmla="*/ 30 h 285"/>
              <a:gd name="T14" fmla="*/ 89 w 736"/>
              <a:gd name="T15" fmla="*/ 39 h 285"/>
              <a:gd name="T16" fmla="*/ 96 w 736"/>
              <a:gd name="T17" fmla="*/ 43 h 285"/>
              <a:gd name="T18" fmla="*/ 99 w 736"/>
              <a:gd name="T19" fmla="*/ 47 h 285"/>
              <a:gd name="T20" fmla="*/ 109 w 736"/>
              <a:gd name="T21" fmla="*/ 56 h 285"/>
              <a:gd name="T22" fmla="*/ 115 w 736"/>
              <a:gd name="T23" fmla="*/ 60 h 285"/>
              <a:gd name="T24" fmla="*/ 121 w 736"/>
              <a:gd name="T25" fmla="*/ 68 h 285"/>
              <a:gd name="T26" fmla="*/ 125 w 736"/>
              <a:gd name="T27" fmla="*/ 81 h 285"/>
              <a:gd name="T28" fmla="*/ 141 w 736"/>
              <a:gd name="T29" fmla="*/ 85 h 285"/>
              <a:gd name="T30" fmla="*/ 144 w 736"/>
              <a:gd name="T31" fmla="*/ 94 h 285"/>
              <a:gd name="T32" fmla="*/ 150 w 736"/>
              <a:gd name="T33" fmla="*/ 98 h 285"/>
              <a:gd name="T34" fmla="*/ 166 w 736"/>
              <a:gd name="T35" fmla="*/ 102 h 285"/>
              <a:gd name="T36" fmla="*/ 234 w 736"/>
              <a:gd name="T37" fmla="*/ 111 h 285"/>
              <a:gd name="T38" fmla="*/ 240 w 736"/>
              <a:gd name="T39" fmla="*/ 111 h 285"/>
              <a:gd name="T40" fmla="*/ 243 w 736"/>
              <a:gd name="T41" fmla="*/ 123 h 285"/>
              <a:gd name="T42" fmla="*/ 250 w 736"/>
              <a:gd name="T43" fmla="*/ 123 h 285"/>
              <a:gd name="T44" fmla="*/ 259 w 736"/>
              <a:gd name="T45" fmla="*/ 136 h 285"/>
              <a:gd name="T46" fmla="*/ 288 w 736"/>
              <a:gd name="T47" fmla="*/ 140 h 285"/>
              <a:gd name="T48" fmla="*/ 317 w 736"/>
              <a:gd name="T49" fmla="*/ 140 h 285"/>
              <a:gd name="T50" fmla="*/ 323 w 736"/>
              <a:gd name="T51" fmla="*/ 145 h 285"/>
              <a:gd name="T52" fmla="*/ 342 w 736"/>
              <a:gd name="T53" fmla="*/ 153 h 285"/>
              <a:gd name="T54" fmla="*/ 365 w 736"/>
              <a:gd name="T55" fmla="*/ 153 h 285"/>
              <a:gd name="T56" fmla="*/ 371 w 736"/>
              <a:gd name="T57" fmla="*/ 157 h 285"/>
              <a:gd name="T58" fmla="*/ 407 w 736"/>
              <a:gd name="T59" fmla="*/ 166 h 285"/>
              <a:gd name="T60" fmla="*/ 410 w 736"/>
              <a:gd name="T61" fmla="*/ 170 h 285"/>
              <a:gd name="T62" fmla="*/ 416 w 736"/>
              <a:gd name="T63" fmla="*/ 179 h 285"/>
              <a:gd name="T64" fmla="*/ 423 w 736"/>
              <a:gd name="T65" fmla="*/ 179 h 285"/>
              <a:gd name="T66" fmla="*/ 467 w 736"/>
              <a:gd name="T67" fmla="*/ 187 h 285"/>
              <a:gd name="T68" fmla="*/ 480 w 736"/>
              <a:gd name="T69" fmla="*/ 196 h 285"/>
              <a:gd name="T70" fmla="*/ 496 w 736"/>
              <a:gd name="T71" fmla="*/ 200 h 285"/>
              <a:gd name="T72" fmla="*/ 506 w 736"/>
              <a:gd name="T73" fmla="*/ 208 h 285"/>
              <a:gd name="T74" fmla="*/ 544 w 736"/>
              <a:gd name="T75" fmla="*/ 208 h 285"/>
              <a:gd name="T76" fmla="*/ 551 w 736"/>
              <a:gd name="T77" fmla="*/ 221 h 285"/>
              <a:gd name="T78" fmla="*/ 560 w 736"/>
              <a:gd name="T79" fmla="*/ 225 h 285"/>
              <a:gd name="T80" fmla="*/ 573 w 736"/>
              <a:gd name="T81" fmla="*/ 225 h 285"/>
              <a:gd name="T82" fmla="*/ 611 w 736"/>
              <a:gd name="T83" fmla="*/ 234 h 285"/>
              <a:gd name="T84" fmla="*/ 621 w 736"/>
              <a:gd name="T85" fmla="*/ 234 h 285"/>
              <a:gd name="T86" fmla="*/ 634 w 736"/>
              <a:gd name="T87" fmla="*/ 234 h 285"/>
              <a:gd name="T88" fmla="*/ 637 w 736"/>
              <a:gd name="T89" fmla="*/ 238 h 285"/>
              <a:gd name="T90" fmla="*/ 644 w 736"/>
              <a:gd name="T91" fmla="*/ 238 h 285"/>
              <a:gd name="T92" fmla="*/ 647 w 736"/>
              <a:gd name="T93" fmla="*/ 242 h 285"/>
              <a:gd name="T94" fmla="*/ 656 w 736"/>
              <a:gd name="T95" fmla="*/ 255 h 285"/>
              <a:gd name="T96" fmla="*/ 660 w 736"/>
              <a:gd name="T97" fmla="*/ 263 h 285"/>
              <a:gd name="T98" fmla="*/ 669 w 736"/>
              <a:gd name="T99" fmla="*/ 263 h 285"/>
              <a:gd name="T100" fmla="*/ 676 w 736"/>
              <a:gd name="T101" fmla="*/ 268 h 285"/>
              <a:gd name="T102" fmla="*/ 682 w 736"/>
              <a:gd name="T103" fmla="*/ 268 h 285"/>
              <a:gd name="T104" fmla="*/ 688 w 736"/>
              <a:gd name="T105" fmla="*/ 268 h 285"/>
              <a:gd name="T106" fmla="*/ 692 w 736"/>
              <a:gd name="T107" fmla="*/ 280 h 285"/>
              <a:gd name="T108" fmla="*/ 704 w 736"/>
              <a:gd name="T109" fmla="*/ 280 h 285"/>
              <a:gd name="T110" fmla="*/ 714 w 736"/>
              <a:gd name="T111" fmla="*/ 280 h 285"/>
              <a:gd name="T112" fmla="*/ 727 w 736"/>
              <a:gd name="T113" fmla="*/ 280 h 285"/>
              <a:gd name="T114" fmla="*/ 730 w 736"/>
              <a:gd name="T115" fmla="*/ 285 h 285"/>
              <a:gd name="T116" fmla="*/ 736 w 736"/>
              <a:gd name="T1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6" h="285">
                <a:moveTo>
                  <a:pt x="0" y="0"/>
                </a:moveTo>
                <a:lnTo>
                  <a:pt x="3" y="0"/>
                </a:lnTo>
                <a:lnTo>
                  <a:pt x="16" y="0"/>
                </a:lnTo>
                <a:lnTo>
                  <a:pt x="16" y="5"/>
                </a:lnTo>
                <a:lnTo>
                  <a:pt x="19" y="5"/>
                </a:lnTo>
                <a:lnTo>
                  <a:pt x="19" y="13"/>
                </a:lnTo>
                <a:lnTo>
                  <a:pt x="41" y="13"/>
                </a:lnTo>
                <a:lnTo>
                  <a:pt x="41" y="17"/>
                </a:lnTo>
                <a:lnTo>
                  <a:pt x="54" y="17"/>
                </a:lnTo>
                <a:lnTo>
                  <a:pt x="64" y="17"/>
                </a:lnTo>
                <a:lnTo>
                  <a:pt x="64" y="26"/>
                </a:lnTo>
                <a:lnTo>
                  <a:pt x="73" y="26"/>
                </a:lnTo>
                <a:lnTo>
                  <a:pt x="73" y="30"/>
                </a:lnTo>
                <a:lnTo>
                  <a:pt x="77" y="30"/>
                </a:lnTo>
                <a:lnTo>
                  <a:pt x="77" y="39"/>
                </a:lnTo>
                <a:lnTo>
                  <a:pt x="89" y="39"/>
                </a:lnTo>
                <a:lnTo>
                  <a:pt x="89" y="43"/>
                </a:lnTo>
                <a:lnTo>
                  <a:pt x="96" y="43"/>
                </a:lnTo>
                <a:lnTo>
                  <a:pt x="96" y="47"/>
                </a:lnTo>
                <a:lnTo>
                  <a:pt x="99" y="47"/>
                </a:lnTo>
                <a:lnTo>
                  <a:pt x="99" y="56"/>
                </a:lnTo>
                <a:lnTo>
                  <a:pt x="109" y="56"/>
                </a:lnTo>
                <a:lnTo>
                  <a:pt x="109" y="60"/>
                </a:lnTo>
                <a:lnTo>
                  <a:pt x="115" y="60"/>
                </a:lnTo>
                <a:lnTo>
                  <a:pt x="115" y="68"/>
                </a:lnTo>
                <a:lnTo>
                  <a:pt x="121" y="68"/>
                </a:lnTo>
                <a:lnTo>
                  <a:pt x="125" y="68"/>
                </a:lnTo>
                <a:lnTo>
                  <a:pt x="125" y="81"/>
                </a:lnTo>
                <a:lnTo>
                  <a:pt x="141" y="81"/>
                </a:lnTo>
                <a:lnTo>
                  <a:pt x="141" y="85"/>
                </a:lnTo>
                <a:lnTo>
                  <a:pt x="144" y="85"/>
                </a:lnTo>
                <a:lnTo>
                  <a:pt x="144" y="94"/>
                </a:lnTo>
                <a:lnTo>
                  <a:pt x="150" y="94"/>
                </a:lnTo>
                <a:lnTo>
                  <a:pt x="150" y="98"/>
                </a:lnTo>
                <a:lnTo>
                  <a:pt x="166" y="98"/>
                </a:lnTo>
                <a:lnTo>
                  <a:pt x="166" y="102"/>
                </a:lnTo>
                <a:lnTo>
                  <a:pt x="234" y="102"/>
                </a:lnTo>
                <a:lnTo>
                  <a:pt x="234" y="111"/>
                </a:lnTo>
                <a:lnTo>
                  <a:pt x="237" y="111"/>
                </a:lnTo>
                <a:lnTo>
                  <a:pt x="240" y="111"/>
                </a:lnTo>
                <a:lnTo>
                  <a:pt x="240" y="123"/>
                </a:lnTo>
                <a:lnTo>
                  <a:pt x="243" y="123"/>
                </a:lnTo>
                <a:lnTo>
                  <a:pt x="246" y="123"/>
                </a:lnTo>
                <a:lnTo>
                  <a:pt x="250" y="123"/>
                </a:lnTo>
                <a:lnTo>
                  <a:pt x="259" y="123"/>
                </a:lnTo>
                <a:lnTo>
                  <a:pt x="259" y="136"/>
                </a:lnTo>
                <a:lnTo>
                  <a:pt x="288" y="136"/>
                </a:lnTo>
                <a:lnTo>
                  <a:pt x="288" y="140"/>
                </a:lnTo>
                <a:lnTo>
                  <a:pt x="310" y="140"/>
                </a:lnTo>
                <a:lnTo>
                  <a:pt x="317" y="140"/>
                </a:lnTo>
                <a:lnTo>
                  <a:pt x="323" y="140"/>
                </a:lnTo>
                <a:lnTo>
                  <a:pt x="323" y="145"/>
                </a:lnTo>
                <a:lnTo>
                  <a:pt x="342" y="145"/>
                </a:lnTo>
                <a:lnTo>
                  <a:pt x="342" y="153"/>
                </a:lnTo>
                <a:lnTo>
                  <a:pt x="362" y="153"/>
                </a:lnTo>
                <a:lnTo>
                  <a:pt x="365" y="153"/>
                </a:lnTo>
                <a:lnTo>
                  <a:pt x="365" y="157"/>
                </a:lnTo>
                <a:lnTo>
                  <a:pt x="371" y="157"/>
                </a:lnTo>
                <a:lnTo>
                  <a:pt x="371" y="166"/>
                </a:lnTo>
                <a:lnTo>
                  <a:pt x="407" y="166"/>
                </a:lnTo>
                <a:lnTo>
                  <a:pt x="410" y="166"/>
                </a:lnTo>
                <a:lnTo>
                  <a:pt x="410" y="170"/>
                </a:lnTo>
                <a:lnTo>
                  <a:pt x="416" y="170"/>
                </a:lnTo>
                <a:lnTo>
                  <a:pt x="416" y="179"/>
                </a:lnTo>
                <a:lnTo>
                  <a:pt x="419" y="179"/>
                </a:lnTo>
                <a:lnTo>
                  <a:pt x="423" y="179"/>
                </a:lnTo>
                <a:lnTo>
                  <a:pt x="423" y="187"/>
                </a:lnTo>
                <a:lnTo>
                  <a:pt x="467" y="187"/>
                </a:lnTo>
                <a:lnTo>
                  <a:pt x="467" y="196"/>
                </a:lnTo>
                <a:lnTo>
                  <a:pt x="480" y="196"/>
                </a:lnTo>
                <a:lnTo>
                  <a:pt x="480" y="200"/>
                </a:lnTo>
                <a:lnTo>
                  <a:pt x="496" y="200"/>
                </a:lnTo>
                <a:lnTo>
                  <a:pt x="496" y="208"/>
                </a:lnTo>
                <a:lnTo>
                  <a:pt x="506" y="208"/>
                </a:lnTo>
                <a:lnTo>
                  <a:pt x="509" y="208"/>
                </a:lnTo>
                <a:lnTo>
                  <a:pt x="544" y="208"/>
                </a:lnTo>
                <a:lnTo>
                  <a:pt x="551" y="208"/>
                </a:lnTo>
                <a:lnTo>
                  <a:pt x="551" y="221"/>
                </a:lnTo>
                <a:lnTo>
                  <a:pt x="560" y="221"/>
                </a:lnTo>
                <a:lnTo>
                  <a:pt x="560" y="225"/>
                </a:lnTo>
                <a:lnTo>
                  <a:pt x="570" y="225"/>
                </a:lnTo>
                <a:lnTo>
                  <a:pt x="573" y="225"/>
                </a:lnTo>
                <a:lnTo>
                  <a:pt x="611" y="225"/>
                </a:lnTo>
                <a:lnTo>
                  <a:pt x="611" y="234"/>
                </a:lnTo>
                <a:lnTo>
                  <a:pt x="618" y="234"/>
                </a:lnTo>
                <a:lnTo>
                  <a:pt x="621" y="234"/>
                </a:lnTo>
                <a:lnTo>
                  <a:pt x="631" y="234"/>
                </a:lnTo>
                <a:lnTo>
                  <a:pt x="634" y="234"/>
                </a:lnTo>
                <a:lnTo>
                  <a:pt x="634" y="238"/>
                </a:lnTo>
                <a:lnTo>
                  <a:pt x="637" y="238"/>
                </a:lnTo>
                <a:lnTo>
                  <a:pt x="640" y="238"/>
                </a:lnTo>
                <a:lnTo>
                  <a:pt x="644" y="238"/>
                </a:lnTo>
                <a:lnTo>
                  <a:pt x="647" y="238"/>
                </a:lnTo>
                <a:lnTo>
                  <a:pt x="647" y="242"/>
                </a:lnTo>
                <a:lnTo>
                  <a:pt x="656" y="242"/>
                </a:lnTo>
                <a:lnTo>
                  <a:pt x="656" y="255"/>
                </a:lnTo>
                <a:lnTo>
                  <a:pt x="660" y="255"/>
                </a:lnTo>
                <a:lnTo>
                  <a:pt x="660" y="263"/>
                </a:lnTo>
                <a:lnTo>
                  <a:pt x="666" y="263"/>
                </a:lnTo>
                <a:lnTo>
                  <a:pt x="669" y="263"/>
                </a:lnTo>
                <a:lnTo>
                  <a:pt x="669" y="268"/>
                </a:lnTo>
                <a:lnTo>
                  <a:pt x="676" y="268"/>
                </a:lnTo>
                <a:lnTo>
                  <a:pt x="679" y="268"/>
                </a:lnTo>
                <a:lnTo>
                  <a:pt x="682" y="268"/>
                </a:lnTo>
                <a:lnTo>
                  <a:pt x="685" y="268"/>
                </a:lnTo>
                <a:lnTo>
                  <a:pt x="688" y="268"/>
                </a:lnTo>
                <a:lnTo>
                  <a:pt x="692" y="268"/>
                </a:lnTo>
                <a:lnTo>
                  <a:pt x="692" y="280"/>
                </a:lnTo>
                <a:lnTo>
                  <a:pt x="701" y="280"/>
                </a:lnTo>
                <a:lnTo>
                  <a:pt x="704" y="280"/>
                </a:lnTo>
                <a:lnTo>
                  <a:pt x="711" y="280"/>
                </a:lnTo>
                <a:lnTo>
                  <a:pt x="714" y="280"/>
                </a:lnTo>
                <a:lnTo>
                  <a:pt x="717" y="280"/>
                </a:lnTo>
                <a:lnTo>
                  <a:pt x="727" y="280"/>
                </a:lnTo>
                <a:lnTo>
                  <a:pt x="730" y="280"/>
                </a:lnTo>
                <a:lnTo>
                  <a:pt x="730" y="285"/>
                </a:lnTo>
                <a:lnTo>
                  <a:pt x="733" y="285"/>
                </a:lnTo>
                <a:lnTo>
                  <a:pt x="736" y="285"/>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8" name="Freeform 23"/>
          <p:cNvSpPr>
            <a:spLocks/>
          </p:cNvSpPr>
          <p:nvPr/>
        </p:nvSpPr>
        <p:spPr bwMode="auto">
          <a:xfrm>
            <a:off x="2941393" y="2932113"/>
            <a:ext cx="518783" cy="234950"/>
          </a:xfrm>
          <a:custGeom>
            <a:avLst/>
            <a:gdLst>
              <a:gd name="T0" fmla="*/ 0 w 311"/>
              <a:gd name="T1" fmla="*/ 0 h 148"/>
              <a:gd name="T2" fmla="*/ 7 w 311"/>
              <a:gd name="T3" fmla="*/ 0 h 148"/>
              <a:gd name="T4" fmla="*/ 23 w 311"/>
              <a:gd name="T5" fmla="*/ 0 h 148"/>
              <a:gd name="T6" fmla="*/ 32 w 311"/>
              <a:gd name="T7" fmla="*/ 8 h 148"/>
              <a:gd name="T8" fmla="*/ 36 w 311"/>
              <a:gd name="T9" fmla="*/ 12 h 148"/>
              <a:gd name="T10" fmla="*/ 45 w 311"/>
              <a:gd name="T11" fmla="*/ 12 h 148"/>
              <a:gd name="T12" fmla="*/ 52 w 311"/>
              <a:gd name="T13" fmla="*/ 21 h 148"/>
              <a:gd name="T14" fmla="*/ 64 w 311"/>
              <a:gd name="T15" fmla="*/ 21 h 148"/>
              <a:gd name="T16" fmla="*/ 68 w 311"/>
              <a:gd name="T17" fmla="*/ 34 h 148"/>
              <a:gd name="T18" fmla="*/ 74 w 311"/>
              <a:gd name="T19" fmla="*/ 34 h 148"/>
              <a:gd name="T20" fmla="*/ 77 w 311"/>
              <a:gd name="T21" fmla="*/ 42 h 148"/>
              <a:gd name="T22" fmla="*/ 84 w 311"/>
              <a:gd name="T23" fmla="*/ 42 h 148"/>
              <a:gd name="T24" fmla="*/ 93 w 311"/>
              <a:gd name="T25" fmla="*/ 42 h 148"/>
              <a:gd name="T26" fmla="*/ 100 w 311"/>
              <a:gd name="T27" fmla="*/ 42 h 148"/>
              <a:gd name="T28" fmla="*/ 103 w 311"/>
              <a:gd name="T29" fmla="*/ 50 h 148"/>
              <a:gd name="T30" fmla="*/ 106 w 311"/>
              <a:gd name="T31" fmla="*/ 55 h 148"/>
              <a:gd name="T32" fmla="*/ 112 w 311"/>
              <a:gd name="T33" fmla="*/ 67 h 148"/>
              <a:gd name="T34" fmla="*/ 122 w 311"/>
              <a:gd name="T35" fmla="*/ 67 h 148"/>
              <a:gd name="T36" fmla="*/ 125 w 311"/>
              <a:gd name="T37" fmla="*/ 76 h 148"/>
              <a:gd name="T38" fmla="*/ 141 w 311"/>
              <a:gd name="T39" fmla="*/ 76 h 148"/>
              <a:gd name="T40" fmla="*/ 144 w 311"/>
              <a:gd name="T41" fmla="*/ 80 h 148"/>
              <a:gd name="T42" fmla="*/ 148 w 311"/>
              <a:gd name="T43" fmla="*/ 93 h 148"/>
              <a:gd name="T44" fmla="*/ 164 w 311"/>
              <a:gd name="T45" fmla="*/ 93 h 148"/>
              <a:gd name="T46" fmla="*/ 167 w 311"/>
              <a:gd name="T47" fmla="*/ 97 h 148"/>
              <a:gd name="T48" fmla="*/ 173 w 311"/>
              <a:gd name="T49" fmla="*/ 97 h 148"/>
              <a:gd name="T50" fmla="*/ 173 w 311"/>
              <a:gd name="T51" fmla="*/ 118 h 148"/>
              <a:gd name="T52" fmla="*/ 186 w 311"/>
              <a:gd name="T53" fmla="*/ 118 h 148"/>
              <a:gd name="T54" fmla="*/ 193 w 311"/>
              <a:gd name="T55" fmla="*/ 118 h 148"/>
              <a:gd name="T56" fmla="*/ 196 w 311"/>
              <a:gd name="T57" fmla="*/ 131 h 148"/>
              <a:gd name="T58" fmla="*/ 199 w 311"/>
              <a:gd name="T59" fmla="*/ 140 h 148"/>
              <a:gd name="T60" fmla="*/ 205 w 311"/>
              <a:gd name="T61" fmla="*/ 140 h 148"/>
              <a:gd name="T62" fmla="*/ 218 w 311"/>
              <a:gd name="T63" fmla="*/ 140 h 148"/>
              <a:gd name="T64" fmla="*/ 228 w 311"/>
              <a:gd name="T65" fmla="*/ 140 h 148"/>
              <a:gd name="T66" fmla="*/ 237 w 311"/>
              <a:gd name="T67" fmla="*/ 140 h 148"/>
              <a:gd name="T68" fmla="*/ 263 w 311"/>
              <a:gd name="T69" fmla="*/ 140 h 148"/>
              <a:gd name="T70" fmla="*/ 279 w 311"/>
              <a:gd name="T71" fmla="*/ 148 h 148"/>
              <a:gd name="T72" fmla="*/ 298 w 311"/>
              <a:gd name="T73" fmla="*/ 148 h 148"/>
              <a:gd name="T74" fmla="*/ 305 w 311"/>
              <a:gd name="T7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148">
                <a:moveTo>
                  <a:pt x="0" y="0"/>
                </a:moveTo>
                <a:lnTo>
                  <a:pt x="0" y="0"/>
                </a:lnTo>
                <a:lnTo>
                  <a:pt x="4" y="0"/>
                </a:lnTo>
                <a:lnTo>
                  <a:pt x="7" y="0"/>
                </a:lnTo>
                <a:lnTo>
                  <a:pt x="20" y="0"/>
                </a:lnTo>
                <a:lnTo>
                  <a:pt x="23" y="0"/>
                </a:lnTo>
                <a:lnTo>
                  <a:pt x="23" y="8"/>
                </a:lnTo>
                <a:lnTo>
                  <a:pt x="32" y="8"/>
                </a:lnTo>
                <a:lnTo>
                  <a:pt x="36" y="8"/>
                </a:lnTo>
                <a:lnTo>
                  <a:pt x="36" y="12"/>
                </a:lnTo>
                <a:lnTo>
                  <a:pt x="42" y="12"/>
                </a:lnTo>
                <a:lnTo>
                  <a:pt x="45" y="12"/>
                </a:lnTo>
                <a:lnTo>
                  <a:pt x="45" y="21"/>
                </a:lnTo>
                <a:lnTo>
                  <a:pt x="52" y="21"/>
                </a:lnTo>
                <a:lnTo>
                  <a:pt x="55" y="21"/>
                </a:lnTo>
                <a:lnTo>
                  <a:pt x="64" y="21"/>
                </a:lnTo>
                <a:lnTo>
                  <a:pt x="64" y="34"/>
                </a:lnTo>
                <a:lnTo>
                  <a:pt x="68" y="34"/>
                </a:lnTo>
                <a:lnTo>
                  <a:pt x="71" y="34"/>
                </a:lnTo>
                <a:lnTo>
                  <a:pt x="74" y="34"/>
                </a:lnTo>
                <a:lnTo>
                  <a:pt x="77" y="34"/>
                </a:lnTo>
                <a:lnTo>
                  <a:pt x="77" y="42"/>
                </a:lnTo>
                <a:lnTo>
                  <a:pt x="80" y="42"/>
                </a:lnTo>
                <a:lnTo>
                  <a:pt x="84" y="42"/>
                </a:lnTo>
                <a:lnTo>
                  <a:pt x="90" y="42"/>
                </a:lnTo>
                <a:lnTo>
                  <a:pt x="93" y="42"/>
                </a:lnTo>
                <a:lnTo>
                  <a:pt x="96" y="42"/>
                </a:lnTo>
                <a:lnTo>
                  <a:pt x="100" y="42"/>
                </a:lnTo>
                <a:lnTo>
                  <a:pt x="100" y="50"/>
                </a:lnTo>
                <a:lnTo>
                  <a:pt x="103" y="50"/>
                </a:lnTo>
                <a:lnTo>
                  <a:pt x="103" y="55"/>
                </a:lnTo>
                <a:lnTo>
                  <a:pt x="106" y="55"/>
                </a:lnTo>
                <a:lnTo>
                  <a:pt x="106" y="67"/>
                </a:lnTo>
                <a:lnTo>
                  <a:pt x="112" y="67"/>
                </a:lnTo>
                <a:lnTo>
                  <a:pt x="116" y="67"/>
                </a:lnTo>
                <a:lnTo>
                  <a:pt x="122" y="67"/>
                </a:lnTo>
                <a:lnTo>
                  <a:pt x="125" y="67"/>
                </a:lnTo>
                <a:lnTo>
                  <a:pt x="125" y="76"/>
                </a:lnTo>
                <a:lnTo>
                  <a:pt x="132" y="76"/>
                </a:lnTo>
                <a:lnTo>
                  <a:pt x="141" y="76"/>
                </a:lnTo>
                <a:lnTo>
                  <a:pt x="141" y="80"/>
                </a:lnTo>
                <a:lnTo>
                  <a:pt x="144" y="80"/>
                </a:lnTo>
                <a:lnTo>
                  <a:pt x="148" y="80"/>
                </a:lnTo>
                <a:lnTo>
                  <a:pt x="148" y="93"/>
                </a:lnTo>
                <a:lnTo>
                  <a:pt x="157" y="93"/>
                </a:lnTo>
                <a:lnTo>
                  <a:pt x="164" y="93"/>
                </a:lnTo>
                <a:lnTo>
                  <a:pt x="167" y="93"/>
                </a:lnTo>
                <a:lnTo>
                  <a:pt x="167" y="97"/>
                </a:lnTo>
                <a:lnTo>
                  <a:pt x="170" y="97"/>
                </a:lnTo>
                <a:lnTo>
                  <a:pt x="173" y="97"/>
                </a:lnTo>
                <a:lnTo>
                  <a:pt x="173" y="110"/>
                </a:lnTo>
                <a:lnTo>
                  <a:pt x="173" y="118"/>
                </a:lnTo>
                <a:lnTo>
                  <a:pt x="180" y="118"/>
                </a:lnTo>
                <a:lnTo>
                  <a:pt x="186" y="118"/>
                </a:lnTo>
                <a:lnTo>
                  <a:pt x="189" y="118"/>
                </a:lnTo>
                <a:lnTo>
                  <a:pt x="193" y="118"/>
                </a:lnTo>
                <a:lnTo>
                  <a:pt x="193" y="131"/>
                </a:lnTo>
                <a:lnTo>
                  <a:pt x="196" y="131"/>
                </a:lnTo>
                <a:lnTo>
                  <a:pt x="199" y="131"/>
                </a:lnTo>
                <a:lnTo>
                  <a:pt x="199" y="140"/>
                </a:lnTo>
                <a:lnTo>
                  <a:pt x="202" y="140"/>
                </a:lnTo>
                <a:lnTo>
                  <a:pt x="205" y="140"/>
                </a:lnTo>
                <a:lnTo>
                  <a:pt x="215" y="140"/>
                </a:lnTo>
                <a:lnTo>
                  <a:pt x="218" y="140"/>
                </a:lnTo>
                <a:lnTo>
                  <a:pt x="225" y="140"/>
                </a:lnTo>
                <a:lnTo>
                  <a:pt x="228" y="140"/>
                </a:lnTo>
                <a:lnTo>
                  <a:pt x="231" y="140"/>
                </a:lnTo>
                <a:lnTo>
                  <a:pt x="237" y="140"/>
                </a:lnTo>
                <a:lnTo>
                  <a:pt x="244" y="140"/>
                </a:lnTo>
                <a:lnTo>
                  <a:pt x="263" y="140"/>
                </a:lnTo>
                <a:lnTo>
                  <a:pt x="263" y="148"/>
                </a:lnTo>
                <a:lnTo>
                  <a:pt x="279" y="148"/>
                </a:lnTo>
                <a:lnTo>
                  <a:pt x="289" y="148"/>
                </a:lnTo>
                <a:lnTo>
                  <a:pt x="298" y="148"/>
                </a:lnTo>
                <a:lnTo>
                  <a:pt x="301" y="148"/>
                </a:lnTo>
                <a:lnTo>
                  <a:pt x="305" y="148"/>
                </a:lnTo>
                <a:lnTo>
                  <a:pt x="311" y="148"/>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59" name="Freeform 24"/>
          <p:cNvSpPr>
            <a:spLocks/>
          </p:cNvSpPr>
          <p:nvPr/>
        </p:nvSpPr>
        <p:spPr bwMode="auto">
          <a:xfrm>
            <a:off x="3460176" y="3167096"/>
            <a:ext cx="540468" cy="188913"/>
          </a:xfrm>
          <a:custGeom>
            <a:avLst/>
            <a:gdLst>
              <a:gd name="T0" fmla="*/ 3 w 324"/>
              <a:gd name="T1" fmla="*/ 0 h 119"/>
              <a:gd name="T2" fmla="*/ 10 w 324"/>
              <a:gd name="T3" fmla="*/ 0 h 119"/>
              <a:gd name="T4" fmla="*/ 16 w 324"/>
              <a:gd name="T5" fmla="*/ 0 h 119"/>
              <a:gd name="T6" fmla="*/ 26 w 324"/>
              <a:gd name="T7" fmla="*/ 0 h 119"/>
              <a:gd name="T8" fmla="*/ 35 w 324"/>
              <a:gd name="T9" fmla="*/ 0 h 119"/>
              <a:gd name="T10" fmla="*/ 45 w 324"/>
              <a:gd name="T11" fmla="*/ 0 h 119"/>
              <a:gd name="T12" fmla="*/ 58 w 324"/>
              <a:gd name="T13" fmla="*/ 0 h 119"/>
              <a:gd name="T14" fmla="*/ 74 w 324"/>
              <a:gd name="T15" fmla="*/ 13 h 119"/>
              <a:gd name="T16" fmla="*/ 77 w 324"/>
              <a:gd name="T17" fmla="*/ 25 h 119"/>
              <a:gd name="T18" fmla="*/ 87 w 324"/>
              <a:gd name="T19" fmla="*/ 25 h 119"/>
              <a:gd name="T20" fmla="*/ 93 w 324"/>
              <a:gd name="T21" fmla="*/ 25 h 119"/>
              <a:gd name="T22" fmla="*/ 103 w 324"/>
              <a:gd name="T23" fmla="*/ 25 h 119"/>
              <a:gd name="T24" fmla="*/ 109 w 324"/>
              <a:gd name="T25" fmla="*/ 25 h 119"/>
              <a:gd name="T26" fmla="*/ 122 w 324"/>
              <a:gd name="T27" fmla="*/ 25 h 119"/>
              <a:gd name="T28" fmla="*/ 131 w 324"/>
              <a:gd name="T29" fmla="*/ 25 h 119"/>
              <a:gd name="T30" fmla="*/ 135 w 324"/>
              <a:gd name="T31" fmla="*/ 42 h 119"/>
              <a:gd name="T32" fmla="*/ 138 w 324"/>
              <a:gd name="T33" fmla="*/ 55 h 119"/>
              <a:gd name="T34" fmla="*/ 141 w 324"/>
              <a:gd name="T35" fmla="*/ 68 h 119"/>
              <a:gd name="T36" fmla="*/ 151 w 324"/>
              <a:gd name="T37" fmla="*/ 68 h 119"/>
              <a:gd name="T38" fmla="*/ 157 w 324"/>
              <a:gd name="T39" fmla="*/ 68 h 119"/>
              <a:gd name="T40" fmla="*/ 160 w 324"/>
              <a:gd name="T41" fmla="*/ 85 h 119"/>
              <a:gd name="T42" fmla="*/ 199 w 324"/>
              <a:gd name="T43" fmla="*/ 85 h 119"/>
              <a:gd name="T44" fmla="*/ 208 w 324"/>
              <a:gd name="T45" fmla="*/ 85 h 119"/>
              <a:gd name="T46" fmla="*/ 231 w 324"/>
              <a:gd name="T47" fmla="*/ 85 h 119"/>
              <a:gd name="T48" fmla="*/ 250 w 324"/>
              <a:gd name="T49" fmla="*/ 98 h 119"/>
              <a:gd name="T50" fmla="*/ 259 w 324"/>
              <a:gd name="T51" fmla="*/ 98 h 119"/>
              <a:gd name="T52" fmla="*/ 269 w 324"/>
              <a:gd name="T53" fmla="*/ 98 h 119"/>
              <a:gd name="T54" fmla="*/ 279 w 324"/>
              <a:gd name="T55" fmla="*/ 98 h 119"/>
              <a:gd name="T56" fmla="*/ 285 w 324"/>
              <a:gd name="T57" fmla="*/ 98 h 119"/>
              <a:gd name="T58" fmla="*/ 295 w 324"/>
              <a:gd name="T59" fmla="*/ 98 h 119"/>
              <a:gd name="T60" fmla="*/ 307 w 324"/>
              <a:gd name="T61" fmla="*/ 98 h 119"/>
              <a:gd name="T62" fmla="*/ 311 w 324"/>
              <a:gd name="T63" fmla="*/ 119 h 119"/>
              <a:gd name="T64" fmla="*/ 324 w 324"/>
              <a:gd name="T6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4" h="119">
                <a:moveTo>
                  <a:pt x="0" y="0"/>
                </a:moveTo>
                <a:lnTo>
                  <a:pt x="3" y="0"/>
                </a:lnTo>
                <a:lnTo>
                  <a:pt x="6" y="0"/>
                </a:lnTo>
                <a:lnTo>
                  <a:pt x="10" y="0"/>
                </a:lnTo>
                <a:lnTo>
                  <a:pt x="13" y="0"/>
                </a:lnTo>
                <a:lnTo>
                  <a:pt x="16" y="0"/>
                </a:lnTo>
                <a:lnTo>
                  <a:pt x="22" y="0"/>
                </a:lnTo>
                <a:lnTo>
                  <a:pt x="26" y="0"/>
                </a:lnTo>
                <a:lnTo>
                  <a:pt x="29" y="0"/>
                </a:lnTo>
                <a:lnTo>
                  <a:pt x="35" y="0"/>
                </a:lnTo>
                <a:lnTo>
                  <a:pt x="38" y="0"/>
                </a:lnTo>
                <a:lnTo>
                  <a:pt x="45" y="0"/>
                </a:lnTo>
                <a:lnTo>
                  <a:pt x="51" y="0"/>
                </a:lnTo>
                <a:lnTo>
                  <a:pt x="58" y="0"/>
                </a:lnTo>
                <a:lnTo>
                  <a:pt x="58" y="13"/>
                </a:lnTo>
                <a:lnTo>
                  <a:pt x="74" y="13"/>
                </a:lnTo>
                <a:lnTo>
                  <a:pt x="74" y="25"/>
                </a:lnTo>
                <a:lnTo>
                  <a:pt x="77" y="25"/>
                </a:lnTo>
                <a:lnTo>
                  <a:pt x="83" y="25"/>
                </a:lnTo>
                <a:lnTo>
                  <a:pt x="87" y="25"/>
                </a:lnTo>
                <a:lnTo>
                  <a:pt x="90" y="25"/>
                </a:lnTo>
                <a:lnTo>
                  <a:pt x="93" y="25"/>
                </a:lnTo>
                <a:lnTo>
                  <a:pt x="99" y="25"/>
                </a:lnTo>
                <a:lnTo>
                  <a:pt x="103" y="25"/>
                </a:lnTo>
                <a:lnTo>
                  <a:pt x="106" y="25"/>
                </a:lnTo>
                <a:lnTo>
                  <a:pt x="109" y="25"/>
                </a:lnTo>
                <a:lnTo>
                  <a:pt x="112" y="25"/>
                </a:lnTo>
                <a:lnTo>
                  <a:pt x="122" y="25"/>
                </a:lnTo>
                <a:lnTo>
                  <a:pt x="128" y="25"/>
                </a:lnTo>
                <a:lnTo>
                  <a:pt x="131" y="25"/>
                </a:lnTo>
                <a:lnTo>
                  <a:pt x="135" y="25"/>
                </a:lnTo>
                <a:lnTo>
                  <a:pt x="135" y="42"/>
                </a:lnTo>
                <a:lnTo>
                  <a:pt x="138" y="42"/>
                </a:lnTo>
                <a:lnTo>
                  <a:pt x="138" y="55"/>
                </a:lnTo>
                <a:lnTo>
                  <a:pt x="138" y="68"/>
                </a:lnTo>
                <a:lnTo>
                  <a:pt x="141" y="68"/>
                </a:lnTo>
                <a:lnTo>
                  <a:pt x="147" y="68"/>
                </a:lnTo>
                <a:lnTo>
                  <a:pt x="151" y="68"/>
                </a:lnTo>
                <a:lnTo>
                  <a:pt x="154" y="68"/>
                </a:lnTo>
                <a:lnTo>
                  <a:pt x="157" y="68"/>
                </a:lnTo>
                <a:lnTo>
                  <a:pt x="160" y="68"/>
                </a:lnTo>
                <a:lnTo>
                  <a:pt x="160" y="85"/>
                </a:lnTo>
                <a:lnTo>
                  <a:pt x="167" y="85"/>
                </a:lnTo>
                <a:lnTo>
                  <a:pt x="199" y="85"/>
                </a:lnTo>
                <a:lnTo>
                  <a:pt x="202" y="85"/>
                </a:lnTo>
                <a:lnTo>
                  <a:pt x="208" y="85"/>
                </a:lnTo>
                <a:lnTo>
                  <a:pt x="211" y="85"/>
                </a:lnTo>
                <a:lnTo>
                  <a:pt x="231" y="85"/>
                </a:lnTo>
                <a:lnTo>
                  <a:pt x="231" y="98"/>
                </a:lnTo>
                <a:lnTo>
                  <a:pt x="250" y="98"/>
                </a:lnTo>
                <a:lnTo>
                  <a:pt x="256" y="98"/>
                </a:lnTo>
                <a:lnTo>
                  <a:pt x="259" y="98"/>
                </a:lnTo>
                <a:lnTo>
                  <a:pt x="263" y="98"/>
                </a:lnTo>
                <a:lnTo>
                  <a:pt x="269" y="98"/>
                </a:lnTo>
                <a:lnTo>
                  <a:pt x="275" y="98"/>
                </a:lnTo>
                <a:lnTo>
                  <a:pt x="279" y="98"/>
                </a:lnTo>
                <a:lnTo>
                  <a:pt x="282" y="98"/>
                </a:lnTo>
                <a:lnTo>
                  <a:pt x="285" y="98"/>
                </a:lnTo>
                <a:lnTo>
                  <a:pt x="288" y="98"/>
                </a:lnTo>
                <a:lnTo>
                  <a:pt x="295" y="98"/>
                </a:lnTo>
                <a:lnTo>
                  <a:pt x="304" y="98"/>
                </a:lnTo>
                <a:lnTo>
                  <a:pt x="307" y="98"/>
                </a:lnTo>
                <a:lnTo>
                  <a:pt x="307" y="119"/>
                </a:lnTo>
                <a:lnTo>
                  <a:pt x="311" y="119"/>
                </a:lnTo>
                <a:lnTo>
                  <a:pt x="314" y="119"/>
                </a:lnTo>
                <a:lnTo>
                  <a:pt x="324" y="119"/>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0" name="Freeform 25"/>
          <p:cNvSpPr>
            <a:spLocks/>
          </p:cNvSpPr>
          <p:nvPr/>
        </p:nvSpPr>
        <p:spPr bwMode="auto">
          <a:xfrm>
            <a:off x="4000646" y="3355976"/>
            <a:ext cx="977513" cy="571500"/>
          </a:xfrm>
          <a:custGeom>
            <a:avLst/>
            <a:gdLst>
              <a:gd name="T0" fmla="*/ 0 w 586"/>
              <a:gd name="T1" fmla="*/ 0 h 360"/>
              <a:gd name="T2" fmla="*/ 28 w 586"/>
              <a:gd name="T3" fmla="*/ 0 h 360"/>
              <a:gd name="T4" fmla="*/ 32 w 586"/>
              <a:gd name="T5" fmla="*/ 0 h 360"/>
              <a:gd name="T6" fmla="*/ 60 w 586"/>
              <a:gd name="T7" fmla="*/ 0 h 360"/>
              <a:gd name="T8" fmla="*/ 60 w 586"/>
              <a:gd name="T9" fmla="*/ 25 h 360"/>
              <a:gd name="T10" fmla="*/ 80 w 586"/>
              <a:gd name="T11" fmla="*/ 25 h 360"/>
              <a:gd name="T12" fmla="*/ 83 w 586"/>
              <a:gd name="T13" fmla="*/ 25 h 360"/>
              <a:gd name="T14" fmla="*/ 86 w 586"/>
              <a:gd name="T15" fmla="*/ 25 h 360"/>
              <a:gd name="T16" fmla="*/ 89 w 586"/>
              <a:gd name="T17" fmla="*/ 25 h 360"/>
              <a:gd name="T18" fmla="*/ 99 w 586"/>
              <a:gd name="T19" fmla="*/ 25 h 360"/>
              <a:gd name="T20" fmla="*/ 99 w 586"/>
              <a:gd name="T21" fmla="*/ 51 h 360"/>
              <a:gd name="T22" fmla="*/ 102 w 586"/>
              <a:gd name="T23" fmla="*/ 51 h 360"/>
              <a:gd name="T24" fmla="*/ 105 w 586"/>
              <a:gd name="T25" fmla="*/ 51 h 360"/>
              <a:gd name="T26" fmla="*/ 108 w 586"/>
              <a:gd name="T27" fmla="*/ 51 h 360"/>
              <a:gd name="T28" fmla="*/ 118 w 586"/>
              <a:gd name="T29" fmla="*/ 51 h 360"/>
              <a:gd name="T30" fmla="*/ 118 w 586"/>
              <a:gd name="T31" fmla="*/ 80 h 360"/>
              <a:gd name="T32" fmla="*/ 121 w 586"/>
              <a:gd name="T33" fmla="*/ 80 h 360"/>
              <a:gd name="T34" fmla="*/ 124 w 586"/>
              <a:gd name="T35" fmla="*/ 80 h 360"/>
              <a:gd name="T36" fmla="*/ 128 w 586"/>
              <a:gd name="T37" fmla="*/ 80 h 360"/>
              <a:gd name="T38" fmla="*/ 134 w 586"/>
              <a:gd name="T39" fmla="*/ 80 h 360"/>
              <a:gd name="T40" fmla="*/ 137 w 586"/>
              <a:gd name="T41" fmla="*/ 80 h 360"/>
              <a:gd name="T42" fmla="*/ 144 w 586"/>
              <a:gd name="T43" fmla="*/ 80 h 360"/>
              <a:gd name="T44" fmla="*/ 147 w 586"/>
              <a:gd name="T45" fmla="*/ 80 h 360"/>
              <a:gd name="T46" fmla="*/ 160 w 586"/>
              <a:gd name="T47" fmla="*/ 80 h 360"/>
              <a:gd name="T48" fmla="*/ 163 w 586"/>
              <a:gd name="T49" fmla="*/ 80 h 360"/>
              <a:gd name="T50" fmla="*/ 169 w 586"/>
              <a:gd name="T51" fmla="*/ 80 h 360"/>
              <a:gd name="T52" fmla="*/ 176 w 586"/>
              <a:gd name="T53" fmla="*/ 80 h 360"/>
              <a:gd name="T54" fmla="*/ 179 w 586"/>
              <a:gd name="T55" fmla="*/ 80 h 360"/>
              <a:gd name="T56" fmla="*/ 185 w 586"/>
              <a:gd name="T57" fmla="*/ 80 h 360"/>
              <a:gd name="T58" fmla="*/ 185 w 586"/>
              <a:gd name="T59" fmla="*/ 123 h 360"/>
              <a:gd name="T60" fmla="*/ 192 w 586"/>
              <a:gd name="T61" fmla="*/ 123 h 360"/>
              <a:gd name="T62" fmla="*/ 195 w 586"/>
              <a:gd name="T63" fmla="*/ 123 h 360"/>
              <a:gd name="T64" fmla="*/ 198 w 586"/>
              <a:gd name="T65" fmla="*/ 123 h 360"/>
              <a:gd name="T66" fmla="*/ 201 w 586"/>
              <a:gd name="T67" fmla="*/ 123 h 360"/>
              <a:gd name="T68" fmla="*/ 217 w 586"/>
              <a:gd name="T69" fmla="*/ 123 h 360"/>
              <a:gd name="T70" fmla="*/ 224 w 586"/>
              <a:gd name="T71" fmla="*/ 123 h 360"/>
              <a:gd name="T72" fmla="*/ 227 w 586"/>
              <a:gd name="T73" fmla="*/ 123 h 360"/>
              <a:gd name="T74" fmla="*/ 227 w 586"/>
              <a:gd name="T75" fmla="*/ 174 h 360"/>
              <a:gd name="T76" fmla="*/ 230 w 586"/>
              <a:gd name="T77" fmla="*/ 174 h 360"/>
              <a:gd name="T78" fmla="*/ 233 w 586"/>
              <a:gd name="T79" fmla="*/ 174 h 360"/>
              <a:gd name="T80" fmla="*/ 237 w 586"/>
              <a:gd name="T81" fmla="*/ 174 h 360"/>
              <a:gd name="T82" fmla="*/ 243 w 586"/>
              <a:gd name="T83" fmla="*/ 174 h 360"/>
              <a:gd name="T84" fmla="*/ 243 w 586"/>
              <a:gd name="T85" fmla="*/ 224 h 360"/>
              <a:gd name="T86" fmla="*/ 259 w 586"/>
              <a:gd name="T87" fmla="*/ 224 h 360"/>
              <a:gd name="T88" fmla="*/ 265 w 586"/>
              <a:gd name="T89" fmla="*/ 224 h 360"/>
              <a:gd name="T90" fmla="*/ 265 w 586"/>
              <a:gd name="T91" fmla="*/ 288 h 360"/>
              <a:gd name="T92" fmla="*/ 272 w 586"/>
              <a:gd name="T93" fmla="*/ 288 h 360"/>
              <a:gd name="T94" fmla="*/ 301 w 586"/>
              <a:gd name="T95" fmla="*/ 288 h 360"/>
              <a:gd name="T96" fmla="*/ 301 w 586"/>
              <a:gd name="T97" fmla="*/ 360 h 360"/>
              <a:gd name="T98" fmla="*/ 336 w 586"/>
              <a:gd name="T99" fmla="*/ 360 h 360"/>
              <a:gd name="T100" fmla="*/ 345 w 586"/>
              <a:gd name="T101" fmla="*/ 360 h 360"/>
              <a:gd name="T102" fmla="*/ 349 w 586"/>
              <a:gd name="T103" fmla="*/ 360 h 360"/>
              <a:gd name="T104" fmla="*/ 355 w 586"/>
              <a:gd name="T105" fmla="*/ 360 h 360"/>
              <a:gd name="T106" fmla="*/ 358 w 586"/>
              <a:gd name="T107" fmla="*/ 360 h 360"/>
              <a:gd name="T108" fmla="*/ 361 w 586"/>
              <a:gd name="T109" fmla="*/ 360 h 360"/>
              <a:gd name="T110" fmla="*/ 368 w 586"/>
              <a:gd name="T111" fmla="*/ 360 h 360"/>
              <a:gd name="T112" fmla="*/ 397 w 586"/>
              <a:gd name="T113" fmla="*/ 360 h 360"/>
              <a:gd name="T114" fmla="*/ 400 w 586"/>
              <a:gd name="T115" fmla="*/ 360 h 360"/>
              <a:gd name="T116" fmla="*/ 432 w 586"/>
              <a:gd name="T117" fmla="*/ 360 h 360"/>
              <a:gd name="T118" fmla="*/ 438 w 586"/>
              <a:gd name="T119" fmla="*/ 360 h 360"/>
              <a:gd name="T120" fmla="*/ 573 w 586"/>
              <a:gd name="T121" fmla="*/ 360 h 360"/>
              <a:gd name="T122" fmla="*/ 576 w 586"/>
              <a:gd name="T123" fmla="*/ 360 h 360"/>
              <a:gd name="T124" fmla="*/ 586 w 586"/>
              <a:gd name="T125"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6" h="360">
                <a:moveTo>
                  <a:pt x="0" y="0"/>
                </a:moveTo>
                <a:lnTo>
                  <a:pt x="28" y="0"/>
                </a:lnTo>
                <a:lnTo>
                  <a:pt x="32" y="0"/>
                </a:lnTo>
                <a:lnTo>
                  <a:pt x="60" y="0"/>
                </a:lnTo>
                <a:lnTo>
                  <a:pt x="60" y="25"/>
                </a:lnTo>
                <a:lnTo>
                  <a:pt x="80" y="25"/>
                </a:lnTo>
                <a:lnTo>
                  <a:pt x="83" y="25"/>
                </a:lnTo>
                <a:lnTo>
                  <a:pt x="86" y="25"/>
                </a:lnTo>
                <a:lnTo>
                  <a:pt x="89" y="25"/>
                </a:lnTo>
                <a:lnTo>
                  <a:pt x="99" y="25"/>
                </a:lnTo>
                <a:lnTo>
                  <a:pt x="99" y="51"/>
                </a:lnTo>
                <a:lnTo>
                  <a:pt x="102" y="51"/>
                </a:lnTo>
                <a:lnTo>
                  <a:pt x="105" y="51"/>
                </a:lnTo>
                <a:lnTo>
                  <a:pt x="108" y="51"/>
                </a:lnTo>
                <a:lnTo>
                  <a:pt x="118" y="51"/>
                </a:lnTo>
                <a:lnTo>
                  <a:pt x="118" y="80"/>
                </a:lnTo>
                <a:lnTo>
                  <a:pt x="121" y="80"/>
                </a:lnTo>
                <a:lnTo>
                  <a:pt x="124" y="80"/>
                </a:lnTo>
                <a:lnTo>
                  <a:pt x="128" y="80"/>
                </a:lnTo>
                <a:lnTo>
                  <a:pt x="134" y="80"/>
                </a:lnTo>
                <a:lnTo>
                  <a:pt x="137" y="80"/>
                </a:lnTo>
                <a:lnTo>
                  <a:pt x="144" y="80"/>
                </a:lnTo>
                <a:lnTo>
                  <a:pt x="147" y="80"/>
                </a:lnTo>
                <a:lnTo>
                  <a:pt x="160" y="80"/>
                </a:lnTo>
                <a:lnTo>
                  <a:pt x="163" y="80"/>
                </a:lnTo>
                <a:lnTo>
                  <a:pt x="169" y="80"/>
                </a:lnTo>
                <a:lnTo>
                  <a:pt x="176" y="80"/>
                </a:lnTo>
                <a:lnTo>
                  <a:pt x="179" y="80"/>
                </a:lnTo>
                <a:lnTo>
                  <a:pt x="185" y="80"/>
                </a:lnTo>
                <a:lnTo>
                  <a:pt x="185" y="123"/>
                </a:lnTo>
                <a:lnTo>
                  <a:pt x="192" y="123"/>
                </a:lnTo>
                <a:lnTo>
                  <a:pt x="195" y="123"/>
                </a:lnTo>
                <a:lnTo>
                  <a:pt x="198" y="123"/>
                </a:lnTo>
                <a:lnTo>
                  <a:pt x="201" y="123"/>
                </a:lnTo>
                <a:lnTo>
                  <a:pt x="217" y="123"/>
                </a:lnTo>
                <a:lnTo>
                  <a:pt x="224" y="123"/>
                </a:lnTo>
                <a:lnTo>
                  <a:pt x="227" y="123"/>
                </a:lnTo>
                <a:lnTo>
                  <a:pt x="227" y="174"/>
                </a:lnTo>
                <a:lnTo>
                  <a:pt x="230" y="174"/>
                </a:lnTo>
                <a:lnTo>
                  <a:pt x="233" y="174"/>
                </a:lnTo>
                <a:lnTo>
                  <a:pt x="237" y="174"/>
                </a:lnTo>
                <a:lnTo>
                  <a:pt x="243" y="174"/>
                </a:lnTo>
                <a:lnTo>
                  <a:pt x="243" y="224"/>
                </a:lnTo>
                <a:lnTo>
                  <a:pt x="259" y="224"/>
                </a:lnTo>
                <a:lnTo>
                  <a:pt x="265" y="224"/>
                </a:lnTo>
                <a:lnTo>
                  <a:pt x="265" y="288"/>
                </a:lnTo>
                <a:lnTo>
                  <a:pt x="272" y="288"/>
                </a:lnTo>
                <a:lnTo>
                  <a:pt x="301" y="288"/>
                </a:lnTo>
                <a:lnTo>
                  <a:pt x="301" y="360"/>
                </a:lnTo>
                <a:lnTo>
                  <a:pt x="336" y="360"/>
                </a:lnTo>
                <a:lnTo>
                  <a:pt x="345" y="360"/>
                </a:lnTo>
                <a:lnTo>
                  <a:pt x="349" y="360"/>
                </a:lnTo>
                <a:lnTo>
                  <a:pt x="355" y="360"/>
                </a:lnTo>
                <a:lnTo>
                  <a:pt x="358" y="360"/>
                </a:lnTo>
                <a:lnTo>
                  <a:pt x="361" y="360"/>
                </a:lnTo>
                <a:lnTo>
                  <a:pt x="368" y="360"/>
                </a:lnTo>
                <a:lnTo>
                  <a:pt x="397" y="360"/>
                </a:lnTo>
                <a:lnTo>
                  <a:pt x="400" y="360"/>
                </a:lnTo>
                <a:lnTo>
                  <a:pt x="432" y="360"/>
                </a:lnTo>
                <a:lnTo>
                  <a:pt x="438" y="360"/>
                </a:lnTo>
                <a:lnTo>
                  <a:pt x="573" y="360"/>
                </a:lnTo>
                <a:lnTo>
                  <a:pt x="576" y="360"/>
                </a:lnTo>
                <a:lnTo>
                  <a:pt x="586" y="360"/>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1" name="Line 26"/>
          <p:cNvSpPr>
            <a:spLocks noChangeShapeType="1"/>
          </p:cNvSpPr>
          <p:nvPr/>
        </p:nvSpPr>
        <p:spPr bwMode="auto">
          <a:xfrm flipV="1">
            <a:off x="1056430" y="2151096"/>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2" name="Line 27"/>
          <p:cNvSpPr>
            <a:spLocks noChangeShapeType="1"/>
          </p:cNvSpPr>
          <p:nvPr/>
        </p:nvSpPr>
        <p:spPr bwMode="auto">
          <a:xfrm flipV="1">
            <a:off x="1131494" y="2151096"/>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3" name="Line 28"/>
          <p:cNvSpPr>
            <a:spLocks noChangeShapeType="1"/>
          </p:cNvSpPr>
          <p:nvPr/>
        </p:nvSpPr>
        <p:spPr bwMode="auto">
          <a:xfrm flipV="1">
            <a:off x="1131494" y="2151096"/>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4" name="Line 29"/>
          <p:cNvSpPr>
            <a:spLocks noChangeShapeType="1"/>
          </p:cNvSpPr>
          <p:nvPr/>
        </p:nvSpPr>
        <p:spPr bwMode="auto">
          <a:xfrm flipV="1">
            <a:off x="1199887" y="2184434"/>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5" name="Line 30"/>
          <p:cNvSpPr>
            <a:spLocks noChangeShapeType="1"/>
          </p:cNvSpPr>
          <p:nvPr/>
        </p:nvSpPr>
        <p:spPr bwMode="auto">
          <a:xfrm flipV="1">
            <a:off x="1350017" y="2238409"/>
            <a:ext cx="0" cy="666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6" name="Line 31"/>
          <p:cNvSpPr>
            <a:spLocks noChangeShapeType="1"/>
          </p:cNvSpPr>
          <p:nvPr/>
        </p:nvSpPr>
        <p:spPr bwMode="auto">
          <a:xfrm flipV="1">
            <a:off x="1430087" y="22844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7" name="Line 32"/>
          <p:cNvSpPr>
            <a:spLocks noChangeShapeType="1"/>
          </p:cNvSpPr>
          <p:nvPr/>
        </p:nvSpPr>
        <p:spPr bwMode="auto">
          <a:xfrm flipV="1">
            <a:off x="1056430" y="2151096"/>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8" name="Line 33"/>
          <p:cNvSpPr>
            <a:spLocks noChangeShapeType="1"/>
          </p:cNvSpPr>
          <p:nvPr/>
        </p:nvSpPr>
        <p:spPr bwMode="auto">
          <a:xfrm flipV="1">
            <a:off x="1124821" y="2151096"/>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69" name="Line 34"/>
          <p:cNvSpPr>
            <a:spLocks noChangeShapeType="1"/>
          </p:cNvSpPr>
          <p:nvPr/>
        </p:nvSpPr>
        <p:spPr bwMode="auto">
          <a:xfrm flipV="1">
            <a:off x="1131494" y="2151096"/>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70" name="Line 35"/>
          <p:cNvSpPr>
            <a:spLocks noChangeShapeType="1"/>
          </p:cNvSpPr>
          <p:nvPr/>
        </p:nvSpPr>
        <p:spPr bwMode="auto">
          <a:xfrm flipV="1">
            <a:off x="1146508" y="2151096"/>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71" name="Line 36"/>
          <p:cNvSpPr>
            <a:spLocks noChangeShapeType="1"/>
          </p:cNvSpPr>
          <p:nvPr/>
        </p:nvSpPr>
        <p:spPr bwMode="auto">
          <a:xfrm flipV="1">
            <a:off x="1216568" y="2184434"/>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72" name="Line 37"/>
          <p:cNvSpPr>
            <a:spLocks noChangeShapeType="1"/>
          </p:cNvSpPr>
          <p:nvPr/>
        </p:nvSpPr>
        <p:spPr bwMode="auto">
          <a:xfrm flipV="1">
            <a:off x="1340009" y="223840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73" name="Line 38"/>
          <p:cNvSpPr>
            <a:spLocks noChangeShapeType="1"/>
          </p:cNvSpPr>
          <p:nvPr/>
        </p:nvSpPr>
        <p:spPr bwMode="auto">
          <a:xfrm flipV="1">
            <a:off x="1376706" y="2259013"/>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4" name="Line 300"/>
          <p:cNvSpPr>
            <a:spLocks noChangeShapeType="1"/>
          </p:cNvSpPr>
          <p:nvPr/>
        </p:nvSpPr>
        <p:spPr bwMode="auto">
          <a:xfrm flipV="1">
            <a:off x="1456776" y="2284447"/>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5" name="Line 301"/>
          <p:cNvSpPr>
            <a:spLocks noChangeShapeType="1"/>
          </p:cNvSpPr>
          <p:nvPr/>
        </p:nvSpPr>
        <p:spPr bwMode="auto">
          <a:xfrm flipV="1">
            <a:off x="1531841" y="2346326"/>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6" name="Line 302"/>
          <p:cNvSpPr>
            <a:spLocks noChangeShapeType="1"/>
          </p:cNvSpPr>
          <p:nvPr/>
        </p:nvSpPr>
        <p:spPr bwMode="auto">
          <a:xfrm flipV="1">
            <a:off x="1585220" y="2386047"/>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7" name="Line 303"/>
          <p:cNvSpPr>
            <a:spLocks noChangeShapeType="1"/>
          </p:cNvSpPr>
          <p:nvPr/>
        </p:nvSpPr>
        <p:spPr bwMode="auto">
          <a:xfrm flipV="1">
            <a:off x="1665289" y="2392397"/>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8" name="Line 304"/>
          <p:cNvSpPr>
            <a:spLocks noChangeShapeType="1"/>
          </p:cNvSpPr>
          <p:nvPr/>
        </p:nvSpPr>
        <p:spPr bwMode="auto">
          <a:xfrm flipV="1">
            <a:off x="1681971" y="2392397"/>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39" name="Line 305"/>
          <p:cNvSpPr>
            <a:spLocks noChangeShapeType="1"/>
          </p:cNvSpPr>
          <p:nvPr/>
        </p:nvSpPr>
        <p:spPr bwMode="auto">
          <a:xfrm flipV="1">
            <a:off x="1718669" y="241938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0" name="Line 306"/>
          <p:cNvSpPr>
            <a:spLocks noChangeShapeType="1"/>
          </p:cNvSpPr>
          <p:nvPr/>
        </p:nvSpPr>
        <p:spPr bwMode="auto">
          <a:xfrm flipV="1">
            <a:off x="1803743" y="2454276"/>
            <a:ext cx="0" cy="5238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1" name="Line 307"/>
          <p:cNvSpPr>
            <a:spLocks noChangeShapeType="1"/>
          </p:cNvSpPr>
          <p:nvPr/>
        </p:nvSpPr>
        <p:spPr bwMode="auto">
          <a:xfrm flipV="1">
            <a:off x="1915506" y="252733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2" name="Line 308"/>
          <p:cNvSpPr>
            <a:spLocks noChangeShapeType="1"/>
          </p:cNvSpPr>
          <p:nvPr/>
        </p:nvSpPr>
        <p:spPr bwMode="auto">
          <a:xfrm flipV="1">
            <a:off x="2109006" y="2608297"/>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3" name="Line 309"/>
          <p:cNvSpPr>
            <a:spLocks noChangeShapeType="1"/>
          </p:cNvSpPr>
          <p:nvPr/>
        </p:nvSpPr>
        <p:spPr bwMode="auto">
          <a:xfrm flipV="1">
            <a:off x="2124020" y="2614647"/>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4" name="Line 310"/>
          <p:cNvSpPr>
            <a:spLocks noChangeShapeType="1"/>
          </p:cNvSpPr>
          <p:nvPr/>
        </p:nvSpPr>
        <p:spPr bwMode="auto">
          <a:xfrm flipV="1">
            <a:off x="2242456" y="264163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5" name="Line 311"/>
          <p:cNvSpPr>
            <a:spLocks noChangeShapeType="1"/>
          </p:cNvSpPr>
          <p:nvPr/>
        </p:nvSpPr>
        <p:spPr bwMode="auto">
          <a:xfrm flipV="1">
            <a:off x="2317521" y="26622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6" name="Line 312"/>
          <p:cNvSpPr>
            <a:spLocks noChangeShapeType="1"/>
          </p:cNvSpPr>
          <p:nvPr/>
        </p:nvSpPr>
        <p:spPr bwMode="auto">
          <a:xfrm flipV="1">
            <a:off x="2392585" y="268290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7" name="Line 313"/>
          <p:cNvSpPr>
            <a:spLocks noChangeShapeType="1"/>
          </p:cNvSpPr>
          <p:nvPr/>
        </p:nvSpPr>
        <p:spPr bwMode="auto">
          <a:xfrm flipV="1">
            <a:off x="2412603" y="270195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8" name="Line 314"/>
          <p:cNvSpPr>
            <a:spLocks noChangeShapeType="1"/>
          </p:cNvSpPr>
          <p:nvPr/>
        </p:nvSpPr>
        <p:spPr bwMode="auto">
          <a:xfrm flipV="1">
            <a:off x="2567737" y="2763839"/>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49" name="Line 315"/>
          <p:cNvSpPr>
            <a:spLocks noChangeShapeType="1"/>
          </p:cNvSpPr>
          <p:nvPr/>
        </p:nvSpPr>
        <p:spPr bwMode="auto">
          <a:xfrm flipV="1">
            <a:off x="2621117" y="2763839"/>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0" name="Line 316"/>
          <p:cNvSpPr>
            <a:spLocks noChangeShapeType="1"/>
          </p:cNvSpPr>
          <p:nvPr/>
        </p:nvSpPr>
        <p:spPr bwMode="auto">
          <a:xfrm flipV="1">
            <a:off x="2669491" y="27765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1" name="Line 317"/>
          <p:cNvSpPr>
            <a:spLocks noChangeShapeType="1"/>
          </p:cNvSpPr>
          <p:nvPr/>
        </p:nvSpPr>
        <p:spPr bwMode="auto">
          <a:xfrm flipV="1">
            <a:off x="2749561" y="27908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2" name="Line 318"/>
          <p:cNvSpPr>
            <a:spLocks noChangeShapeType="1"/>
          </p:cNvSpPr>
          <p:nvPr/>
        </p:nvSpPr>
        <p:spPr bwMode="auto">
          <a:xfrm flipV="1">
            <a:off x="2771246" y="27908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3" name="Line 319"/>
          <p:cNvSpPr>
            <a:spLocks noChangeShapeType="1"/>
          </p:cNvSpPr>
          <p:nvPr/>
        </p:nvSpPr>
        <p:spPr bwMode="auto">
          <a:xfrm flipV="1">
            <a:off x="2787928" y="279720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4" name="Line 320"/>
          <p:cNvSpPr>
            <a:spLocks noChangeShapeType="1"/>
          </p:cNvSpPr>
          <p:nvPr/>
        </p:nvSpPr>
        <p:spPr bwMode="auto">
          <a:xfrm flipV="1">
            <a:off x="2792932" y="279720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5" name="Line 321"/>
          <p:cNvSpPr>
            <a:spLocks noChangeShapeType="1"/>
          </p:cNvSpPr>
          <p:nvPr/>
        </p:nvSpPr>
        <p:spPr bwMode="auto">
          <a:xfrm flipV="1">
            <a:off x="2787928" y="279720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6" name="Line 322"/>
          <p:cNvSpPr>
            <a:spLocks noChangeShapeType="1"/>
          </p:cNvSpPr>
          <p:nvPr/>
        </p:nvSpPr>
        <p:spPr bwMode="auto">
          <a:xfrm flipV="1">
            <a:off x="2824626" y="2851151"/>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7" name="Line 323"/>
          <p:cNvSpPr>
            <a:spLocks noChangeShapeType="1"/>
          </p:cNvSpPr>
          <p:nvPr/>
        </p:nvSpPr>
        <p:spPr bwMode="auto">
          <a:xfrm flipV="1">
            <a:off x="2846311" y="2857534"/>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8" name="Line 324"/>
          <p:cNvSpPr>
            <a:spLocks noChangeShapeType="1"/>
          </p:cNvSpPr>
          <p:nvPr/>
        </p:nvSpPr>
        <p:spPr bwMode="auto">
          <a:xfrm flipV="1">
            <a:off x="2846311" y="2857534"/>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59" name="Line 325"/>
          <p:cNvSpPr>
            <a:spLocks noChangeShapeType="1"/>
          </p:cNvSpPr>
          <p:nvPr/>
        </p:nvSpPr>
        <p:spPr bwMode="auto">
          <a:xfrm flipV="1">
            <a:off x="2851316" y="2857534"/>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0" name="Line 326"/>
          <p:cNvSpPr>
            <a:spLocks noChangeShapeType="1"/>
          </p:cNvSpPr>
          <p:nvPr/>
        </p:nvSpPr>
        <p:spPr bwMode="auto">
          <a:xfrm flipV="1">
            <a:off x="2856320" y="2857534"/>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1" name="Line 327"/>
          <p:cNvSpPr>
            <a:spLocks noChangeShapeType="1"/>
          </p:cNvSpPr>
          <p:nvPr/>
        </p:nvSpPr>
        <p:spPr bwMode="auto">
          <a:xfrm flipV="1">
            <a:off x="2867997" y="2857534"/>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2" name="Line 328"/>
          <p:cNvSpPr>
            <a:spLocks noChangeShapeType="1"/>
          </p:cNvSpPr>
          <p:nvPr/>
        </p:nvSpPr>
        <p:spPr bwMode="auto">
          <a:xfrm flipV="1">
            <a:off x="2861325" y="2857534"/>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3" name="Line 329"/>
          <p:cNvSpPr>
            <a:spLocks noChangeShapeType="1"/>
          </p:cNvSpPr>
          <p:nvPr/>
        </p:nvSpPr>
        <p:spPr bwMode="auto">
          <a:xfrm flipV="1">
            <a:off x="2888015" y="286388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4" name="Line 330"/>
          <p:cNvSpPr>
            <a:spLocks noChangeShapeType="1"/>
          </p:cNvSpPr>
          <p:nvPr/>
        </p:nvSpPr>
        <p:spPr bwMode="auto">
          <a:xfrm flipV="1">
            <a:off x="2904696" y="286388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5" name="Line 331"/>
          <p:cNvSpPr>
            <a:spLocks noChangeShapeType="1"/>
          </p:cNvSpPr>
          <p:nvPr/>
        </p:nvSpPr>
        <p:spPr bwMode="auto">
          <a:xfrm flipV="1">
            <a:off x="2909699" y="286388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6" name="Line 332"/>
          <p:cNvSpPr>
            <a:spLocks noChangeShapeType="1"/>
          </p:cNvSpPr>
          <p:nvPr/>
        </p:nvSpPr>
        <p:spPr bwMode="auto">
          <a:xfrm flipV="1">
            <a:off x="2926380" y="286388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7" name="Line 333"/>
          <p:cNvSpPr>
            <a:spLocks noChangeShapeType="1"/>
          </p:cNvSpPr>
          <p:nvPr/>
        </p:nvSpPr>
        <p:spPr bwMode="auto">
          <a:xfrm flipV="1">
            <a:off x="2926380" y="286388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8" name="Line 334"/>
          <p:cNvSpPr>
            <a:spLocks noChangeShapeType="1"/>
          </p:cNvSpPr>
          <p:nvPr/>
        </p:nvSpPr>
        <p:spPr bwMode="auto">
          <a:xfrm flipV="1">
            <a:off x="2941394" y="287817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69" name="Line 335"/>
          <p:cNvSpPr>
            <a:spLocks noChangeShapeType="1"/>
          </p:cNvSpPr>
          <p:nvPr/>
        </p:nvSpPr>
        <p:spPr bwMode="auto">
          <a:xfrm flipV="1">
            <a:off x="2948066" y="287817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0" name="Line 336"/>
          <p:cNvSpPr>
            <a:spLocks noChangeShapeType="1"/>
          </p:cNvSpPr>
          <p:nvPr/>
        </p:nvSpPr>
        <p:spPr bwMode="auto">
          <a:xfrm flipV="1">
            <a:off x="2953070" y="287817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1" name="Line 337"/>
          <p:cNvSpPr>
            <a:spLocks noChangeShapeType="1"/>
          </p:cNvSpPr>
          <p:nvPr/>
        </p:nvSpPr>
        <p:spPr bwMode="auto">
          <a:xfrm flipV="1">
            <a:off x="2974757" y="287817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2" name="Line 338"/>
          <p:cNvSpPr>
            <a:spLocks noChangeShapeType="1"/>
          </p:cNvSpPr>
          <p:nvPr/>
        </p:nvSpPr>
        <p:spPr bwMode="auto">
          <a:xfrm flipV="1">
            <a:off x="2994774" y="288452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3" name="Line 339"/>
          <p:cNvSpPr>
            <a:spLocks noChangeShapeType="1"/>
          </p:cNvSpPr>
          <p:nvPr/>
        </p:nvSpPr>
        <p:spPr bwMode="auto">
          <a:xfrm flipV="1">
            <a:off x="3016458" y="2905126"/>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4" name="Line 340"/>
          <p:cNvSpPr>
            <a:spLocks noChangeShapeType="1"/>
          </p:cNvSpPr>
          <p:nvPr/>
        </p:nvSpPr>
        <p:spPr bwMode="auto">
          <a:xfrm flipV="1">
            <a:off x="3011455" y="2905126"/>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5" name="Line 341"/>
          <p:cNvSpPr>
            <a:spLocks noChangeShapeType="1"/>
          </p:cNvSpPr>
          <p:nvPr/>
        </p:nvSpPr>
        <p:spPr bwMode="auto">
          <a:xfrm flipV="1">
            <a:off x="3016458" y="2905126"/>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6" name="Line 342"/>
          <p:cNvSpPr>
            <a:spLocks noChangeShapeType="1"/>
          </p:cNvSpPr>
          <p:nvPr/>
        </p:nvSpPr>
        <p:spPr bwMode="auto">
          <a:xfrm flipV="1">
            <a:off x="3033140" y="2917859"/>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7" name="Line 343"/>
          <p:cNvSpPr>
            <a:spLocks noChangeShapeType="1"/>
          </p:cNvSpPr>
          <p:nvPr/>
        </p:nvSpPr>
        <p:spPr bwMode="auto">
          <a:xfrm flipV="1">
            <a:off x="3033140" y="2917859"/>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8" name="Line 344"/>
          <p:cNvSpPr>
            <a:spLocks noChangeShapeType="1"/>
          </p:cNvSpPr>
          <p:nvPr/>
        </p:nvSpPr>
        <p:spPr bwMode="auto">
          <a:xfrm flipV="1">
            <a:off x="3059829" y="292420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79" name="Line 345"/>
          <p:cNvSpPr>
            <a:spLocks noChangeShapeType="1"/>
          </p:cNvSpPr>
          <p:nvPr/>
        </p:nvSpPr>
        <p:spPr bwMode="auto">
          <a:xfrm flipV="1">
            <a:off x="3059829" y="292420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0" name="Line 346"/>
          <p:cNvSpPr>
            <a:spLocks noChangeShapeType="1"/>
          </p:cNvSpPr>
          <p:nvPr/>
        </p:nvSpPr>
        <p:spPr bwMode="auto">
          <a:xfrm flipV="1">
            <a:off x="3059829" y="292420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1" name="Line 347"/>
          <p:cNvSpPr>
            <a:spLocks noChangeShapeType="1"/>
          </p:cNvSpPr>
          <p:nvPr/>
        </p:nvSpPr>
        <p:spPr bwMode="auto">
          <a:xfrm flipV="1">
            <a:off x="3069838" y="292420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2" name="Line 348"/>
          <p:cNvSpPr>
            <a:spLocks noChangeShapeType="1"/>
          </p:cNvSpPr>
          <p:nvPr/>
        </p:nvSpPr>
        <p:spPr bwMode="auto">
          <a:xfrm flipV="1">
            <a:off x="3069838" y="292420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3" name="Line 349"/>
          <p:cNvSpPr>
            <a:spLocks noChangeShapeType="1"/>
          </p:cNvSpPr>
          <p:nvPr/>
        </p:nvSpPr>
        <p:spPr bwMode="auto">
          <a:xfrm flipV="1">
            <a:off x="3069838" y="292420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4" name="Line 350"/>
          <p:cNvSpPr>
            <a:spLocks noChangeShapeType="1"/>
          </p:cNvSpPr>
          <p:nvPr/>
        </p:nvSpPr>
        <p:spPr bwMode="auto">
          <a:xfrm flipV="1">
            <a:off x="3081516" y="2932147"/>
            <a:ext cx="0" cy="666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5" name="Line 351"/>
          <p:cNvSpPr>
            <a:spLocks noChangeShapeType="1"/>
          </p:cNvSpPr>
          <p:nvPr/>
        </p:nvSpPr>
        <p:spPr bwMode="auto">
          <a:xfrm flipV="1">
            <a:off x="3091524" y="2932147"/>
            <a:ext cx="0" cy="666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6" name="Line 352"/>
          <p:cNvSpPr>
            <a:spLocks noChangeShapeType="1"/>
          </p:cNvSpPr>
          <p:nvPr/>
        </p:nvSpPr>
        <p:spPr bwMode="auto">
          <a:xfrm flipV="1">
            <a:off x="3096528" y="2932147"/>
            <a:ext cx="0" cy="666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7" name="Line 353"/>
          <p:cNvSpPr>
            <a:spLocks noChangeShapeType="1"/>
          </p:cNvSpPr>
          <p:nvPr/>
        </p:nvSpPr>
        <p:spPr bwMode="auto">
          <a:xfrm flipV="1">
            <a:off x="3101533" y="2932147"/>
            <a:ext cx="0" cy="666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8" name="Line 354"/>
          <p:cNvSpPr>
            <a:spLocks noChangeShapeType="1"/>
          </p:cNvSpPr>
          <p:nvPr/>
        </p:nvSpPr>
        <p:spPr bwMode="auto">
          <a:xfrm flipV="1">
            <a:off x="3108205" y="2951197"/>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89" name="Line 355"/>
          <p:cNvSpPr>
            <a:spLocks noChangeShapeType="1"/>
          </p:cNvSpPr>
          <p:nvPr/>
        </p:nvSpPr>
        <p:spPr bwMode="auto">
          <a:xfrm flipV="1">
            <a:off x="3134895" y="2986089"/>
            <a:ext cx="0" cy="5238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0" name="Line 356"/>
          <p:cNvSpPr>
            <a:spLocks noChangeShapeType="1"/>
          </p:cNvSpPr>
          <p:nvPr/>
        </p:nvSpPr>
        <p:spPr bwMode="auto">
          <a:xfrm flipV="1">
            <a:off x="3144904" y="2986089"/>
            <a:ext cx="0" cy="5238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1" name="Line 357"/>
          <p:cNvSpPr>
            <a:spLocks noChangeShapeType="1"/>
          </p:cNvSpPr>
          <p:nvPr/>
        </p:nvSpPr>
        <p:spPr bwMode="auto">
          <a:xfrm flipV="1">
            <a:off x="3149908" y="2986089"/>
            <a:ext cx="0" cy="5238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2" name="Line 358"/>
          <p:cNvSpPr>
            <a:spLocks noChangeShapeType="1"/>
          </p:cNvSpPr>
          <p:nvPr/>
        </p:nvSpPr>
        <p:spPr bwMode="auto">
          <a:xfrm flipV="1">
            <a:off x="3161584" y="29924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3" name="Line 359"/>
          <p:cNvSpPr>
            <a:spLocks noChangeShapeType="1"/>
          </p:cNvSpPr>
          <p:nvPr/>
        </p:nvSpPr>
        <p:spPr bwMode="auto">
          <a:xfrm flipV="1">
            <a:off x="3181602" y="3011522"/>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4" name="Line 360"/>
          <p:cNvSpPr>
            <a:spLocks noChangeShapeType="1"/>
          </p:cNvSpPr>
          <p:nvPr/>
        </p:nvSpPr>
        <p:spPr bwMode="auto">
          <a:xfrm flipV="1">
            <a:off x="3214964" y="3019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5" name="Line 361"/>
          <p:cNvSpPr>
            <a:spLocks noChangeShapeType="1"/>
          </p:cNvSpPr>
          <p:nvPr/>
        </p:nvSpPr>
        <p:spPr bwMode="auto">
          <a:xfrm flipV="1">
            <a:off x="3214964" y="3019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6" name="Line 362"/>
          <p:cNvSpPr>
            <a:spLocks noChangeShapeType="1"/>
          </p:cNvSpPr>
          <p:nvPr/>
        </p:nvSpPr>
        <p:spPr bwMode="auto">
          <a:xfrm flipV="1">
            <a:off x="3224972" y="3038509"/>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7" name="Line 363"/>
          <p:cNvSpPr>
            <a:spLocks noChangeShapeType="1"/>
          </p:cNvSpPr>
          <p:nvPr/>
        </p:nvSpPr>
        <p:spPr bwMode="auto">
          <a:xfrm flipV="1">
            <a:off x="3229976" y="3052797"/>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8" name="Line 364"/>
          <p:cNvSpPr>
            <a:spLocks noChangeShapeType="1"/>
          </p:cNvSpPr>
          <p:nvPr/>
        </p:nvSpPr>
        <p:spPr bwMode="auto">
          <a:xfrm flipV="1">
            <a:off x="3256666" y="3073401"/>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399" name="Line 365"/>
          <p:cNvSpPr>
            <a:spLocks noChangeShapeType="1"/>
          </p:cNvSpPr>
          <p:nvPr/>
        </p:nvSpPr>
        <p:spPr bwMode="auto">
          <a:xfrm flipV="1">
            <a:off x="3251663" y="3073401"/>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0" name="Line 366"/>
          <p:cNvSpPr>
            <a:spLocks noChangeShapeType="1"/>
          </p:cNvSpPr>
          <p:nvPr/>
        </p:nvSpPr>
        <p:spPr bwMode="auto">
          <a:xfrm flipV="1">
            <a:off x="3268343" y="307978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1" name="Line 367"/>
          <p:cNvSpPr>
            <a:spLocks noChangeShapeType="1"/>
          </p:cNvSpPr>
          <p:nvPr/>
        </p:nvSpPr>
        <p:spPr bwMode="auto">
          <a:xfrm flipV="1">
            <a:off x="3268343" y="3079784"/>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2" name="Line 368"/>
          <p:cNvSpPr>
            <a:spLocks noChangeShapeType="1"/>
          </p:cNvSpPr>
          <p:nvPr/>
        </p:nvSpPr>
        <p:spPr bwMode="auto">
          <a:xfrm flipV="1">
            <a:off x="3278352" y="310042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3" name="Line 369"/>
          <p:cNvSpPr>
            <a:spLocks noChangeShapeType="1"/>
          </p:cNvSpPr>
          <p:nvPr/>
        </p:nvSpPr>
        <p:spPr bwMode="auto">
          <a:xfrm flipV="1">
            <a:off x="3283356" y="310042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4" name="Line 370"/>
          <p:cNvSpPr>
            <a:spLocks noChangeShapeType="1"/>
          </p:cNvSpPr>
          <p:nvPr/>
        </p:nvSpPr>
        <p:spPr bwMode="auto">
          <a:xfrm flipV="1">
            <a:off x="3305042" y="310042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5" name="Line 371"/>
          <p:cNvSpPr>
            <a:spLocks noChangeShapeType="1"/>
          </p:cNvSpPr>
          <p:nvPr/>
        </p:nvSpPr>
        <p:spPr bwMode="auto">
          <a:xfrm flipV="1">
            <a:off x="3316718" y="310042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6" name="Line 372"/>
          <p:cNvSpPr>
            <a:spLocks noChangeShapeType="1"/>
          </p:cNvSpPr>
          <p:nvPr/>
        </p:nvSpPr>
        <p:spPr bwMode="auto">
          <a:xfrm flipV="1">
            <a:off x="3326727" y="310042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7" name="Line 373"/>
          <p:cNvSpPr>
            <a:spLocks noChangeShapeType="1"/>
          </p:cNvSpPr>
          <p:nvPr/>
        </p:nvSpPr>
        <p:spPr bwMode="auto">
          <a:xfrm flipV="1">
            <a:off x="3326727" y="310042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8" name="Line 374"/>
          <p:cNvSpPr>
            <a:spLocks noChangeShapeType="1"/>
          </p:cNvSpPr>
          <p:nvPr/>
        </p:nvSpPr>
        <p:spPr bwMode="auto">
          <a:xfrm flipV="1">
            <a:off x="3348413" y="3100422"/>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09" name="Line 375"/>
          <p:cNvSpPr>
            <a:spLocks noChangeShapeType="1"/>
          </p:cNvSpPr>
          <p:nvPr/>
        </p:nvSpPr>
        <p:spPr bwMode="auto">
          <a:xfrm flipV="1">
            <a:off x="3423477"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0" name="Line 376"/>
          <p:cNvSpPr>
            <a:spLocks noChangeShapeType="1"/>
          </p:cNvSpPr>
          <p:nvPr/>
        </p:nvSpPr>
        <p:spPr bwMode="auto">
          <a:xfrm flipV="1">
            <a:off x="3450167"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1" name="Line 377"/>
          <p:cNvSpPr>
            <a:spLocks noChangeShapeType="1"/>
          </p:cNvSpPr>
          <p:nvPr/>
        </p:nvSpPr>
        <p:spPr bwMode="auto">
          <a:xfrm flipV="1">
            <a:off x="3460176"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2" name="Line 378"/>
          <p:cNvSpPr>
            <a:spLocks noChangeShapeType="1"/>
          </p:cNvSpPr>
          <p:nvPr/>
        </p:nvSpPr>
        <p:spPr bwMode="auto">
          <a:xfrm flipV="1">
            <a:off x="3470184"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3" name="Line 379"/>
          <p:cNvSpPr>
            <a:spLocks noChangeShapeType="1"/>
          </p:cNvSpPr>
          <p:nvPr/>
        </p:nvSpPr>
        <p:spPr bwMode="auto">
          <a:xfrm flipV="1">
            <a:off x="3470184"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4" name="Line 380"/>
          <p:cNvSpPr>
            <a:spLocks noChangeShapeType="1"/>
          </p:cNvSpPr>
          <p:nvPr/>
        </p:nvSpPr>
        <p:spPr bwMode="auto">
          <a:xfrm flipV="1">
            <a:off x="3476856"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5" name="Line 381"/>
          <p:cNvSpPr>
            <a:spLocks noChangeShapeType="1"/>
          </p:cNvSpPr>
          <p:nvPr/>
        </p:nvSpPr>
        <p:spPr bwMode="auto">
          <a:xfrm flipV="1">
            <a:off x="3481862"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6" name="Line 382"/>
          <p:cNvSpPr>
            <a:spLocks noChangeShapeType="1"/>
          </p:cNvSpPr>
          <p:nvPr/>
        </p:nvSpPr>
        <p:spPr bwMode="auto">
          <a:xfrm flipV="1">
            <a:off x="3486866"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7" name="Line 383"/>
          <p:cNvSpPr>
            <a:spLocks noChangeShapeType="1"/>
          </p:cNvSpPr>
          <p:nvPr/>
        </p:nvSpPr>
        <p:spPr bwMode="auto">
          <a:xfrm flipV="1">
            <a:off x="3486866"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8" name="Line 384"/>
          <p:cNvSpPr>
            <a:spLocks noChangeShapeType="1"/>
          </p:cNvSpPr>
          <p:nvPr/>
        </p:nvSpPr>
        <p:spPr bwMode="auto">
          <a:xfrm flipV="1">
            <a:off x="3496875"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19" name="Line 385"/>
          <p:cNvSpPr>
            <a:spLocks noChangeShapeType="1"/>
          </p:cNvSpPr>
          <p:nvPr/>
        </p:nvSpPr>
        <p:spPr bwMode="auto">
          <a:xfrm flipV="1">
            <a:off x="3508551"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0" name="Line 386"/>
          <p:cNvSpPr>
            <a:spLocks noChangeShapeType="1"/>
          </p:cNvSpPr>
          <p:nvPr/>
        </p:nvSpPr>
        <p:spPr bwMode="auto">
          <a:xfrm flipV="1">
            <a:off x="3518560"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1" name="Line 387"/>
          <p:cNvSpPr>
            <a:spLocks noChangeShapeType="1"/>
          </p:cNvSpPr>
          <p:nvPr/>
        </p:nvSpPr>
        <p:spPr bwMode="auto">
          <a:xfrm flipV="1">
            <a:off x="3523564"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2" name="Line 388"/>
          <p:cNvSpPr>
            <a:spLocks noChangeShapeType="1"/>
          </p:cNvSpPr>
          <p:nvPr/>
        </p:nvSpPr>
        <p:spPr bwMode="auto">
          <a:xfrm flipV="1">
            <a:off x="3545250" y="310677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3" name="Line 389"/>
          <p:cNvSpPr>
            <a:spLocks noChangeShapeType="1"/>
          </p:cNvSpPr>
          <p:nvPr/>
        </p:nvSpPr>
        <p:spPr bwMode="auto">
          <a:xfrm flipV="1">
            <a:off x="3588621"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4" name="Line 390"/>
          <p:cNvSpPr>
            <a:spLocks noChangeShapeType="1"/>
          </p:cNvSpPr>
          <p:nvPr/>
        </p:nvSpPr>
        <p:spPr bwMode="auto">
          <a:xfrm flipV="1">
            <a:off x="3598630"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5" name="Line 391"/>
          <p:cNvSpPr>
            <a:spLocks noChangeShapeType="1"/>
          </p:cNvSpPr>
          <p:nvPr/>
        </p:nvSpPr>
        <p:spPr bwMode="auto">
          <a:xfrm flipV="1">
            <a:off x="3605302"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6" name="Line 392"/>
          <p:cNvSpPr>
            <a:spLocks noChangeShapeType="1"/>
          </p:cNvSpPr>
          <p:nvPr/>
        </p:nvSpPr>
        <p:spPr bwMode="auto">
          <a:xfrm flipV="1">
            <a:off x="3610306"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7" name="Line 393"/>
          <p:cNvSpPr>
            <a:spLocks noChangeShapeType="1"/>
          </p:cNvSpPr>
          <p:nvPr/>
        </p:nvSpPr>
        <p:spPr bwMode="auto">
          <a:xfrm flipV="1">
            <a:off x="3625319"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8" name="Line 394"/>
          <p:cNvSpPr>
            <a:spLocks noChangeShapeType="1"/>
          </p:cNvSpPr>
          <p:nvPr/>
        </p:nvSpPr>
        <p:spPr bwMode="auto">
          <a:xfrm flipV="1">
            <a:off x="3625319"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29" name="Line 395"/>
          <p:cNvSpPr>
            <a:spLocks noChangeShapeType="1"/>
          </p:cNvSpPr>
          <p:nvPr/>
        </p:nvSpPr>
        <p:spPr bwMode="auto">
          <a:xfrm flipV="1">
            <a:off x="3636996"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0" name="Line 396"/>
          <p:cNvSpPr>
            <a:spLocks noChangeShapeType="1"/>
          </p:cNvSpPr>
          <p:nvPr/>
        </p:nvSpPr>
        <p:spPr bwMode="auto">
          <a:xfrm flipV="1">
            <a:off x="3642001"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1" name="Line 397"/>
          <p:cNvSpPr>
            <a:spLocks noChangeShapeType="1"/>
          </p:cNvSpPr>
          <p:nvPr/>
        </p:nvSpPr>
        <p:spPr bwMode="auto">
          <a:xfrm flipV="1">
            <a:off x="3642001"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2" name="Line 398"/>
          <p:cNvSpPr>
            <a:spLocks noChangeShapeType="1"/>
          </p:cNvSpPr>
          <p:nvPr/>
        </p:nvSpPr>
        <p:spPr bwMode="auto">
          <a:xfrm flipV="1">
            <a:off x="3647004"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3" name="Line 399"/>
          <p:cNvSpPr>
            <a:spLocks noChangeShapeType="1"/>
          </p:cNvSpPr>
          <p:nvPr/>
        </p:nvSpPr>
        <p:spPr bwMode="auto">
          <a:xfrm flipV="1">
            <a:off x="3663685"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4" name="Line 400"/>
          <p:cNvSpPr>
            <a:spLocks noChangeShapeType="1"/>
          </p:cNvSpPr>
          <p:nvPr/>
        </p:nvSpPr>
        <p:spPr bwMode="auto">
          <a:xfrm flipV="1">
            <a:off x="3685371"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5" name="Line 401"/>
          <p:cNvSpPr>
            <a:spLocks noChangeShapeType="1"/>
          </p:cNvSpPr>
          <p:nvPr/>
        </p:nvSpPr>
        <p:spPr bwMode="auto">
          <a:xfrm flipV="1">
            <a:off x="3678698" y="314645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6" name="Line 402"/>
          <p:cNvSpPr>
            <a:spLocks noChangeShapeType="1"/>
          </p:cNvSpPr>
          <p:nvPr/>
        </p:nvSpPr>
        <p:spPr bwMode="auto">
          <a:xfrm flipV="1">
            <a:off x="3695380" y="321472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7" name="Line 403"/>
          <p:cNvSpPr>
            <a:spLocks noChangeShapeType="1"/>
          </p:cNvSpPr>
          <p:nvPr/>
        </p:nvSpPr>
        <p:spPr bwMode="auto">
          <a:xfrm flipV="1">
            <a:off x="3712061" y="321472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8" name="Line 404"/>
          <p:cNvSpPr>
            <a:spLocks noChangeShapeType="1"/>
          </p:cNvSpPr>
          <p:nvPr/>
        </p:nvSpPr>
        <p:spPr bwMode="auto">
          <a:xfrm flipV="1">
            <a:off x="3712061" y="321472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439" name="Line 405"/>
          <p:cNvSpPr>
            <a:spLocks noChangeShapeType="1"/>
          </p:cNvSpPr>
          <p:nvPr/>
        </p:nvSpPr>
        <p:spPr bwMode="auto">
          <a:xfrm flipV="1">
            <a:off x="3717064" y="321472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6" name="Line 407"/>
          <p:cNvSpPr>
            <a:spLocks noChangeShapeType="1"/>
          </p:cNvSpPr>
          <p:nvPr/>
        </p:nvSpPr>
        <p:spPr bwMode="auto">
          <a:xfrm flipV="1">
            <a:off x="3717064" y="3214721"/>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7" name="Line 408"/>
          <p:cNvSpPr>
            <a:spLocks noChangeShapeType="1"/>
          </p:cNvSpPr>
          <p:nvPr/>
        </p:nvSpPr>
        <p:spPr bwMode="auto">
          <a:xfrm flipV="1">
            <a:off x="3722069" y="3214721"/>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8" name="Line 409"/>
          <p:cNvSpPr>
            <a:spLocks noChangeShapeType="1"/>
          </p:cNvSpPr>
          <p:nvPr/>
        </p:nvSpPr>
        <p:spPr bwMode="auto">
          <a:xfrm flipV="1">
            <a:off x="3727073" y="3214721"/>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9" name="Line 410"/>
          <p:cNvSpPr>
            <a:spLocks noChangeShapeType="1"/>
          </p:cNvSpPr>
          <p:nvPr/>
        </p:nvSpPr>
        <p:spPr bwMode="auto">
          <a:xfrm flipV="1">
            <a:off x="3727073" y="3214721"/>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0" name="Line 411"/>
          <p:cNvSpPr>
            <a:spLocks noChangeShapeType="1"/>
          </p:cNvSpPr>
          <p:nvPr/>
        </p:nvSpPr>
        <p:spPr bwMode="auto">
          <a:xfrm flipV="1">
            <a:off x="3738751" y="324170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1" name="Line 412"/>
          <p:cNvSpPr>
            <a:spLocks noChangeShapeType="1"/>
          </p:cNvSpPr>
          <p:nvPr/>
        </p:nvSpPr>
        <p:spPr bwMode="auto">
          <a:xfrm flipV="1">
            <a:off x="3797134" y="324170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2" name="Line 413"/>
          <p:cNvSpPr>
            <a:spLocks noChangeShapeType="1"/>
          </p:cNvSpPr>
          <p:nvPr/>
        </p:nvSpPr>
        <p:spPr bwMode="auto">
          <a:xfrm flipV="1">
            <a:off x="3812148" y="3241709"/>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3" name="Line 414"/>
          <p:cNvSpPr>
            <a:spLocks noChangeShapeType="1"/>
          </p:cNvSpPr>
          <p:nvPr/>
        </p:nvSpPr>
        <p:spPr bwMode="auto">
          <a:xfrm flipV="1">
            <a:off x="3887211"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4" name="Line 415"/>
          <p:cNvSpPr>
            <a:spLocks noChangeShapeType="1"/>
          </p:cNvSpPr>
          <p:nvPr/>
        </p:nvSpPr>
        <p:spPr bwMode="auto">
          <a:xfrm flipV="1">
            <a:off x="3892216"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5" name="Line 416"/>
          <p:cNvSpPr>
            <a:spLocks noChangeShapeType="1"/>
          </p:cNvSpPr>
          <p:nvPr/>
        </p:nvSpPr>
        <p:spPr bwMode="auto">
          <a:xfrm flipV="1">
            <a:off x="3908898"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6" name="Line 417"/>
          <p:cNvSpPr>
            <a:spLocks noChangeShapeType="1"/>
          </p:cNvSpPr>
          <p:nvPr/>
        </p:nvSpPr>
        <p:spPr bwMode="auto">
          <a:xfrm flipV="1">
            <a:off x="3908898"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7" name="Line 418"/>
          <p:cNvSpPr>
            <a:spLocks noChangeShapeType="1"/>
          </p:cNvSpPr>
          <p:nvPr/>
        </p:nvSpPr>
        <p:spPr bwMode="auto">
          <a:xfrm flipV="1">
            <a:off x="3925578"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8" name="Line 419"/>
          <p:cNvSpPr>
            <a:spLocks noChangeShapeType="1"/>
          </p:cNvSpPr>
          <p:nvPr/>
        </p:nvSpPr>
        <p:spPr bwMode="auto">
          <a:xfrm flipV="1">
            <a:off x="3930582"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19" name="Line 420"/>
          <p:cNvSpPr>
            <a:spLocks noChangeShapeType="1"/>
          </p:cNvSpPr>
          <p:nvPr/>
        </p:nvSpPr>
        <p:spPr bwMode="auto">
          <a:xfrm flipV="1">
            <a:off x="3935588"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0" name="Line 421"/>
          <p:cNvSpPr>
            <a:spLocks noChangeShapeType="1"/>
          </p:cNvSpPr>
          <p:nvPr/>
        </p:nvSpPr>
        <p:spPr bwMode="auto">
          <a:xfrm flipV="1">
            <a:off x="3940592"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1" name="Line 422"/>
          <p:cNvSpPr>
            <a:spLocks noChangeShapeType="1"/>
          </p:cNvSpPr>
          <p:nvPr/>
        </p:nvSpPr>
        <p:spPr bwMode="auto">
          <a:xfrm flipV="1">
            <a:off x="3940592"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 name="Line 423"/>
          <p:cNvSpPr>
            <a:spLocks noChangeShapeType="1"/>
          </p:cNvSpPr>
          <p:nvPr/>
        </p:nvSpPr>
        <p:spPr bwMode="auto">
          <a:xfrm flipV="1">
            <a:off x="3952269"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3" name="Line 424"/>
          <p:cNvSpPr>
            <a:spLocks noChangeShapeType="1"/>
          </p:cNvSpPr>
          <p:nvPr/>
        </p:nvSpPr>
        <p:spPr bwMode="auto">
          <a:xfrm flipV="1">
            <a:off x="3967281" y="3275046"/>
            <a:ext cx="0" cy="476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4" name="Line 425"/>
          <p:cNvSpPr>
            <a:spLocks noChangeShapeType="1"/>
          </p:cNvSpPr>
          <p:nvPr/>
        </p:nvSpPr>
        <p:spPr bwMode="auto">
          <a:xfrm flipV="1">
            <a:off x="3983963" y="3302034"/>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9" name="Line 426"/>
          <p:cNvSpPr>
            <a:spLocks noChangeShapeType="1"/>
          </p:cNvSpPr>
          <p:nvPr/>
        </p:nvSpPr>
        <p:spPr bwMode="auto">
          <a:xfrm flipV="1">
            <a:off x="4000643" y="3302034"/>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31" name="Line 427"/>
          <p:cNvSpPr>
            <a:spLocks noChangeShapeType="1"/>
          </p:cNvSpPr>
          <p:nvPr/>
        </p:nvSpPr>
        <p:spPr bwMode="auto">
          <a:xfrm flipV="1">
            <a:off x="4054023" y="3302034"/>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44" name="Line 428"/>
          <p:cNvSpPr>
            <a:spLocks noChangeShapeType="1"/>
          </p:cNvSpPr>
          <p:nvPr/>
        </p:nvSpPr>
        <p:spPr bwMode="auto">
          <a:xfrm flipV="1">
            <a:off x="4139097" y="3341721"/>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48" name="Line 429"/>
          <p:cNvSpPr>
            <a:spLocks noChangeShapeType="1"/>
          </p:cNvSpPr>
          <p:nvPr/>
        </p:nvSpPr>
        <p:spPr bwMode="auto">
          <a:xfrm flipV="1">
            <a:off x="4144101" y="3341721"/>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49" name="Line 430"/>
          <p:cNvSpPr>
            <a:spLocks noChangeShapeType="1"/>
          </p:cNvSpPr>
          <p:nvPr/>
        </p:nvSpPr>
        <p:spPr bwMode="auto">
          <a:xfrm flipV="1">
            <a:off x="4144101" y="3341721"/>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0" name="Line 431"/>
          <p:cNvSpPr>
            <a:spLocks noChangeShapeType="1"/>
          </p:cNvSpPr>
          <p:nvPr/>
        </p:nvSpPr>
        <p:spPr bwMode="auto">
          <a:xfrm flipV="1">
            <a:off x="4149106" y="3341721"/>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1" name="Line 432"/>
          <p:cNvSpPr>
            <a:spLocks noChangeShapeType="1"/>
          </p:cNvSpPr>
          <p:nvPr/>
        </p:nvSpPr>
        <p:spPr bwMode="auto">
          <a:xfrm flipV="1">
            <a:off x="4149106" y="3341721"/>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2" name="Line 433"/>
          <p:cNvSpPr>
            <a:spLocks noChangeShapeType="1"/>
          </p:cNvSpPr>
          <p:nvPr/>
        </p:nvSpPr>
        <p:spPr bwMode="auto">
          <a:xfrm flipV="1">
            <a:off x="4165787" y="3341721"/>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3" name="Line 434"/>
          <p:cNvSpPr>
            <a:spLocks noChangeShapeType="1"/>
          </p:cNvSpPr>
          <p:nvPr/>
        </p:nvSpPr>
        <p:spPr bwMode="auto">
          <a:xfrm flipV="1">
            <a:off x="4165787" y="3341721"/>
            <a:ext cx="0" cy="539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4" name="Line 435"/>
          <p:cNvSpPr>
            <a:spLocks noChangeShapeType="1"/>
          </p:cNvSpPr>
          <p:nvPr/>
        </p:nvSpPr>
        <p:spPr bwMode="auto">
          <a:xfrm flipV="1">
            <a:off x="4175795" y="337505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5" name="Line 436"/>
          <p:cNvSpPr>
            <a:spLocks noChangeShapeType="1"/>
          </p:cNvSpPr>
          <p:nvPr/>
        </p:nvSpPr>
        <p:spPr bwMode="auto">
          <a:xfrm flipV="1">
            <a:off x="4180799" y="337505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6" name="Line 437"/>
          <p:cNvSpPr>
            <a:spLocks noChangeShapeType="1"/>
          </p:cNvSpPr>
          <p:nvPr/>
        </p:nvSpPr>
        <p:spPr bwMode="auto">
          <a:xfrm flipV="1">
            <a:off x="4197481" y="3375059"/>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7" name="Line 438"/>
          <p:cNvSpPr>
            <a:spLocks noChangeShapeType="1"/>
          </p:cNvSpPr>
          <p:nvPr/>
        </p:nvSpPr>
        <p:spPr bwMode="auto">
          <a:xfrm flipV="1">
            <a:off x="4207489" y="342265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8" name="Line 439"/>
          <p:cNvSpPr>
            <a:spLocks noChangeShapeType="1"/>
          </p:cNvSpPr>
          <p:nvPr/>
        </p:nvSpPr>
        <p:spPr bwMode="auto">
          <a:xfrm flipV="1">
            <a:off x="4224170" y="342265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59" name="Line 440"/>
          <p:cNvSpPr>
            <a:spLocks noChangeShapeType="1"/>
          </p:cNvSpPr>
          <p:nvPr/>
        </p:nvSpPr>
        <p:spPr bwMode="auto">
          <a:xfrm flipV="1">
            <a:off x="4229175" y="342265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63" name="Line 441"/>
          <p:cNvSpPr>
            <a:spLocks noChangeShapeType="1"/>
          </p:cNvSpPr>
          <p:nvPr/>
        </p:nvSpPr>
        <p:spPr bwMode="auto">
          <a:xfrm flipV="1">
            <a:off x="4245856" y="342265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64" name="Line 442"/>
          <p:cNvSpPr>
            <a:spLocks noChangeShapeType="1"/>
          </p:cNvSpPr>
          <p:nvPr/>
        </p:nvSpPr>
        <p:spPr bwMode="auto">
          <a:xfrm flipV="1">
            <a:off x="4272546" y="342265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65" name="Line 443"/>
          <p:cNvSpPr>
            <a:spLocks noChangeShapeType="1"/>
          </p:cNvSpPr>
          <p:nvPr/>
        </p:nvSpPr>
        <p:spPr bwMode="auto">
          <a:xfrm flipV="1">
            <a:off x="4282554" y="342265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66" name="Line 444"/>
          <p:cNvSpPr>
            <a:spLocks noChangeShapeType="1"/>
          </p:cNvSpPr>
          <p:nvPr/>
        </p:nvSpPr>
        <p:spPr bwMode="auto">
          <a:xfrm flipV="1">
            <a:off x="4299236" y="3422652"/>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67" name="Line 445"/>
          <p:cNvSpPr>
            <a:spLocks noChangeShapeType="1"/>
          </p:cNvSpPr>
          <p:nvPr/>
        </p:nvSpPr>
        <p:spPr bwMode="auto">
          <a:xfrm flipV="1">
            <a:off x="4325925" y="3490918"/>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68" name="Line 446"/>
          <p:cNvSpPr>
            <a:spLocks noChangeShapeType="1"/>
          </p:cNvSpPr>
          <p:nvPr/>
        </p:nvSpPr>
        <p:spPr bwMode="auto">
          <a:xfrm flipV="1">
            <a:off x="4335935" y="3490918"/>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69" name="Line 447"/>
          <p:cNvSpPr>
            <a:spLocks noChangeShapeType="1"/>
          </p:cNvSpPr>
          <p:nvPr/>
        </p:nvSpPr>
        <p:spPr bwMode="auto">
          <a:xfrm flipV="1">
            <a:off x="4374300" y="3490918"/>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70" name="Line 448"/>
          <p:cNvSpPr>
            <a:spLocks noChangeShapeType="1"/>
          </p:cNvSpPr>
          <p:nvPr/>
        </p:nvSpPr>
        <p:spPr bwMode="auto">
          <a:xfrm flipV="1">
            <a:off x="4389314" y="3570295"/>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71" name="Line 449"/>
          <p:cNvSpPr>
            <a:spLocks noChangeShapeType="1"/>
          </p:cNvSpPr>
          <p:nvPr/>
        </p:nvSpPr>
        <p:spPr bwMode="auto">
          <a:xfrm flipV="1">
            <a:off x="4395986" y="3570295"/>
            <a:ext cx="0" cy="6191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72" name="Line 450"/>
          <p:cNvSpPr>
            <a:spLocks noChangeShapeType="1"/>
          </p:cNvSpPr>
          <p:nvPr/>
        </p:nvSpPr>
        <p:spPr bwMode="auto">
          <a:xfrm flipV="1">
            <a:off x="4432685" y="3659188"/>
            <a:ext cx="0" cy="5238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73" name="Line 451"/>
          <p:cNvSpPr>
            <a:spLocks noChangeShapeType="1"/>
          </p:cNvSpPr>
          <p:nvPr/>
        </p:nvSpPr>
        <p:spPr bwMode="auto">
          <a:xfrm flipV="1">
            <a:off x="4442693" y="3752853"/>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74" name="Line 452"/>
          <p:cNvSpPr>
            <a:spLocks noChangeShapeType="1"/>
          </p:cNvSpPr>
          <p:nvPr/>
        </p:nvSpPr>
        <p:spPr bwMode="auto">
          <a:xfrm flipV="1">
            <a:off x="4454369" y="3752853"/>
            <a:ext cx="0" cy="6032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75" name="Line 453"/>
          <p:cNvSpPr>
            <a:spLocks noChangeShapeType="1"/>
          </p:cNvSpPr>
          <p:nvPr/>
        </p:nvSpPr>
        <p:spPr bwMode="auto">
          <a:xfrm flipV="1">
            <a:off x="4576142" y="3881438"/>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32" name="Line 454"/>
          <p:cNvSpPr>
            <a:spLocks noChangeShapeType="1"/>
          </p:cNvSpPr>
          <p:nvPr/>
        </p:nvSpPr>
        <p:spPr bwMode="auto">
          <a:xfrm flipV="1">
            <a:off x="4592823" y="3881438"/>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33" name="Line 455"/>
          <p:cNvSpPr>
            <a:spLocks noChangeShapeType="1"/>
          </p:cNvSpPr>
          <p:nvPr/>
        </p:nvSpPr>
        <p:spPr bwMode="auto">
          <a:xfrm flipV="1">
            <a:off x="4597827" y="3881438"/>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34" name="Line 456"/>
          <p:cNvSpPr>
            <a:spLocks noChangeShapeType="1"/>
          </p:cNvSpPr>
          <p:nvPr/>
        </p:nvSpPr>
        <p:spPr bwMode="auto">
          <a:xfrm flipV="1">
            <a:off x="4614508" y="3881438"/>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35" name="Line 457"/>
          <p:cNvSpPr>
            <a:spLocks noChangeShapeType="1"/>
          </p:cNvSpPr>
          <p:nvPr/>
        </p:nvSpPr>
        <p:spPr bwMode="auto">
          <a:xfrm flipV="1">
            <a:off x="4667887" y="3881438"/>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36" name="Line 458"/>
          <p:cNvSpPr>
            <a:spLocks noChangeShapeType="1"/>
          </p:cNvSpPr>
          <p:nvPr/>
        </p:nvSpPr>
        <p:spPr bwMode="auto">
          <a:xfrm flipV="1">
            <a:off x="4731275" y="3881438"/>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37" name="Line 459"/>
          <p:cNvSpPr>
            <a:spLocks noChangeShapeType="1"/>
          </p:cNvSpPr>
          <p:nvPr/>
        </p:nvSpPr>
        <p:spPr bwMode="auto">
          <a:xfrm flipV="1">
            <a:off x="4961475" y="3881438"/>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238" name="Line 460"/>
          <p:cNvSpPr>
            <a:spLocks noChangeShapeType="1"/>
          </p:cNvSpPr>
          <p:nvPr/>
        </p:nvSpPr>
        <p:spPr bwMode="auto">
          <a:xfrm flipV="1">
            <a:off x="4978155" y="3881438"/>
            <a:ext cx="0" cy="46038"/>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415761" name="CuadroTexto 25"/>
          <p:cNvSpPr txBox="1">
            <a:spLocks noChangeArrowheads="1"/>
          </p:cNvSpPr>
          <p:nvPr/>
        </p:nvSpPr>
        <p:spPr bwMode="auto">
          <a:xfrm>
            <a:off x="6647944" y="1629667"/>
            <a:ext cx="2437377" cy="47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hlink"/>
                </a:solidFill>
                <a:latin typeface="Times New Roman" charset="0"/>
                <a:ea typeface="ＭＳ Ｐゴシック" charset="0"/>
                <a:cs typeface="ＭＳ Ｐゴシック" charset="0"/>
              </a:defRPr>
            </a:lvl1pPr>
            <a:lvl2pPr marL="742950" indent="-285750" eaLnBrk="0" hangingPunct="0">
              <a:defRPr sz="2400" b="1">
                <a:solidFill>
                  <a:schemeClr val="hlink"/>
                </a:solidFill>
                <a:latin typeface="Times New Roman" charset="0"/>
                <a:ea typeface="ＭＳ Ｐゴシック" charset="0"/>
              </a:defRPr>
            </a:lvl2pPr>
            <a:lvl3pPr marL="1143000" indent="-228600" eaLnBrk="0" hangingPunct="0">
              <a:defRPr sz="2400" b="1">
                <a:solidFill>
                  <a:schemeClr val="hlink"/>
                </a:solidFill>
                <a:latin typeface="Times New Roman" charset="0"/>
                <a:ea typeface="ＭＳ Ｐゴシック" charset="0"/>
              </a:defRPr>
            </a:lvl3pPr>
            <a:lvl4pPr marL="1600200" indent="-228600" eaLnBrk="0" hangingPunct="0">
              <a:defRPr sz="2400" b="1">
                <a:solidFill>
                  <a:schemeClr val="hlink"/>
                </a:solidFill>
                <a:latin typeface="Times New Roman" charset="0"/>
                <a:ea typeface="ＭＳ Ｐゴシック" charset="0"/>
              </a:defRPr>
            </a:lvl4pPr>
            <a:lvl5pPr marL="2057400" indent="-228600" eaLnBrk="0" hangingPunct="0">
              <a:defRPr sz="2400" b="1">
                <a:solidFill>
                  <a:schemeClr val="hlink"/>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hlink"/>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hlink"/>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hlink"/>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hlink"/>
                </a:solidFill>
                <a:latin typeface="Times New Roman" charset="0"/>
                <a:ea typeface="ＭＳ Ｐゴシック" charset="0"/>
              </a:defRPr>
            </a:lvl9pPr>
          </a:lstStyle>
          <a:p>
            <a:pPr algn="ctr" defTabSz="457200" fontAlgn="auto">
              <a:lnSpc>
                <a:spcPct val="115000"/>
              </a:lnSpc>
              <a:spcBef>
                <a:spcPts val="0"/>
              </a:spcBef>
              <a:spcAft>
                <a:spcPts val="0"/>
              </a:spcAft>
            </a:pPr>
            <a:r>
              <a:rPr lang="en-US" sz="2200" dirty="0" smtClean="0">
                <a:solidFill>
                  <a:srgbClr val="FFFF00"/>
                </a:solidFill>
                <a:latin typeface="Helvetica" charset="0"/>
                <a:cs typeface="Arial" charset="0"/>
              </a:rPr>
              <a:t>CALGB 100104</a:t>
            </a:r>
            <a:r>
              <a:rPr lang="en-US" sz="2200" baseline="30000" dirty="0" smtClean="0">
                <a:solidFill>
                  <a:srgbClr val="FFFF00"/>
                </a:solidFill>
                <a:latin typeface="Helvetica" charset="0"/>
                <a:cs typeface="Arial" charset="0"/>
              </a:rPr>
              <a:t>[2]</a:t>
            </a:r>
            <a:endParaRPr lang="es-ES" sz="2200" baseline="30000" dirty="0" smtClean="0">
              <a:solidFill>
                <a:srgbClr val="FFFF00"/>
              </a:solidFill>
            </a:endParaRPr>
          </a:p>
        </p:txBody>
      </p:sp>
      <p:sp>
        <p:nvSpPr>
          <p:cNvPr id="2271882" name="Line 464"/>
          <p:cNvSpPr>
            <a:spLocks noChangeShapeType="1"/>
          </p:cNvSpPr>
          <p:nvPr/>
        </p:nvSpPr>
        <p:spPr bwMode="auto">
          <a:xfrm flipV="1">
            <a:off x="6141589" y="2155833"/>
            <a:ext cx="0" cy="2909887"/>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3" name="Line 465"/>
          <p:cNvSpPr>
            <a:spLocks noChangeShapeType="1"/>
          </p:cNvSpPr>
          <p:nvPr/>
        </p:nvSpPr>
        <p:spPr bwMode="auto">
          <a:xfrm flipH="1">
            <a:off x="6141607" y="5065713"/>
            <a:ext cx="3680659"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4" name="Line 466"/>
          <p:cNvSpPr>
            <a:spLocks noChangeShapeType="1"/>
          </p:cNvSpPr>
          <p:nvPr/>
        </p:nvSpPr>
        <p:spPr bwMode="auto">
          <a:xfrm flipH="1">
            <a:off x="6082350" y="2155825"/>
            <a:ext cx="59244"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5" name="Line 467"/>
          <p:cNvSpPr>
            <a:spLocks noChangeShapeType="1"/>
          </p:cNvSpPr>
          <p:nvPr/>
        </p:nvSpPr>
        <p:spPr bwMode="auto">
          <a:xfrm flipH="1">
            <a:off x="6082350" y="2733675"/>
            <a:ext cx="59244"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6" name="Line 468"/>
          <p:cNvSpPr>
            <a:spLocks noChangeShapeType="1"/>
          </p:cNvSpPr>
          <p:nvPr/>
        </p:nvSpPr>
        <p:spPr bwMode="auto">
          <a:xfrm flipH="1">
            <a:off x="6082350" y="3316288"/>
            <a:ext cx="59244"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7" name="Line 469"/>
          <p:cNvSpPr>
            <a:spLocks noChangeShapeType="1"/>
          </p:cNvSpPr>
          <p:nvPr/>
        </p:nvSpPr>
        <p:spPr bwMode="auto">
          <a:xfrm flipH="1">
            <a:off x="6082350" y="3900488"/>
            <a:ext cx="59244"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8" name="Line 470"/>
          <p:cNvSpPr>
            <a:spLocks noChangeShapeType="1"/>
          </p:cNvSpPr>
          <p:nvPr/>
        </p:nvSpPr>
        <p:spPr bwMode="auto">
          <a:xfrm flipH="1">
            <a:off x="6082350" y="4483100"/>
            <a:ext cx="59244"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9" name="Line 471"/>
          <p:cNvSpPr>
            <a:spLocks noChangeShapeType="1"/>
          </p:cNvSpPr>
          <p:nvPr/>
        </p:nvSpPr>
        <p:spPr bwMode="auto">
          <a:xfrm flipH="1">
            <a:off x="6082350" y="5065713"/>
            <a:ext cx="59244" cy="0"/>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0" name="Line 472"/>
          <p:cNvSpPr>
            <a:spLocks noChangeShapeType="1"/>
          </p:cNvSpPr>
          <p:nvPr/>
        </p:nvSpPr>
        <p:spPr bwMode="auto">
          <a:xfrm>
            <a:off x="6141589" y="5065713"/>
            <a:ext cx="0" cy="61912"/>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1" name="Line 473"/>
          <p:cNvSpPr>
            <a:spLocks noChangeShapeType="1"/>
          </p:cNvSpPr>
          <p:nvPr/>
        </p:nvSpPr>
        <p:spPr bwMode="auto">
          <a:xfrm>
            <a:off x="7191252" y="5065713"/>
            <a:ext cx="0" cy="61912"/>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2" name="Line 474"/>
          <p:cNvSpPr>
            <a:spLocks noChangeShapeType="1"/>
          </p:cNvSpPr>
          <p:nvPr/>
        </p:nvSpPr>
        <p:spPr bwMode="auto">
          <a:xfrm>
            <a:off x="6667180" y="5065713"/>
            <a:ext cx="0" cy="61912"/>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3" name="Line 475"/>
          <p:cNvSpPr>
            <a:spLocks noChangeShapeType="1"/>
          </p:cNvSpPr>
          <p:nvPr/>
        </p:nvSpPr>
        <p:spPr bwMode="auto">
          <a:xfrm>
            <a:off x="7716844" y="5065713"/>
            <a:ext cx="0" cy="61912"/>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4" name="Line 476"/>
          <p:cNvSpPr>
            <a:spLocks noChangeShapeType="1"/>
          </p:cNvSpPr>
          <p:nvPr/>
        </p:nvSpPr>
        <p:spPr bwMode="auto">
          <a:xfrm>
            <a:off x="8246993" y="5065713"/>
            <a:ext cx="0" cy="61912"/>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5" name="Line 477"/>
          <p:cNvSpPr>
            <a:spLocks noChangeShapeType="1"/>
          </p:cNvSpPr>
          <p:nvPr/>
        </p:nvSpPr>
        <p:spPr bwMode="auto">
          <a:xfrm>
            <a:off x="8772585" y="5065713"/>
            <a:ext cx="0" cy="61912"/>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6" name="Line 478"/>
          <p:cNvSpPr>
            <a:spLocks noChangeShapeType="1"/>
          </p:cNvSpPr>
          <p:nvPr/>
        </p:nvSpPr>
        <p:spPr bwMode="auto">
          <a:xfrm>
            <a:off x="9298176" y="5065713"/>
            <a:ext cx="0" cy="61912"/>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7" name="Line 479"/>
          <p:cNvSpPr>
            <a:spLocks noChangeShapeType="1"/>
          </p:cNvSpPr>
          <p:nvPr/>
        </p:nvSpPr>
        <p:spPr bwMode="auto">
          <a:xfrm>
            <a:off x="9822248" y="5065713"/>
            <a:ext cx="0" cy="61912"/>
          </a:xfrm>
          <a:prstGeom prst="line">
            <a:avLst/>
          </a:prstGeom>
          <a:noFill/>
          <a:ln w="28575">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8" name="Freeform 480"/>
          <p:cNvSpPr>
            <a:spLocks/>
          </p:cNvSpPr>
          <p:nvPr/>
        </p:nvSpPr>
        <p:spPr bwMode="auto">
          <a:xfrm>
            <a:off x="6141591" y="2155858"/>
            <a:ext cx="2987973" cy="2473325"/>
          </a:xfrm>
          <a:custGeom>
            <a:avLst/>
            <a:gdLst>
              <a:gd name="T0" fmla="*/ 110 w 1967"/>
              <a:gd name="T1" fmla="*/ 6 h 1558"/>
              <a:gd name="T2" fmla="*/ 194 w 1967"/>
              <a:gd name="T3" fmla="*/ 24 h 1558"/>
              <a:gd name="T4" fmla="*/ 197 w 1967"/>
              <a:gd name="T5" fmla="*/ 39 h 1558"/>
              <a:gd name="T6" fmla="*/ 205 w 1967"/>
              <a:gd name="T7" fmla="*/ 57 h 1558"/>
              <a:gd name="T8" fmla="*/ 208 w 1967"/>
              <a:gd name="T9" fmla="*/ 72 h 1558"/>
              <a:gd name="T10" fmla="*/ 217 w 1967"/>
              <a:gd name="T11" fmla="*/ 86 h 1558"/>
              <a:gd name="T12" fmla="*/ 229 w 1967"/>
              <a:gd name="T13" fmla="*/ 104 h 1558"/>
              <a:gd name="T14" fmla="*/ 244 w 1967"/>
              <a:gd name="T15" fmla="*/ 119 h 1558"/>
              <a:gd name="T16" fmla="*/ 250 w 1967"/>
              <a:gd name="T17" fmla="*/ 137 h 1558"/>
              <a:gd name="T18" fmla="*/ 256 w 1967"/>
              <a:gd name="T19" fmla="*/ 161 h 1558"/>
              <a:gd name="T20" fmla="*/ 280 w 1967"/>
              <a:gd name="T21" fmla="*/ 176 h 1558"/>
              <a:gd name="T22" fmla="*/ 292 w 1967"/>
              <a:gd name="T23" fmla="*/ 194 h 1558"/>
              <a:gd name="T24" fmla="*/ 301 w 1967"/>
              <a:gd name="T25" fmla="*/ 209 h 1558"/>
              <a:gd name="T26" fmla="*/ 304 w 1967"/>
              <a:gd name="T27" fmla="*/ 233 h 1558"/>
              <a:gd name="T28" fmla="*/ 313 w 1967"/>
              <a:gd name="T29" fmla="*/ 251 h 1558"/>
              <a:gd name="T30" fmla="*/ 331 w 1967"/>
              <a:gd name="T31" fmla="*/ 266 h 1558"/>
              <a:gd name="T32" fmla="*/ 334 w 1967"/>
              <a:gd name="T33" fmla="*/ 284 h 1558"/>
              <a:gd name="T34" fmla="*/ 337 w 1967"/>
              <a:gd name="T35" fmla="*/ 298 h 1558"/>
              <a:gd name="T36" fmla="*/ 349 w 1967"/>
              <a:gd name="T37" fmla="*/ 313 h 1558"/>
              <a:gd name="T38" fmla="*/ 372 w 1967"/>
              <a:gd name="T39" fmla="*/ 331 h 1558"/>
              <a:gd name="T40" fmla="*/ 399 w 1967"/>
              <a:gd name="T41" fmla="*/ 346 h 1558"/>
              <a:gd name="T42" fmla="*/ 402 w 1967"/>
              <a:gd name="T43" fmla="*/ 364 h 1558"/>
              <a:gd name="T44" fmla="*/ 411 w 1967"/>
              <a:gd name="T45" fmla="*/ 388 h 1558"/>
              <a:gd name="T46" fmla="*/ 423 w 1967"/>
              <a:gd name="T47" fmla="*/ 403 h 1558"/>
              <a:gd name="T48" fmla="*/ 432 w 1967"/>
              <a:gd name="T49" fmla="*/ 436 h 1558"/>
              <a:gd name="T50" fmla="*/ 465 w 1967"/>
              <a:gd name="T51" fmla="*/ 463 h 1558"/>
              <a:gd name="T52" fmla="*/ 480 w 1967"/>
              <a:gd name="T53" fmla="*/ 487 h 1558"/>
              <a:gd name="T54" fmla="*/ 504 w 1967"/>
              <a:gd name="T55" fmla="*/ 501 h 1558"/>
              <a:gd name="T56" fmla="*/ 521 w 1967"/>
              <a:gd name="T57" fmla="*/ 519 h 1558"/>
              <a:gd name="T58" fmla="*/ 539 w 1967"/>
              <a:gd name="T59" fmla="*/ 534 h 1558"/>
              <a:gd name="T60" fmla="*/ 551 w 1967"/>
              <a:gd name="T61" fmla="*/ 552 h 1558"/>
              <a:gd name="T62" fmla="*/ 569 w 1967"/>
              <a:gd name="T63" fmla="*/ 576 h 1558"/>
              <a:gd name="T64" fmla="*/ 575 w 1967"/>
              <a:gd name="T65" fmla="*/ 594 h 1558"/>
              <a:gd name="T66" fmla="*/ 578 w 1967"/>
              <a:gd name="T67" fmla="*/ 609 h 1558"/>
              <a:gd name="T68" fmla="*/ 590 w 1967"/>
              <a:gd name="T69" fmla="*/ 627 h 1558"/>
              <a:gd name="T70" fmla="*/ 599 w 1967"/>
              <a:gd name="T71" fmla="*/ 651 h 1558"/>
              <a:gd name="T72" fmla="*/ 602 w 1967"/>
              <a:gd name="T73" fmla="*/ 666 h 1558"/>
              <a:gd name="T74" fmla="*/ 626 w 1967"/>
              <a:gd name="T75" fmla="*/ 684 h 1558"/>
              <a:gd name="T76" fmla="*/ 626 w 1967"/>
              <a:gd name="T77" fmla="*/ 702 h 1558"/>
              <a:gd name="T78" fmla="*/ 673 w 1967"/>
              <a:gd name="T79" fmla="*/ 716 h 1558"/>
              <a:gd name="T80" fmla="*/ 682 w 1967"/>
              <a:gd name="T81" fmla="*/ 734 h 1558"/>
              <a:gd name="T82" fmla="*/ 724 w 1967"/>
              <a:gd name="T83" fmla="*/ 758 h 1558"/>
              <a:gd name="T84" fmla="*/ 754 w 1967"/>
              <a:gd name="T85" fmla="*/ 776 h 1558"/>
              <a:gd name="T86" fmla="*/ 778 w 1967"/>
              <a:gd name="T87" fmla="*/ 794 h 1558"/>
              <a:gd name="T88" fmla="*/ 793 w 1967"/>
              <a:gd name="T89" fmla="*/ 812 h 1558"/>
              <a:gd name="T90" fmla="*/ 834 w 1967"/>
              <a:gd name="T91" fmla="*/ 839 h 1558"/>
              <a:gd name="T92" fmla="*/ 855 w 1967"/>
              <a:gd name="T93" fmla="*/ 857 h 1558"/>
              <a:gd name="T94" fmla="*/ 882 w 1967"/>
              <a:gd name="T95" fmla="*/ 878 h 1558"/>
              <a:gd name="T96" fmla="*/ 894 w 1967"/>
              <a:gd name="T97" fmla="*/ 896 h 1558"/>
              <a:gd name="T98" fmla="*/ 984 w 1967"/>
              <a:gd name="T99" fmla="*/ 917 h 1558"/>
              <a:gd name="T100" fmla="*/ 1067 w 1967"/>
              <a:gd name="T101" fmla="*/ 940 h 1558"/>
              <a:gd name="T102" fmla="*/ 1103 w 1967"/>
              <a:gd name="T103" fmla="*/ 967 h 1558"/>
              <a:gd name="T104" fmla="*/ 1142 w 1967"/>
              <a:gd name="T105" fmla="*/ 994 h 1558"/>
              <a:gd name="T106" fmla="*/ 1180 w 1967"/>
              <a:gd name="T107" fmla="*/ 1024 h 1558"/>
              <a:gd name="T108" fmla="*/ 1207 w 1967"/>
              <a:gd name="T109" fmla="*/ 1057 h 1558"/>
              <a:gd name="T110" fmla="*/ 1240 w 1967"/>
              <a:gd name="T111" fmla="*/ 1090 h 1558"/>
              <a:gd name="T112" fmla="*/ 1383 w 1967"/>
              <a:gd name="T113" fmla="*/ 1134 h 1558"/>
              <a:gd name="T114" fmla="*/ 1407 w 1967"/>
              <a:gd name="T115" fmla="*/ 1194 h 1558"/>
              <a:gd name="T116" fmla="*/ 1586 w 1967"/>
              <a:gd name="T117" fmla="*/ 1263 h 1558"/>
              <a:gd name="T118" fmla="*/ 1806 w 1967"/>
              <a:gd name="T119" fmla="*/ 1394 h 1558"/>
              <a:gd name="T120" fmla="*/ 1967 w 1967"/>
              <a:gd name="T121" fmla="*/ 1558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7" h="1558">
                <a:moveTo>
                  <a:pt x="0" y="0"/>
                </a:moveTo>
                <a:lnTo>
                  <a:pt x="107" y="0"/>
                </a:lnTo>
                <a:lnTo>
                  <a:pt x="107" y="6"/>
                </a:lnTo>
                <a:lnTo>
                  <a:pt x="110" y="6"/>
                </a:lnTo>
                <a:lnTo>
                  <a:pt x="110" y="15"/>
                </a:lnTo>
                <a:lnTo>
                  <a:pt x="185" y="15"/>
                </a:lnTo>
                <a:lnTo>
                  <a:pt x="185" y="24"/>
                </a:lnTo>
                <a:lnTo>
                  <a:pt x="194" y="24"/>
                </a:lnTo>
                <a:lnTo>
                  <a:pt x="194" y="33"/>
                </a:lnTo>
                <a:lnTo>
                  <a:pt x="197" y="33"/>
                </a:lnTo>
                <a:lnTo>
                  <a:pt x="197" y="39"/>
                </a:lnTo>
                <a:lnTo>
                  <a:pt x="197" y="39"/>
                </a:lnTo>
                <a:lnTo>
                  <a:pt x="197" y="48"/>
                </a:lnTo>
                <a:lnTo>
                  <a:pt x="202" y="48"/>
                </a:lnTo>
                <a:lnTo>
                  <a:pt x="202" y="57"/>
                </a:lnTo>
                <a:lnTo>
                  <a:pt x="205" y="57"/>
                </a:lnTo>
                <a:lnTo>
                  <a:pt x="205" y="63"/>
                </a:lnTo>
                <a:lnTo>
                  <a:pt x="205" y="63"/>
                </a:lnTo>
                <a:lnTo>
                  <a:pt x="205" y="72"/>
                </a:lnTo>
                <a:lnTo>
                  <a:pt x="208" y="72"/>
                </a:lnTo>
                <a:lnTo>
                  <a:pt x="208" y="80"/>
                </a:lnTo>
                <a:lnTo>
                  <a:pt x="214" y="80"/>
                </a:lnTo>
                <a:lnTo>
                  <a:pt x="214" y="86"/>
                </a:lnTo>
                <a:lnTo>
                  <a:pt x="217" y="86"/>
                </a:lnTo>
                <a:lnTo>
                  <a:pt x="217" y="95"/>
                </a:lnTo>
                <a:lnTo>
                  <a:pt x="226" y="95"/>
                </a:lnTo>
                <a:lnTo>
                  <a:pt x="226" y="104"/>
                </a:lnTo>
                <a:lnTo>
                  <a:pt x="229" y="104"/>
                </a:lnTo>
                <a:lnTo>
                  <a:pt x="229" y="113"/>
                </a:lnTo>
                <a:lnTo>
                  <a:pt x="232" y="113"/>
                </a:lnTo>
                <a:lnTo>
                  <a:pt x="232" y="119"/>
                </a:lnTo>
                <a:lnTo>
                  <a:pt x="244" y="119"/>
                </a:lnTo>
                <a:lnTo>
                  <a:pt x="244" y="128"/>
                </a:lnTo>
                <a:lnTo>
                  <a:pt x="244" y="128"/>
                </a:lnTo>
                <a:lnTo>
                  <a:pt x="244" y="137"/>
                </a:lnTo>
                <a:lnTo>
                  <a:pt x="250" y="137"/>
                </a:lnTo>
                <a:lnTo>
                  <a:pt x="250" y="143"/>
                </a:lnTo>
                <a:lnTo>
                  <a:pt x="253" y="143"/>
                </a:lnTo>
                <a:lnTo>
                  <a:pt x="253" y="161"/>
                </a:lnTo>
                <a:lnTo>
                  <a:pt x="256" y="161"/>
                </a:lnTo>
                <a:lnTo>
                  <a:pt x="256" y="170"/>
                </a:lnTo>
                <a:lnTo>
                  <a:pt x="277" y="170"/>
                </a:lnTo>
                <a:lnTo>
                  <a:pt x="277" y="176"/>
                </a:lnTo>
                <a:lnTo>
                  <a:pt x="280" y="176"/>
                </a:lnTo>
                <a:lnTo>
                  <a:pt x="280" y="185"/>
                </a:lnTo>
                <a:lnTo>
                  <a:pt x="292" y="185"/>
                </a:lnTo>
                <a:lnTo>
                  <a:pt x="292" y="194"/>
                </a:lnTo>
                <a:lnTo>
                  <a:pt x="292" y="194"/>
                </a:lnTo>
                <a:lnTo>
                  <a:pt x="292" y="200"/>
                </a:lnTo>
                <a:lnTo>
                  <a:pt x="295" y="200"/>
                </a:lnTo>
                <a:lnTo>
                  <a:pt x="295" y="209"/>
                </a:lnTo>
                <a:lnTo>
                  <a:pt x="301" y="209"/>
                </a:lnTo>
                <a:lnTo>
                  <a:pt x="301" y="227"/>
                </a:lnTo>
                <a:lnTo>
                  <a:pt x="304" y="227"/>
                </a:lnTo>
                <a:lnTo>
                  <a:pt x="304" y="233"/>
                </a:lnTo>
                <a:lnTo>
                  <a:pt x="304" y="233"/>
                </a:lnTo>
                <a:lnTo>
                  <a:pt x="304" y="242"/>
                </a:lnTo>
                <a:lnTo>
                  <a:pt x="307" y="242"/>
                </a:lnTo>
                <a:lnTo>
                  <a:pt x="307" y="251"/>
                </a:lnTo>
                <a:lnTo>
                  <a:pt x="313" y="251"/>
                </a:lnTo>
                <a:lnTo>
                  <a:pt x="313" y="257"/>
                </a:lnTo>
                <a:lnTo>
                  <a:pt x="316" y="257"/>
                </a:lnTo>
                <a:lnTo>
                  <a:pt x="316" y="266"/>
                </a:lnTo>
                <a:lnTo>
                  <a:pt x="331" y="266"/>
                </a:lnTo>
                <a:lnTo>
                  <a:pt x="331" y="275"/>
                </a:lnTo>
                <a:lnTo>
                  <a:pt x="334" y="275"/>
                </a:lnTo>
                <a:lnTo>
                  <a:pt x="334" y="284"/>
                </a:lnTo>
                <a:lnTo>
                  <a:pt x="334" y="284"/>
                </a:lnTo>
                <a:lnTo>
                  <a:pt x="334" y="289"/>
                </a:lnTo>
                <a:lnTo>
                  <a:pt x="337" y="289"/>
                </a:lnTo>
                <a:lnTo>
                  <a:pt x="337" y="298"/>
                </a:lnTo>
                <a:lnTo>
                  <a:pt x="337" y="298"/>
                </a:lnTo>
                <a:lnTo>
                  <a:pt x="337" y="307"/>
                </a:lnTo>
                <a:lnTo>
                  <a:pt x="340" y="307"/>
                </a:lnTo>
                <a:lnTo>
                  <a:pt x="340" y="313"/>
                </a:lnTo>
                <a:lnTo>
                  <a:pt x="349" y="313"/>
                </a:lnTo>
                <a:lnTo>
                  <a:pt x="349" y="322"/>
                </a:lnTo>
                <a:lnTo>
                  <a:pt x="366" y="322"/>
                </a:lnTo>
                <a:lnTo>
                  <a:pt x="366" y="331"/>
                </a:lnTo>
                <a:lnTo>
                  <a:pt x="372" y="331"/>
                </a:lnTo>
                <a:lnTo>
                  <a:pt x="372" y="340"/>
                </a:lnTo>
                <a:lnTo>
                  <a:pt x="396" y="340"/>
                </a:lnTo>
                <a:lnTo>
                  <a:pt x="396" y="346"/>
                </a:lnTo>
                <a:lnTo>
                  <a:pt x="399" y="346"/>
                </a:lnTo>
                <a:lnTo>
                  <a:pt x="399" y="355"/>
                </a:lnTo>
                <a:lnTo>
                  <a:pt x="399" y="355"/>
                </a:lnTo>
                <a:lnTo>
                  <a:pt x="399" y="364"/>
                </a:lnTo>
                <a:lnTo>
                  <a:pt x="402" y="364"/>
                </a:lnTo>
                <a:lnTo>
                  <a:pt x="402" y="379"/>
                </a:lnTo>
                <a:lnTo>
                  <a:pt x="408" y="379"/>
                </a:lnTo>
                <a:lnTo>
                  <a:pt x="408" y="388"/>
                </a:lnTo>
                <a:lnTo>
                  <a:pt x="411" y="388"/>
                </a:lnTo>
                <a:lnTo>
                  <a:pt x="411" y="397"/>
                </a:lnTo>
                <a:lnTo>
                  <a:pt x="414" y="397"/>
                </a:lnTo>
                <a:lnTo>
                  <a:pt x="414" y="403"/>
                </a:lnTo>
                <a:lnTo>
                  <a:pt x="423" y="403"/>
                </a:lnTo>
                <a:lnTo>
                  <a:pt x="423" y="430"/>
                </a:lnTo>
                <a:lnTo>
                  <a:pt x="426" y="430"/>
                </a:lnTo>
                <a:lnTo>
                  <a:pt x="426" y="436"/>
                </a:lnTo>
                <a:lnTo>
                  <a:pt x="432" y="436"/>
                </a:lnTo>
                <a:lnTo>
                  <a:pt x="432" y="454"/>
                </a:lnTo>
                <a:lnTo>
                  <a:pt x="459" y="454"/>
                </a:lnTo>
                <a:lnTo>
                  <a:pt x="459" y="463"/>
                </a:lnTo>
                <a:lnTo>
                  <a:pt x="465" y="463"/>
                </a:lnTo>
                <a:lnTo>
                  <a:pt x="465" y="478"/>
                </a:lnTo>
                <a:lnTo>
                  <a:pt x="474" y="478"/>
                </a:lnTo>
                <a:lnTo>
                  <a:pt x="474" y="487"/>
                </a:lnTo>
                <a:lnTo>
                  <a:pt x="480" y="487"/>
                </a:lnTo>
                <a:lnTo>
                  <a:pt x="480" y="496"/>
                </a:lnTo>
                <a:lnTo>
                  <a:pt x="486" y="496"/>
                </a:lnTo>
                <a:lnTo>
                  <a:pt x="486" y="501"/>
                </a:lnTo>
                <a:lnTo>
                  <a:pt x="504" y="501"/>
                </a:lnTo>
                <a:lnTo>
                  <a:pt x="504" y="510"/>
                </a:lnTo>
                <a:lnTo>
                  <a:pt x="510" y="510"/>
                </a:lnTo>
                <a:lnTo>
                  <a:pt x="510" y="519"/>
                </a:lnTo>
                <a:lnTo>
                  <a:pt x="521" y="519"/>
                </a:lnTo>
                <a:lnTo>
                  <a:pt x="521" y="528"/>
                </a:lnTo>
                <a:lnTo>
                  <a:pt x="524" y="528"/>
                </a:lnTo>
                <a:lnTo>
                  <a:pt x="524" y="534"/>
                </a:lnTo>
                <a:lnTo>
                  <a:pt x="539" y="534"/>
                </a:lnTo>
                <a:lnTo>
                  <a:pt x="539" y="543"/>
                </a:lnTo>
                <a:lnTo>
                  <a:pt x="545" y="543"/>
                </a:lnTo>
                <a:lnTo>
                  <a:pt x="545" y="552"/>
                </a:lnTo>
                <a:lnTo>
                  <a:pt x="551" y="552"/>
                </a:lnTo>
                <a:lnTo>
                  <a:pt x="551" y="561"/>
                </a:lnTo>
                <a:lnTo>
                  <a:pt x="554" y="561"/>
                </a:lnTo>
                <a:lnTo>
                  <a:pt x="554" y="576"/>
                </a:lnTo>
                <a:lnTo>
                  <a:pt x="569" y="576"/>
                </a:lnTo>
                <a:lnTo>
                  <a:pt x="569" y="585"/>
                </a:lnTo>
                <a:lnTo>
                  <a:pt x="572" y="585"/>
                </a:lnTo>
                <a:lnTo>
                  <a:pt x="572" y="594"/>
                </a:lnTo>
                <a:lnTo>
                  <a:pt x="575" y="594"/>
                </a:lnTo>
                <a:lnTo>
                  <a:pt x="575" y="600"/>
                </a:lnTo>
                <a:lnTo>
                  <a:pt x="578" y="600"/>
                </a:lnTo>
                <a:lnTo>
                  <a:pt x="578" y="609"/>
                </a:lnTo>
                <a:lnTo>
                  <a:pt x="578" y="609"/>
                </a:lnTo>
                <a:lnTo>
                  <a:pt x="578" y="618"/>
                </a:lnTo>
                <a:lnTo>
                  <a:pt x="587" y="618"/>
                </a:lnTo>
                <a:lnTo>
                  <a:pt x="587" y="627"/>
                </a:lnTo>
                <a:lnTo>
                  <a:pt x="590" y="627"/>
                </a:lnTo>
                <a:lnTo>
                  <a:pt x="590" y="633"/>
                </a:lnTo>
                <a:lnTo>
                  <a:pt x="596" y="633"/>
                </a:lnTo>
                <a:lnTo>
                  <a:pt x="596" y="651"/>
                </a:lnTo>
                <a:lnTo>
                  <a:pt x="599" y="651"/>
                </a:lnTo>
                <a:lnTo>
                  <a:pt x="599" y="660"/>
                </a:lnTo>
                <a:lnTo>
                  <a:pt x="602" y="660"/>
                </a:lnTo>
                <a:lnTo>
                  <a:pt x="602" y="666"/>
                </a:lnTo>
                <a:lnTo>
                  <a:pt x="602" y="666"/>
                </a:lnTo>
                <a:lnTo>
                  <a:pt x="602" y="675"/>
                </a:lnTo>
                <a:lnTo>
                  <a:pt x="620" y="675"/>
                </a:lnTo>
                <a:lnTo>
                  <a:pt x="620" y="684"/>
                </a:lnTo>
                <a:lnTo>
                  <a:pt x="626" y="684"/>
                </a:lnTo>
                <a:lnTo>
                  <a:pt x="626" y="693"/>
                </a:lnTo>
                <a:lnTo>
                  <a:pt x="626" y="693"/>
                </a:lnTo>
                <a:lnTo>
                  <a:pt x="626" y="702"/>
                </a:lnTo>
                <a:lnTo>
                  <a:pt x="626" y="702"/>
                </a:lnTo>
                <a:lnTo>
                  <a:pt x="626" y="708"/>
                </a:lnTo>
                <a:lnTo>
                  <a:pt x="659" y="708"/>
                </a:lnTo>
                <a:lnTo>
                  <a:pt x="659" y="716"/>
                </a:lnTo>
                <a:lnTo>
                  <a:pt x="673" y="716"/>
                </a:lnTo>
                <a:lnTo>
                  <a:pt x="673" y="725"/>
                </a:lnTo>
                <a:lnTo>
                  <a:pt x="682" y="725"/>
                </a:lnTo>
                <a:lnTo>
                  <a:pt x="682" y="734"/>
                </a:lnTo>
                <a:lnTo>
                  <a:pt x="682" y="734"/>
                </a:lnTo>
                <a:lnTo>
                  <a:pt x="682" y="752"/>
                </a:lnTo>
                <a:lnTo>
                  <a:pt x="721" y="752"/>
                </a:lnTo>
                <a:lnTo>
                  <a:pt x="721" y="758"/>
                </a:lnTo>
                <a:lnTo>
                  <a:pt x="724" y="758"/>
                </a:lnTo>
                <a:lnTo>
                  <a:pt x="724" y="767"/>
                </a:lnTo>
                <a:lnTo>
                  <a:pt x="736" y="767"/>
                </a:lnTo>
                <a:lnTo>
                  <a:pt x="736" y="776"/>
                </a:lnTo>
                <a:lnTo>
                  <a:pt x="754" y="776"/>
                </a:lnTo>
                <a:lnTo>
                  <a:pt x="754" y="785"/>
                </a:lnTo>
                <a:lnTo>
                  <a:pt x="757" y="785"/>
                </a:lnTo>
                <a:lnTo>
                  <a:pt x="757" y="794"/>
                </a:lnTo>
                <a:lnTo>
                  <a:pt x="778" y="794"/>
                </a:lnTo>
                <a:lnTo>
                  <a:pt x="778" y="803"/>
                </a:lnTo>
                <a:lnTo>
                  <a:pt x="793" y="803"/>
                </a:lnTo>
                <a:lnTo>
                  <a:pt x="793" y="812"/>
                </a:lnTo>
                <a:lnTo>
                  <a:pt x="793" y="812"/>
                </a:lnTo>
                <a:lnTo>
                  <a:pt x="793" y="821"/>
                </a:lnTo>
                <a:lnTo>
                  <a:pt x="817" y="821"/>
                </a:lnTo>
                <a:lnTo>
                  <a:pt x="817" y="839"/>
                </a:lnTo>
                <a:lnTo>
                  <a:pt x="834" y="839"/>
                </a:lnTo>
                <a:lnTo>
                  <a:pt x="834" y="848"/>
                </a:lnTo>
                <a:lnTo>
                  <a:pt x="846" y="848"/>
                </a:lnTo>
                <a:lnTo>
                  <a:pt x="846" y="857"/>
                </a:lnTo>
                <a:lnTo>
                  <a:pt x="855" y="857"/>
                </a:lnTo>
                <a:lnTo>
                  <a:pt x="855" y="866"/>
                </a:lnTo>
                <a:lnTo>
                  <a:pt x="873" y="866"/>
                </a:lnTo>
                <a:lnTo>
                  <a:pt x="873" y="878"/>
                </a:lnTo>
                <a:lnTo>
                  <a:pt x="882" y="878"/>
                </a:lnTo>
                <a:lnTo>
                  <a:pt x="882" y="887"/>
                </a:lnTo>
                <a:lnTo>
                  <a:pt x="888" y="887"/>
                </a:lnTo>
                <a:lnTo>
                  <a:pt x="888" y="896"/>
                </a:lnTo>
                <a:lnTo>
                  <a:pt x="894" y="896"/>
                </a:lnTo>
                <a:lnTo>
                  <a:pt x="894" y="908"/>
                </a:lnTo>
                <a:lnTo>
                  <a:pt x="945" y="908"/>
                </a:lnTo>
                <a:lnTo>
                  <a:pt x="945" y="917"/>
                </a:lnTo>
                <a:lnTo>
                  <a:pt x="984" y="917"/>
                </a:lnTo>
                <a:lnTo>
                  <a:pt x="984" y="928"/>
                </a:lnTo>
                <a:lnTo>
                  <a:pt x="1001" y="928"/>
                </a:lnTo>
                <a:lnTo>
                  <a:pt x="1001" y="940"/>
                </a:lnTo>
                <a:lnTo>
                  <a:pt x="1067" y="940"/>
                </a:lnTo>
                <a:lnTo>
                  <a:pt x="1067" y="952"/>
                </a:lnTo>
                <a:lnTo>
                  <a:pt x="1097" y="952"/>
                </a:lnTo>
                <a:lnTo>
                  <a:pt x="1097" y="967"/>
                </a:lnTo>
                <a:lnTo>
                  <a:pt x="1103" y="967"/>
                </a:lnTo>
                <a:lnTo>
                  <a:pt x="1103" y="979"/>
                </a:lnTo>
                <a:lnTo>
                  <a:pt x="1127" y="979"/>
                </a:lnTo>
                <a:lnTo>
                  <a:pt x="1127" y="994"/>
                </a:lnTo>
                <a:lnTo>
                  <a:pt x="1142" y="994"/>
                </a:lnTo>
                <a:lnTo>
                  <a:pt x="1142" y="1009"/>
                </a:lnTo>
                <a:lnTo>
                  <a:pt x="1150" y="1009"/>
                </a:lnTo>
                <a:lnTo>
                  <a:pt x="1150" y="1024"/>
                </a:lnTo>
                <a:lnTo>
                  <a:pt x="1180" y="1024"/>
                </a:lnTo>
                <a:lnTo>
                  <a:pt x="1180" y="1039"/>
                </a:lnTo>
                <a:lnTo>
                  <a:pt x="1180" y="1039"/>
                </a:lnTo>
                <a:lnTo>
                  <a:pt x="1180" y="1057"/>
                </a:lnTo>
                <a:lnTo>
                  <a:pt x="1207" y="1057"/>
                </a:lnTo>
                <a:lnTo>
                  <a:pt x="1207" y="1075"/>
                </a:lnTo>
                <a:lnTo>
                  <a:pt x="1207" y="1075"/>
                </a:lnTo>
                <a:lnTo>
                  <a:pt x="1207" y="1090"/>
                </a:lnTo>
                <a:lnTo>
                  <a:pt x="1240" y="1090"/>
                </a:lnTo>
                <a:lnTo>
                  <a:pt x="1240" y="1111"/>
                </a:lnTo>
                <a:lnTo>
                  <a:pt x="1311" y="1111"/>
                </a:lnTo>
                <a:lnTo>
                  <a:pt x="1311" y="1134"/>
                </a:lnTo>
                <a:lnTo>
                  <a:pt x="1383" y="1134"/>
                </a:lnTo>
                <a:lnTo>
                  <a:pt x="1383" y="1164"/>
                </a:lnTo>
                <a:lnTo>
                  <a:pt x="1395" y="1164"/>
                </a:lnTo>
                <a:lnTo>
                  <a:pt x="1395" y="1194"/>
                </a:lnTo>
                <a:lnTo>
                  <a:pt x="1407" y="1194"/>
                </a:lnTo>
                <a:lnTo>
                  <a:pt x="1407" y="1224"/>
                </a:lnTo>
                <a:lnTo>
                  <a:pt x="1452" y="1224"/>
                </a:lnTo>
                <a:lnTo>
                  <a:pt x="1452" y="1263"/>
                </a:lnTo>
                <a:lnTo>
                  <a:pt x="1586" y="1263"/>
                </a:lnTo>
                <a:lnTo>
                  <a:pt x="1586" y="1320"/>
                </a:lnTo>
                <a:lnTo>
                  <a:pt x="1681" y="1320"/>
                </a:lnTo>
                <a:lnTo>
                  <a:pt x="1681" y="1394"/>
                </a:lnTo>
                <a:lnTo>
                  <a:pt x="1806" y="1394"/>
                </a:lnTo>
                <a:lnTo>
                  <a:pt x="1806" y="1466"/>
                </a:lnTo>
                <a:lnTo>
                  <a:pt x="1884" y="1466"/>
                </a:lnTo>
                <a:lnTo>
                  <a:pt x="1884" y="1558"/>
                </a:lnTo>
                <a:lnTo>
                  <a:pt x="1967" y="1558"/>
                </a:lnTo>
              </a:path>
            </a:pathLst>
          </a:custGeom>
          <a:noFill/>
          <a:ln w="28575">
            <a:solidFill>
              <a:schemeClr val="accent2"/>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99" name="Line 481"/>
          <p:cNvSpPr>
            <a:spLocks noChangeShapeType="1"/>
          </p:cNvSpPr>
          <p:nvPr/>
        </p:nvSpPr>
        <p:spPr bwMode="auto">
          <a:xfrm flipV="1">
            <a:off x="7586206" y="3573470"/>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0" name="Line 482"/>
          <p:cNvSpPr>
            <a:spLocks noChangeShapeType="1"/>
          </p:cNvSpPr>
          <p:nvPr/>
        </p:nvSpPr>
        <p:spPr bwMode="auto">
          <a:xfrm>
            <a:off x="7545196" y="3611563"/>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1" name="Line 483"/>
          <p:cNvSpPr>
            <a:spLocks noChangeShapeType="1"/>
          </p:cNvSpPr>
          <p:nvPr/>
        </p:nvSpPr>
        <p:spPr bwMode="auto">
          <a:xfrm flipV="1">
            <a:off x="7577091" y="3573470"/>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2" name="Line 484"/>
          <p:cNvSpPr>
            <a:spLocks noChangeShapeType="1"/>
          </p:cNvSpPr>
          <p:nvPr/>
        </p:nvSpPr>
        <p:spPr bwMode="auto">
          <a:xfrm>
            <a:off x="7536079" y="3611563"/>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3" name="Line 485"/>
          <p:cNvSpPr>
            <a:spLocks noChangeShapeType="1"/>
          </p:cNvSpPr>
          <p:nvPr/>
        </p:nvSpPr>
        <p:spPr bwMode="auto">
          <a:xfrm flipV="1">
            <a:off x="7572535" y="3554421"/>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4" name="Line 486"/>
          <p:cNvSpPr>
            <a:spLocks noChangeShapeType="1"/>
          </p:cNvSpPr>
          <p:nvPr/>
        </p:nvSpPr>
        <p:spPr bwMode="auto">
          <a:xfrm>
            <a:off x="7531520" y="3597275"/>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5" name="Line 487"/>
          <p:cNvSpPr>
            <a:spLocks noChangeShapeType="1"/>
          </p:cNvSpPr>
          <p:nvPr/>
        </p:nvSpPr>
        <p:spPr bwMode="auto">
          <a:xfrm flipV="1">
            <a:off x="7567976" y="3554421"/>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6" name="Line 488"/>
          <p:cNvSpPr>
            <a:spLocks noChangeShapeType="1"/>
          </p:cNvSpPr>
          <p:nvPr/>
        </p:nvSpPr>
        <p:spPr bwMode="auto">
          <a:xfrm>
            <a:off x="7526963" y="359727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7" name="Line 489"/>
          <p:cNvSpPr>
            <a:spLocks noChangeShapeType="1"/>
          </p:cNvSpPr>
          <p:nvPr/>
        </p:nvSpPr>
        <p:spPr bwMode="auto">
          <a:xfrm flipV="1">
            <a:off x="7563420" y="3554421"/>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8" name="Line 490"/>
          <p:cNvSpPr>
            <a:spLocks noChangeShapeType="1"/>
          </p:cNvSpPr>
          <p:nvPr/>
        </p:nvSpPr>
        <p:spPr bwMode="auto">
          <a:xfrm>
            <a:off x="7522408" y="359727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09" name="Line 491"/>
          <p:cNvSpPr>
            <a:spLocks noChangeShapeType="1"/>
          </p:cNvSpPr>
          <p:nvPr/>
        </p:nvSpPr>
        <p:spPr bwMode="auto">
          <a:xfrm flipV="1">
            <a:off x="7540634" y="3554421"/>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0" name="Line 492"/>
          <p:cNvSpPr>
            <a:spLocks noChangeShapeType="1"/>
          </p:cNvSpPr>
          <p:nvPr/>
        </p:nvSpPr>
        <p:spPr bwMode="auto">
          <a:xfrm>
            <a:off x="7499620" y="3597275"/>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1" name="Line 493"/>
          <p:cNvSpPr>
            <a:spLocks noChangeShapeType="1"/>
          </p:cNvSpPr>
          <p:nvPr/>
        </p:nvSpPr>
        <p:spPr bwMode="auto">
          <a:xfrm flipV="1">
            <a:off x="7495063" y="3540125"/>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2" name="Line 494"/>
          <p:cNvSpPr>
            <a:spLocks noChangeShapeType="1"/>
          </p:cNvSpPr>
          <p:nvPr/>
        </p:nvSpPr>
        <p:spPr bwMode="auto">
          <a:xfrm>
            <a:off x="7449491" y="357822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3" name="Line 495"/>
          <p:cNvSpPr>
            <a:spLocks noChangeShapeType="1"/>
          </p:cNvSpPr>
          <p:nvPr/>
        </p:nvSpPr>
        <p:spPr bwMode="auto">
          <a:xfrm flipV="1">
            <a:off x="7490505" y="352107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4" name="Line 496"/>
          <p:cNvSpPr>
            <a:spLocks noChangeShapeType="1"/>
          </p:cNvSpPr>
          <p:nvPr/>
        </p:nvSpPr>
        <p:spPr bwMode="auto">
          <a:xfrm>
            <a:off x="7449491" y="356393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5" name="Line 497"/>
          <p:cNvSpPr>
            <a:spLocks noChangeShapeType="1"/>
          </p:cNvSpPr>
          <p:nvPr/>
        </p:nvSpPr>
        <p:spPr bwMode="auto">
          <a:xfrm flipV="1">
            <a:off x="7485948" y="352107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6" name="Line 498"/>
          <p:cNvSpPr>
            <a:spLocks noChangeShapeType="1"/>
          </p:cNvSpPr>
          <p:nvPr/>
        </p:nvSpPr>
        <p:spPr bwMode="auto">
          <a:xfrm>
            <a:off x="7444936" y="356393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7" name="Line 499"/>
          <p:cNvSpPr>
            <a:spLocks noChangeShapeType="1"/>
          </p:cNvSpPr>
          <p:nvPr/>
        </p:nvSpPr>
        <p:spPr bwMode="auto">
          <a:xfrm flipV="1">
            <a:off x="7472277" y="350678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8" name="Line 500"/>
          <p:cNvSpPr>
            <a:spLocks noChangeShapeType="1"/>
          </p:cNvSpPr>
          <p:nvPr/>
        </p:nvSpPr>
        <p:spPr bwMode="auto">
          <a:xfrm>
            <a:off x="7431265" y="3549650"/>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19" name="Line 501"/>
          <p:cNvSpPr>
            <a:spLocks noChangeShapeType="1"/>
          </p:cNvSpPr>
          <p:nvPr/>
        </p:nvSpPr>
        <p:spPr bwMode="auto">
          <a:xfrm flipV="1">
            <a:off x="7463162" y="34925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0" name="Line 502"/>
          <p:cNvSpPr>
            <a:spLocks noChangeShapeType="1"/>
          </p:cNvSpPr>
          <p:nvPr/>
        </p:nvSpPr>
        <p:spPr bwMode="auto">
          <a:xfrm>
            <a:off x="7422148" y="3530600"/>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1" name="Line 503"/>
          <p:cNvSpPr>
            <a:spLocks noChangeShapeType="1"/>
          </p:cNvSpPr>
          <p:nvPr/>
        </p:nvSpPr>
        <p:spPr bwMode="auto">
          <a:xfrm flipV="1">
            <a:off x="7422148" y="3459163"/>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2" name="Line 504"/>
          <p:cNvSpPr>
            <a:spLocks noChangeShapeType="1"/>
          </p:cNvSpPr>
          <p:nvPr/>
        </p:nvSpPr>
        <p:spPr bwMode="auto">
          <a:xfrm>
            <a:off x="7382671" y="3502025"/>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3" name="Line 505"/>
          <p:cNvSpPr>
            <a:spLocks noChangeShapeType="1"/>
          </p:cNvSpPr>
          <p:nvPr/>
        </p:nvSpPr>
        <p:spPr bwMode="auto">
          <a:xfrm flipV="1">
            <a:off x="7417591" y="3459163"/>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4" name="Line 506"/>
          <p:cNvSpPr>
            <a:spLocks noChangeShapeType="1"/>
          </p:cNvSpPr>
          <p:nvPr/>
        </p:nvSpPr>
        <p:spPr bwMode="auto">
          <a:xfrm>
            <a:off x="7378114" y="3502025"/>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5" name="Line 507"/>
          <p:cNvSpPr>
            <a:spLocks noChangeShapeType="1"/>
          </p:cNvSpPr>
          <p:nvPr/>
        </p:nvSpPr>
        <p:spPr bwMode="auto">
          <a:xfrm flipV="1">
            <a:off x="7413033" y="3459163"/>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6" name="Line 508"/>
          <p:cNvSpPr>
            <a:spLocks noChangeShapeType="1"/>
          </p:cNvSpPr>
          <p:nvPr/>
        </p:nvSpPr>
        <p:spPr bwMode="auto">
          <a:xfrm>
            <a:off x="7373557" y="3502025"/>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7" name="Line 509"/>
          <p:cNvSpPr>
            <a:spLocks noChangeShapeType="1"/>
          </p:cNvSpPr>
          <p:nvPr/>
        </p:nvSpPr>
        <p:spPr bwMode="auto">
          <a:xfrm flipV="1">
            <a:off x="7403920" y="344487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8" name="Line 510"/>
          <p:cNvSpPr>
            <a:spLocks noChangeShapeType="1"/>
          </p:cNvSpPr>
          <p:nvPr/>
        </p:nvSpPr>
        <p:spPr bwMode="auto">
          <a:xfrm>
            <a:off x="7359886" y="3487738"/>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29" name="Line 511"/>
          <p:cNvSpPr>
            <a:spLocks noChangeShapeType="1"/>
          </p:cNvSpPr>
          <p:nvPr/>
        </p:nvSpPr>
        <p:spPr bwMode="auto">
          <a:xfrm flipV="1">
            <a:off x="7378095" y="34163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0" name="Line 512"/>
          <p:cNvSpPr>
            <a:spLocks noChangeShapeType="1"/>
          </p:cNvSpPr>
          <p:nvPr/>
        </p:nvSpPr>
        <p:spPr bwMode="auto">
          <a:xfrm>
            <a:off x="7337100" y="3459163"/>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1" name="Line 513"/>
          <p:cNvSpPr>
            <a:spLocks noChangeShapeType="1"/>
          </p:cNvSpPr>
          <p:nvPr/>
        </p:nvSpPr>
        <p:spPr bwMode="auto">
          <a:xfrm flipV="1">
            <a:off x="7368982" y="34163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2" name="Line 514"/>
          <p:cNvSpPr>
            <a:spLocks noChangeShapeType="1"/>
          </p:cNvSpPr>
          <p:nvPr/>
        </p:nvSpPr>
        <p:spPr bwMode="auto">
          <a:xfrm>
            <a:off x="7327985" y="3459163"/>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3" name="Line 515"/>
          <p:cNvSpPr>
            <a:spLocks noChangeShapeType="1"/>
          </p:cNvSpPr>
          <p:nvPr/>
        </p:nvSpPr>
        <p:spPr bwMode="auto">
          <a:xfrm flipV="1">
            <a:off x="7368982" y="34163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4" name="Line 516"/>
          <p:cNvSpPr>
            <a:spLocks noChangeShapeType="1"/>
          </p:cNvSpPr>
          <p:nvPr/>
        </p:nvSpPr>
        <p:spPr bwMode="auto">
          <a:xfrm>
            <a:off x="7323429" y="3459163"/>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5" name="Line 517"/>
          <p:cNvSpPr>
            <a:spLocks noChangeShapeType="1"/>
          </p:cNvSpPr>
          <p:nvPr/>
        </p:nvSpPr>
        <p:spPr bwMode="auto">
          <a:xfrm flipV="1">
            <a:off x="7359867" y="34163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6" name="Line 518"/>
          <p:cNvSpPr>
            <a:spLocks noChangeShapeType="1"/>
          </p:cNvSpPr>
          <p:nvPr/>
        </p:nvSpPr>
        <p:spPr bwMode="auto">
          <a:xfrm>
            <a:off x="7314314" y="3459163"/>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7" name="Line 519"/>
          <p:cNvSpPr>
            <a:spLocks noChangeShapeType="1"/>
          </p:cNvSpPr>
          <p:nvPr/>
        </p:nvSpPr>
        <p:spPr bwMode="auto">
          <a:xfrm flipV="1">
            <a:off x="7337081" y="338772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8" name="Line 520"/>
          <p:cNvSpPr>
            <a:spLocks noChangeShapeType="1"/>
          </p:cNvSpPr>
          <p:nvPr/>
        </p:nvSpPr>
        <p:spPr bwMode="auto">
          <a:xfrm>
            <a:off x="7291513" y="343058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39" name="Line 521"/>
          <p:cNvSpPr>
            <a:spLocks noChangeShapeType="1"/>
          </p:cNvSpPr>
          <p:nvPr/>
        </p:nvSpPr>
        <p:spPr bwMode="auto">
          <a:xfrm flipV="1">
            <a:off x="7332524" y="338772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0" name="Line 522"/>
          <p:cNvSpPr>
            <a:spLocks noChangeShapeType="1"/>
          </p:cNvSpPr>
          <p:nvPr/>
        </p:nvSpPr>
        <p:spPr bwMode="auto">
          <a:xfrm>
            <a:off x="7291513" y="343058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1" name="Line 523"/>
          <p:cNvSpPr>
            <a:spLocks noChangeShapeType="1"/>
          </p:cNvSpPr>
          <p:nvPr/>
        </p:nvSpPr>
        <p:spPr bwMode="auto">
          <a:xfrm flipV="1">
            <a:off x="7332524" y="338772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2" name="Line 524"/>
          <p:cNvSpPr>
            <a:spLocks noChangeShapeType="1"/>
          </p:cNvSpPr>
          <p:nvPr/>
        </p:nvSpPr>
        <p:spPr bwMode="auto">
          <a:xfrm>
            <a:off x="7291510" y="343058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3" name="Line 525"/>
          <p:cNvSpPr>
            <a:spLocks noChangeShapeType="1"/>
          </p:cNvSpPr>
          <p:nvPr/>
        </p:nvSpPr>
        <p:spPr bwMode="auto">
          <a:xfrm flipV="1">
            <a:off x="7323410" y="338772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4" name="Line 526"/>
          <p:cNvSpPr>
            <a:spLocks noChangeShapeType="1"/>
          </p:cNvSpPr>
          <p:nvPr/>
        </p:nvSpPr>
        <p:spPr bwMode="auto">
          <a:xfrm>
            <a:off x="7282396" y="343058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5" name="Line 527"/>
          <p:cNvSpPr>
            <a:spLocks noChangeShapeType="1"/>
          </p:cNvSpPr>
          <p:nvPr/>
        </p:nvSpPr>
        <p:spPr bwMode="auto">
          <a:xfrm flipV="1">
            <a:off x="7309738" y="337343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6" name="Line 528"/>
          <p:cNvSpPr>
            <a:spLocks noChangeShapeType="1"/>
          </p:cNvSpPr>
          <p:nvPr/>
        </p:nvSpPr>
        <p:spPr bwMode="auto">
          <a:xfrm>
            <a:off x="7268725" y="3416300"/>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7" name="Line 529"/>
          <p:cNvSpPr>
            <a:spLocks noChangeShapeType="1"/>
          </p:cNvSpPr>
          <p:nvPr/>
        </p:nvSpPr>
        <p:spPr bwMode="auto">
          <a:xfrm flipV="1">
            <a:off x="7273281" y="3349625"/>
            <a:ext cx="0" cy="7620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8" name="Line 530"/>
          <p:cNvSpPr>
            <a:spLocks noChangeShapeType="1"/>
          </p:cNvSpPr>
          <p:nvPr/>
        </p:nvSpPr>
        <p:spPr bwMode="auto">
          <a:xfrm>
            <a:off x="7232267" y="338772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49" name="Line 531"/>
          <p:cNvSpPr>
            <a:spLocks noChangeShapeType="1"/>
          </p:cNvSpPr>
          <p:nvPr/>
        </p:nvSpPr>
        <p:spPr bwMode="auto">
          <a:xfrm flipV="1">
            <a:off x="7119857" y="3241708"/>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0" name="Line 532"/>
          <p:cNvSpPr>
            <a:spLocks noChangeShapeType="1"/>
          </p:cNvSpPr>
          <p:nvPr/>
        </p:nvSpPr>
        <p:spPr bwMode="auto">
          <a:xfrm>
            <a:off x="7078860" y="3279775"/>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1" name="Line 533"/>
          <p:cNvSpPr>
            <a:spLocks noChangeShapeType="1"/>
          </p:cNvSpPr>
          <p:nvPr/>
        </p:nvSpPr>
        <p:spPr bwMode="auto">
          <a:xfrm flipV="1">
            <a:off x="7074286" y="318928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2" name="Line 534"/>
          <p:cNvSpPr>
            <a:spLocks noChangeShapeType="1"/>
          </p:cNvSpPr>
          <p:nvPr/>
        </p:nvSpPr>
        <p:spPr bwMode="auto">
          <a:xfrm>
            <a:off x="7033271" y="322738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3" name="Line 535"/>
          <p:cNvSpPr>
            <a:spLocks noChangeShapeType="1"/>
          </p:cNvSpPr>
          <p:nvPr/>
        </p:nvSpPr>
        <p:spPr bwMode="auto">
          <a:xfrm flipV="1">
            <a:off x="6765918" y="2728913"/>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4" name="Line 536"/>
          <p:cNvSpPr>
            <a:spLocks noChangeShapeType="1"/>
          </p:cNvSpPr>
          <p:nvPr/>
        </p:nvSpPr>
        <p:spPr bwMode="auto">
          <a:xfrm>
            <a:off x="6724905" y="2771775"/>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5" name="Line 537"/>
          <p:cNvSpPr>
            <a:spLocks noChangeShapeType="1"/>
          </p:cNvSpPr>
          <p:nvPr/>
        </p:nvSpPr>
        <p:spPr bwMode="auto">
          <a:xfrm flipV="1">
            <a:off x="6756804" y="271938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6" name="Line 538"/>
          <p:cNvSpPr>
            <a:spLocks noChangeShapeType="1"/>
          </p:cNvSpPr>
          <p:nvPr/>
        </p:nvSpPr>
        <p:spPr bwMode="auto">
          <a:xfrm>
            <a:off x="6715790" y="275748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7" name="Line 539"/>
          <p:cNvSpPr>
            <a:spLocks noChangeShapeType="1"/>
          </p:cNvSpPr>
          <p:nvPr/>
        </p:nvSpPr>
        <p:spPr bwMode="auto">
          <a:xfrm flipV="1">
            <a:off x="6571479" y="240665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8" name="Line 540"/>
          <p:cNvSpPr>
            <a:spLocks noChangeShapeType="1"/>
          </p:cNvSpPr>
          <p:nvPr/>
        </p:nvSpPr>
        <p:spPr bwMode="auto">
          <a:xfrm>
            <a:off x="6530465" y="2449513"/>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59" name="Line 541"/>
          <p:cNvSpPr>
            <a:spLocks noChangeShapeType="1"/>
          </p:cNvSpPr>
          <p:nvPr/>
        </p:nvSpPr>
        <p:spPr bwMode="auto">
          <a:xfrm flipV="1">
            <a:off x="6326912" y="214153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0" name="Line 542"/>
          <p:cNvSpPr>
            <a:spLocks noChangeShapeType="1"/>
          </p:cNvSpPr>
          <p:nvPr/>
        </p:nvSpPr>
        <p:spPr bwMode="auto">
          <a:xfrm>
            <a:off x="6285898" y="217963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1" name="Line 543"/>
          <p:cNvSpPr>
            <a:spLocks noChangeShapeType="1"/>
          </p:cNvSpPr>
          <p:nvPr/>
        </p:nvSpPr>
        <p:spPr bwMode="auto">
          <a:xfrm flipV="1">
            <a:off x="6313241" y="214153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2" name="Line 544"/>
          <p:cNvSpPr>
            <a:spLocks noChangeShapeType="1"/>
          </p:cNvSpPr>
          <p:nvPr/>
        </p:nvSpPr>
        <p:spPr bwMode="auto">
          <a:xfrm>
            <a:off x="6272227" y="217963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3" name="Line 545"/>
          <p:cNvSpPr>
            <a:spLocks noChangeShapeType="1"/>
          </p:cNvSpPr>
          <p:nvPr/>
        </p:nvSpPr>
        <p:spPr bwMode="auto">
          <a:xfrm flipV="1">
            <a:off x="8070783"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4" name="Line 546"/>
          <p:cNvSpPr>
            <a:spLocks noChangeShapeType="1"/>
          </p:cNvSpPr>
          <p:nvPr/>
        </p:nvSpPr>
        <p:spPr bwMode="auto">
          <a:xfrm>
            <a:off x="8029768" y="391953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5" name="Line 547"/>
          <p:cNvSpPr>
            <a:spLocks noChangeShapeType="1"/>
          </p:cNvSpPr>
          <p:nvPr/>
        </p:nvSpPr>
        <p:spPr bwMode="auto">
          <a:xfrm flipV="1">
            <a:off x="8070783"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6" name="Line 548"/>
          <p:cNvSpPr>
            <a:spLocks noChangeShapeType="1"/>
          </p:cNvSpPr>
          <p:nvPr/>
        </p:nvSpPr>
        <p:spPr bwMode="auto">
          <a:xfrm>
            <a:off x="8025211" y="391953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7" name="Line 549"/>
          <p:cNvSpPr>
            <a:spLocks noChangeShapeType="1"/>
          </p:cNvSpPr>
          <p:nvPr/>
        </p:nvSpPr>
        <p:spPr bwMode="auto">
          <a:xfrm flipV="1">
            <a:off x="8066225"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8" name="Line 550"/>
          <p:cNvSpPr>
            <a:spLocks noChangeShapeType="1"/>
          </p:cNvSpPr>
          <p:nvPr/>
        </p:nvSpPr>
        <p:spPr bwMode="auto">
          <a:xfrm>
            <a:off x="8025211" y="391953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69" name="Line 551"/>
          <p:cNvSpPr>
            <a:spLocks noChangeShapeType="1"/>
          </p:cNvSpPr>
          <p:nvPr/>
        </p:nvSpPr>
        <p:spPr bwMode="auto">
          <a:xfrm flipV="1">
            <a:off x="8061669"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0" name="Line 552"/>
          <p:cNvSpPr>
            <a:spLocks noChangeShapeType="1"/>
          </p:cNvSpPr>
          <p:nvPr/>
        </p:nvSpPr>
        <p:spPr bwMode="auto">
          <a:xfrm>
            <a:off x="8016097" y="391953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1" name="Line 553"/>
          <p:cNvSpPr>
            <a:spLocks noChangeShapeType="1"/>
          </p:cNvSpPr>
          <p:nvPr/>
        </p:nvSpPr>
        <p:spPr bwMode="auto">
          <a:xfrm flipV="1">
            <a:off x="8034326"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2" name="Line 554"/>
          <p:cNvSpPr>
            <a:spLocks noChangeShapeType="1"/>
          </p:cNvSpPr>
          <p:nvPr/>
        </p:nvSpPr>
        <p:spPr bwMode="auto">
          <a:xfrm>
            <a:off x="7988754" y="391953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3" name="Line 555"/>
          <p:cNvSpPr>
            <a:spLocks noChangeShapeType="1"/>
          </p:cNvSpPr>
          <p:nvPr/>
        </p:nvSpPr>
        <p:spPr bwMode="auto">
          <a:xfrm flipV="1">
            <a:off x="8020654" y="38481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4" name="Line 556"/>
          <p:cNvSpPr>
            <a:spLocks noChangeShapeType="1"/>
          </p:cNvSpPr>
          <p:nvPr/>
        </p:nvSpPr>
        <p:spPr bwMode="auto">
          <a:xfrm>
            <a:off x="7979640" y="3886200"/>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5" name="Line 557"/>
          <p:cNvSpPr>
            <a:spLocks noChangeShapeType="1"/>
          </p:cNvSpPr>
          <p:nvPr/>
        </p:nvSpPr>
        <p:spPr bwMode="auto">
          <a:xfrm flipV="1">
            <a:off x="7993311" y="38481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6" name="Line 558"/>
          <p:cNvSpPr>
            <a:spLocks noChangeShapeType="1"/>
          </p:cNvSpPr>
          <p:nvPr/>
        </p:nvSpPr>
        <p:spPr bwMode="auto">
          <a:xfrm>
            <a:off x="7952302" y="3886200"/>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7" name="Line 559"/>
          <p:cNvSpPr>
            <a:spLocks noChangeShapeType="1"/>
          </p:cNvSpPr>
          <p:nvPr/>
        </p:nvSpPr>
        <p:spPr bwMode="auto">
          <a:xfrm flipV="1">
            <a:off x="7993311" y="38481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8" name="Line 560"/>
          <p:cNvSpPr>
            <a:spLocks noChangeShapeType="1"/>
          </p:cNvSpPr>
          <p:nvPr/>
        </p:nvSpPr>
        <p:spPr bwMode="auto">
          <a:xfrm>
            <a:off x="7952298" y="3886200"/>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79" name="Line 561"/>
          <p:cNvSpPr>
            <a:spLocks noChangeShapeType="1"/>
          </p:cNvSpPr>
          <p:nvPr/>
        </p:nvSpPr>
        <p:spPr bwMode="auto">
          <a:xfrm flipV="1">
            <a:off x="7984197" y="38481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0" name="Line 562"/>
          <p:cNvSpPr>
            <a:spLocks noChangeShapeType="1"/>
          </p:cNvSpPr>
          <p:nvPr/>
        </p:nvSpPr>
        <p:spPr bwMode="auto">
          <a:xfrm>
            <a:off x="7943183" y="3886200"/>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1" name="Line 563"/>
          <p:cNvSpPr>
            <a:spLocks noChangeShapeType="1"/>
          </p:cNvSpPr>
          <p:nvPr/>
        </p:nvSpPr>
        <p:spPr bwMode="auto">
          <a:xfrm flipV="1">
            <a:off x="7952298" y="379095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2" name="Line 564"/>
          <p:cNvSpPr>
            <a:spLocks noChangeShapeType="1"/>
          </p:cNvSpPr>
          <p:nvPr/>
        </p:nvSpPr>
        <p:spPr bwMode="auto">
          <a:xfrm>
            <a:off x="7911283" y="3833813"/>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3" name="Line 565"/>
          <p:cNvSpPr>
            <a:spLocks noChangeShapeType="1"/>
          </p:cNvSpPr>
          <p:nvPr/>
        </p:nvSpPr>
        <p:spPr bwMode="auto">
          <a:xfrm flipV="1">
            <a:off x="7952298" y="379095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4" name="Line 566"/>
          <p:cNvSpPr>
            <a:spLocks noChangeShapeType="1"/>
          </p:cNvSpPr>
          <p:nvPr/>
        </p:nvSpPr>
        <p:spPr bwMode="auto">
          <a:xfrm>
            <a:off x="7906726" y="3833813"/>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5" name="Line 567"/>
          <p:cNvSpPr>
            <a:spLocks noChangeShapeType="1"/>
          </p:cNvSpPr>
          <p:nvPr/>
        </p:nvSpPr>
        <p:spPr bwMode="auto">
          <a:xfrm flipV="1">
            <a:off x="7938626" y="379095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6" name="Line 568"/>
          <p:cNvSpPr>
            <a:spLocks noChangeShapeType="1"/>
          </p:cNvSpPr>
          <p:nvPr/>
        </p:nvSpPr>
        <p:spPr bwMode="auto">
          <a:xfrm>
            <a:off x="7897611" y="3833813"/>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7" name="Line 569"/>
          <p:cNvSpPr>
            <a:spLocks noChangeShapeType="1"/>
          </p:cNvSpPr>
          <p:nvPr/>
        </p:nvSpPr>
        <p:spPr bwMode="auto">
          <a:xfrm flipV="1">
            <a:off x="7920396" y="3743325"/>
            <a:ext cx="0" cy="7620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8" name="Line 570"/>
          <p:cNvSpPr>
            <a:spLocks noChangeShapeType="1"/>
          </p:cNvSpPr>
          <p:nvPr/>
        </p:nvSpPr>
        <p:spPr bwMode="auto">
          <a:xfrm>
            <a:off x="7876363" y="3781425"/>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89" name="Line 571"/>
          <p:cNvSpPr>
            <a:spLocks noChangeShapeType="1"/>
          </p:cNvSpPr>
          <p:nvPr/>
        </p:nvSpPr>
        <p:spPr bwMode="auto">
          <a:xfrm flipV="1">
            <a:off x="7897611" y="3743325"/>
            <a:ext cx="0" cy="7620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0" name="Line 572"/>
          <p:cNvSpPr>
            <a:spLocks noChangeShapeType="1"/>
          </p:cNvSpPr>
          <p:nvPr/>
        </p:nvSpPr>
        <p:spPr bwMode="auto">
          <a:xfrm>
            <a:off x="7858135" y="3781425"/>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1" name="Line 573"/>
          <p:cNvSpPr>
            <a:spLocks noChangeShapeType="1"/>
          </p:cNvSpPr>
          <p:nvPr/>
        </p:nvSpPr>
        <p:spPr bwMode="auto">
          <a:xfrm flipV="1">
            <a:off x="7897611" y="3743325"/>
            <a:ext cx="0" cy="7620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2" name="Line 574"/>
          <p:cNvSpPr>
            <a:spLocks noChangeShapeType="1"/>
          </p:cNvSpPr>
          <p:nvPr/>
        </p:nvSpPr>
        <p:spPr bwMode="auto">
          <a:xfrm>
            <a:off x="7853577" y="3781425"/>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3" name="Line 575"/>
          <p:cNvSpPr>
            <a:spLocks noChangeShapeType="1"/>
          </p:cNvSpPr>
          <p:nvPr/>
        </p:nvSpPr>
        <p:spPr bwMode="auto">
          <a:xfrm flipV="1">
            <a:off x="7883939" y="371475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4" name="Line 576"/>
          <p:cNvSpPr>
            <a:spLocks noChangeShapeType="1"/>
          </p:cNvSpPr>
          <p:nvPr/>
        </p:nvSpPr>
        <p:spPr bwMode="auto">
          <a:xfrm>
            <a:off x="7844462" y="3757613"/>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5" name="Line 577"/>
          <p:cNvSpPr>
            <a:spLocks noChangeShapeType="1"/>
          </p:cNvSpPr>
          <p:nvPr/>
        </p:nvSpPr>
        <p:spPr bwMode="auto">
          <a:xfrm flipV="1">
            <a:off x="7876344" y="371475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6" name="Line 578"/>
          <p:cNvSpPr>
            <a:spLocks noChangeShapeType="1"/>
          </p:cNvSpPr>
          <p:nvPr/>
        </p:nvSpPr>
        <p:spPr bwMode="auto">
          <a:xfrm>
            <a:off x="7835348" y="3757613"/>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7" name="Line 579"/>
          <p:cNvSpPr>
            <a:spLocks noChangeShapeType="1"/>
          </p:cNvSpPr>
          <p:nvPr/>
        </p:nvSpPr>
        <p:spPr bwMode="auto">
          <a:xfrm flipV="1">
            <a:off x="7849001" y="367188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8" name="Line 580"/>
          <p:cNvSpPr>
            <a:spLocks noChangeShapeType="1"/>
          </p:cNvSpPr>
          <p:nvPr/>
        </p:nvSpPr>
        <p:spPr bwMode="auto">
          <a:xfrm>
            <a:off x="7808006" y="3709988"/>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999" name="Line 581"/>
          <p:cNvSpPr>
            <a:spLocks noChangeShapeType="1"/>
          </p:cNvSpPr>
          <p:nvPr/>
        </p:nvSpPr>
        <p:spPr bwMode="auto">
          <a:xfrm flipV="1">
            <a:off x="7835329" y="367188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0" name="Line 582"/>
          <p:cNvSpPr>
            <a:spLocks noChangeShapeType="1"/>
          </p:cNvSpPr>
          <p:nvPr/>
        </p:nvSpPr>
        <p:spPr bwMode="auto">
          <a:xfrm>
            <a:off x="7794316" y="370998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1" name="Line 583"/>
          <p:cNvSpPr>
            <a:spLocks noChangeShapeType="1"/>
          </p:cNvSpPr>
          <p:nvPr/>
        </p:nvSpPr>
        <p:spPr bwMode="auto">
          <a:xfrm flipV="1">
            <a:off x="7830773" y="3671888"/>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2" name="Line 584"/>
          <p:cNvSpPr>
            <a:spLocks noChangeShapeType="1"/>
          </p:cNvSpPr>
          <p:nvPr/>
        </p:nvSpPr>
        <p:spPr bwMode="auto">
          <a:xfrm>
            <a:off x="7789758" y="370998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3" name="Line 585"/>
          <p:cNvSpPr>
            <a:spLocks noChangeShapeType="1"/>
          </p:cNvSpPr>
          <p:nvPr/>
        </p:nvSpPr>
        <p:spPr bwMode="auto">
          <a:xfrm flipV="1">
            <a:off x="7812545" y="364807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4" name="Line 586"/>
          <p:cNvSpPr>
            <a:spLocks noChangeShapeType="1"/>
          </p:cNvSpPr>
          <p:nvPr/>
        </p:nvSpPr>
        <p:spPr bwMode="auto">
          <a:xfrm>
            <a:off x="7771529" y="369093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5" name="Line 587"/>
          <p:cNvSpPr>
            <a:spLocks noChangeShapeType="1"/>
          </p:cNvSpPr>
          <p:nvPr/>
        </p:nvSpPr>
        <p:spPr bwMode="auto">
          <a:xfrm flipV="1">
            <a:off x="7803430" y="362902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6" name="Line 588"/>
          <p:cNvSpPr>
            <a:spLocks noChangeShapeType="1"/>
          </p:cNvSpPr>
          <p:nvPr/>
        </p:nvSpPr>
        <p:spPr bwMode="auto">
          <a:xfrm>
            <a:off x="7757858" y="366712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7" name="Line 589"/>
          <p:cNvSpPr>
            <a:spLocks noChangeShapeType="1"/>
          </p:cNvSpPr>
          <p:nvPr/>
        </p:nvSpPr>
        <p:spPr bwMode="auto">
          <a:xfrm flipV="1">
            <a:off x="7744186" y="3611563"/>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8" name="Line 590"/>
          <p:cNvSpPr>
            <a:spLocks noChangeShapeType="1"/>
          </p:cNvSpPr>
          <p:nvPr/>
        </p:nvSpPr>
        <p:spPr bwMode="auto">
          <a:xfrm>
            <a:off x="7698619" y="364807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09" name="Line 591"/>
          <p:cNvSpPr>
            <a:spLocks noChangeShapeType="1"/>
          </p:cNvSpPr>
          <p:nvPr/>
        </p:nvSpPr>
        <p:spPr bwMode="auto">
          <a:xfrm flipV="1">
            <a:off x="7707729" y="3611563"/>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0" name="Line 592"/>
          <p:cNvSpPr>
            <a:spLocks noChangeShapeType="1"/>
          </p:cNvSpPr>
          <p:nvPr/>
        </p:nvSpPr>
        <p:spPr bwMode="auto">
          <a:xfrm>
            <a:off x="7666715" y="3648075"/>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1" name="Line 593"/>
          <p:cNvSpPr>
            <a:spLocks noChangeShapeType="1"/>
          </p:cNvSpPr>
          <p:nvPr/>
        </p:nvSpPr>
        <p:spPr bwMode="auto">
          <a:xfrm flipV="1">
            <a:off x="7707729" y="3611563"/>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2" name="Line 594"/>
          <p:cNvSpPr>
            <a:spLocks noChangeShapeType="1"/>
          </p:cNvSpPr>
          <p:nvPr/>
        </p:nvSpPr>
        <p:spPr bwMode="auto">
          <a:xfrm>
            <a:off x="7662160" y="364807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3" name="Line 595"/>
          <p:cNvSpPr>
            <a:spLocks noChangeShapeType="1"/>
          </p:cNvSpPr>
          <p:nvPr/>
        </p:nvSpPr>
        <p:spPr bwMode="auto">
          <a:xfrm flipV="1">
            <a:off x="7694058" y="3611563"/>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4" name="Line 596"/>
          <p:cNvSpPr>
            <a:spLocks noChangeShapeType="1"/>
          </p:cNvSpPr>
          <p:nvPr/>
        </p:nvSpPr>
        <p:spPr bwMode="auto">
          <a:xfrm>
            <a:off x="7653043" y="364807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5" name="Line 597"/>
          <p:cNvSpPr>
            <a:spLocks noChangeShapeType="1"/>
          </p:cNvSpPr>
          <p:nvPr/>
        </p:nvSpPr>
        <p:spPr bwMode="auto">
          <a:xfrm flipV="1">
            <a:off x="7680386" y="3611563"/>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6" name="Line 598"/>
          <p:cNvSpPr>
            <a:spLocks noChangeShapeType="1"/>
          </p:cNvSpPr>
          <p:nvPr/>
        </p:nvSpPr>
        <p:spPr bwMode="auto">
          <a:xfrm>
            <a:off x="7639372" y="3648075"/>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7" name="Line 599"/>
          <p:cNvSpPr>
            <a:spLocks noChangeShapeType="1"/>
          </p:cNvSpPr>
          <p:nvPr/>
        </p:nvSpPr>
        <p:spPr bwMode="auto">
          <a:xfrm flipV="1">
            <a:off x="7671273" y="3611563"/>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8" name="Line 600"/>
          <p:cNvSpPr>
            <a:spLocks noChangeShapeType="1"/>
          </p:cNvSpPr>
          <p:nvPr/>
        </p:nvSpPr>
        <p:spPr bwMode="auto">
          <a:xfrm>
            <a:off x="7631796" y="3648075"/>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19" name="Line 601"/>
          <p:cNvSpPr>
            <a:spLocks noChangeShapeType="1"/>
          </p:cNvSpPr>
          <p:nvPr/>
        </p:nvSpPr>
        <p:spPr bwMode="auto">
          <a:xfrm flipV="1">
            <a:off x="7666715" y="3611563"/>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0" name="Line 602"/>
          <p:cNvSpPr>
            <a:spLocks noChangeShapeType="1"/>
          </p:cNvSpPr>
          <p:nvPr/>
        </p:nvSpPr>
        <p:spPr bwMode="auto">
          <a:xfrm>
            <a:off x="7627238" y="3648075"/>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1" name="Line 603"/>
          <p:cNvSpPr>
            <a:spLocks noChangeShapeType="1"/>
          </p:cNvSpPr>
          <p:nvPr/>
        </p:nvSpPr>
        <p:spPr bwMode="auto">
          <a:xfrm flipV="1">
            <a:off x="7666715" y="3611563"/>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2" name="Line 604"/>
          <p:cNvSpPr>
            <a:spLocks noChangeShapeType="1"/>
          </p:cNvSpPr>
          <p:nvPr/>
        </p:nvSpPr>
        <p:spPr bwMode="auto">
          <a:xfrm>
            <a:off x="7622681" y="3648075"/>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3" name="Line 605"/>
          <p:cNvSpPr>
            <a:spLocks noChangeShapeType="1"/>
          </p:cNvSpPr>
          <p:nvPr/>
        </p:nvSpPr>
        <p:spPr bwMode="auto">
          <a:xfrm flipV="1">
            <a:off x="7657602" y="3592519"/>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4" name="Line 606"/>
          <p:cNvSpPr>
            <a:spLocks noChangeShapeType="1"/>
          </p:cNvSpPr>
          <p:nvPr/>
        </p:nvSpPr>
        <p:spPr bwMode="auto">
          <a:xfrm>
            <a:off x="7618125" y="3629025"/>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5" name="Line 607"/>
          <p:cNvSpPr>
            <a:spLocks noChangeShapeType="1"/>
          </p:cNvSpPr>
          <p:nvPr/>
        </p:nvSpPr>
        <p:spPr bwMode="auto">
          <a:xfrm flipV="1">
            <a:off x="7631777" y="3573470"/>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6" name="Line 608"/>
          <p:cNvSpPr>
            <a:spLocks noChangeShapeType="1"/>
          </p:cNvSpPr>
          <p:nvPr/>
        </p:nvSpPr>
        <p:spPr bwMode="auto">
          <a:xfrm>
            <a:off x="7590782" y="3611563"/>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7" name="Line 609"/>
          <p:cNvSpPr>
            <a:spLocks noChangeShapeType="1"/>
          </p:cNvSpPr>
          <p:nvPr/>
        </p:nvSpPr>
        <p:spPr bwMode="auto">
          <a:xfrm flipV="1">
            <a:off x="9129561" y="4587908"/>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8" name="Line 610"/>
          <p:cNvSpPr>
            <a:spLocks noChangeShapeType="1"/>
          </p:cNvSpPr>
          <p:nvPr/>
        </p:nvSpPr>
        <p:spPr bwMode="auto">
          <a:xfrm>
            <a:off x="9088546" y="4629150"/>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29" name="Line 611"/>
          <p:cNvSpPr>
            <a:spLocks noChangeShapeType="1"/>
          </p:cNvSpPr>
          <p:nvPr/>
        </p:nvSpPr>
        <p:spPr bwMode="auto">
          <a:xfrm flipV="1">
            <a:off x="9062722" y="4587908"/>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0" name="Line 612"/>
          <p:cNvSpPr>
            <a:spLocks noChangeShapeType="1"/>
          </p:cNvSpPr>
          <p:nvPr/>
        </p:nvSpPr>
        <p:spPr bwMode="auto">
          <a:xfrm>
            <a:off x="9021728" y="4629150"/>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1" name="Line 613"/>
          <p:cNvSpPr>
            <a:spLocks noChangeShapeType="1"/>
          </p:cNvSpPr>
          <p:nvPr/>
        </p:nvSpPr>
        <p:spPr bwMode="auto">
          <a:xfrm flipV="1">
            <a:off x="9039938" y="4587908"/>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2" name="Line 614"/>
          <p:cNvSpPr>
            <a:spLocks noChangeShapeType="1"/>
          </p:cNvSpPr>
          <p:nvPr/>
        </p:nvSpPr>
        <p:spPr bwMode="auto">
          <a:xfrm>
            <a:off x="8994385" y="4629150"/>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3" name="Line 615"/>
          <p:cNvSpPr>
            <a:spLocks noChangeShapeType="1"/>
          </p:cNvSpPr>
          <p:nvPr/>
        </p:nvSpPr>
        <p:spPr bwMode="auto">
          <a:xfrm flipV="1">
            <a:off x="8989809" y="4445000"/>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4" name="Line 616"/>
          <p:cNvSpPr>
            <a:spLocks noChangeShapeType="1"/>
          </p:cNvSpPr>
          <p:nvPr/>
        </p:nvSpPr>
        <p:spPr bwMode="auto">
          <a:xfrm>
            <a:off x="8948794" y="4483100"/>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5" name="Line 617"/>
          <p:cNvSpPr>
            <a:spLocks noChangeShapeType="1"/>
          </p:cNvSpPr>
          <p:nvPr/>
        </p:nvSpPr>
        <p:spPr bwMode="auto">
          <a:xfrm flipV="1">
            <a:off x="8608527" y="4213225"/>
            <a:ext cx="0" cy="7461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6" name="Line 618"/>
          <p:cNvSpPr>
            <a:spLocks noChangeShapeType="1"/>
          </p:cNvSpPr>
          <p:nvPr/>
        </p:nvSpPr>
        <p:spPr bwMode="auto">
          <a:xfrm>
            <a:off x="8569050" y="4251325"/>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7" name="Line 619"/>
          <p:cNvSpPr>
            <a:spLocks noChangeShapeType="1"/>
          </p:cNvSpPr>
          <p:nvPr/>
        </p:nvSpPr>
        <p:spPr bwMode="auto">
          <a:xfrm flipV="1">
            <a:off x="8528016" y="411797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8" name="Line 620"/>
          <p:cNvSpPr>
            <a:spLocks noChangeShapeType="1"/>
          </p:cNvSpPr>
          <p:nvPr/>
        </p:nvSpPr>
        <p:spPr bwMode="auto">
          <a:xfrm>
            <a:off x="8487004" y="4160838"/>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39" name="Line 621"/>
          <p:cNvSpPr>
            <a:spLocks noChangeShapeType="1"/>
          </p:cNvSpPr>
          <p:nvPr/>
        </p:nvSpPr>
        <p:spPr bwMode="auto">
          <a:xfrm flipV="1">
            <a:off x="8414089" y="411797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0" name="Line 622"/>
          <p:cNvSpPr>
            <a:spLocks noChangeShapeType="1"/>
          </p:cNvSpPr>
          <p:nvPr/>
        </p:nvSpPr>
        <p:spPr bwMode="auto">
          <a:xfrm>
            <a:off x="8373073" y="4160838"/>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1" name="Line 623"/>
          <p:cNvSpPr>
            <a:spLocks noChangeShapeType="1"/>
          </p:cNvSpPr>
          <p:nvPr/>
        </p:nvSpPr>
        <p:spPr bwMode="auto">
          <a:xfrm flipV="1">
            <a:off x="8391302" y="411797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2" name="Line 624"/>
          <p:cNvSpPr>
            <a:spLocks noChangeShapeType="1"/>
          </p:cNvSpPr>
          <p:nvPr/>
        </p:nvSpPr>
        <p:spPr bwMode="auto">
          <a:xfrm>
            <a:off x="8351825" y="4160838"/>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3" name="Line 625"/>
          <p:cNvSpPr>
            <a:spLocks noChangeShapeType="1"/>
          </p:cNvSpPr>
          <p:nvPr/>
        </p:nvSpPr>
        <p:spPr bwMode="auto">
          <a:xfrm flipV="1">
            <a:off x="8333578" y="406082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4" name="Line 626"/>
          <p:cNvSpPr>
            <a:spLocks noChangeShapeType="1"/>
          </p:cNvSpPr>
          <p:nvPr/>
        </p:nvSpPr>
        <p:spPr bwMode="auto">
          <a:xfrm>
            <a:off x="8292583" y="4098925"/>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5" name="Line 627"/>
          <p:cNvSpPr>
            <a:spLocks noChangeShapeType="1"/>
          </p:cNvSpPr>
          <p:nvPr/>
        </p:nvSpPr>
        <p:spPr bwMode="auto">
          <a:xfrm flipV="1">
            <a:off x="8324465" y="406082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6" name="Line 628"/>
          <p:cNvSpPr>
            <a:spLocks noChangeShapeType="1"/>
          </p:cNvSpPr>
          <p:nvPr/>
        </p:nvSpPr>
        <p:spPr bwMode="auto">
          <a:xfrm>
            <a:off x="8283469" y="4098925"/>
            <a:ext cx="80511"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7" name="Line 629"/>
          <p:cNvSpPr>
            <a:spLocks noChangeShapeType="1"/>
          </p:cNvSpPr>
          <p:nvPr/>
        </p:nvSpPr>
        <p:spPr bwMode="auto">
          <a:xfrm flipV="1">
            <a:off x="8288007" y="4060825"/>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8" name="Line 630"/>
          <p:cNvSpPr>
            <a:spLocks noChangeShapeType="1"/>
          </p:cNvSpPr>
          <p:nvPr/>
        </p:nvSpPr>
        <p:spPr bwMode="auto">
          <a:xfrm>
            <a:off x="8242435" y="409892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49" name="Line 631"/>
          <p:cNvSpPr>
            <a:spLocks noChangeShapeType="1"/>
          </p:cNvSpPr>
          <p:nvPr/>
        </p:nvSpPr>
        <p:spPr bwMode="auto">
          <a:xfrm flipV="1">
            <a:off x="8246993" y="3960813"/>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0" name="Line 632"/>
          <p:cNvSpPr>
            <a:spLocks noChangeShapeType="1"/>
          </p:cNvSpPr>
          <p:nvPr/>
        </p:nvSpPr>
        <p:spPr bwMode="auto">
          <a:xfrm>
            <a:off x="8205978" y="4003675"/>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1" name="Line 633"/>
          <p:cNvSpPr>
            <a:spLocks noChangeShapeType="1"/>
          </p:cNvSpPr>
          <p:nvPr/>
        </p:nvSpPr>
        <p:spPr bwMode="auto">
          <a:xfrm flipV="1">
            <a:off x="8246993" y="3960813"/>
            <a:ext cx="0" cy="80962"/>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2" name="Line 634"/>
          <p:cNvSpPr>
            <a:spLocks noChangeShapeType="1"/>
          </p:cNvSpPr>
          <p:nvPr/>
        </p:nvSpPr>
        <p:spPr bwMode="auto">
          <a:xfrm>
            <a:off x="8205979" y="4003675"/>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3" name="Line 635"/>
          <p:cNvSpPr>
            <a:spLocks noChangeShapeType="1"/>
          </p:cNvSpPr>
          <p:nvPr/>
        </p:nvSpPr>
        <p:spPr bwMode="auto">
          <a:xfrm flipV="1">
            <a:off x="8196864" y="391954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4" name="Line 636"/>
          <p:cNvSpPr>
            <a:spLocks noChangeShapeType="1"/>
          </p:cNvSpPr>
          <p:nvPr/>
        </p:nvSpPr>
        <p:spPr bwMode="auto">
          <a:xfrm>
            <a:off x="8155849" y="3956050"/>
            <a:ext cx="8658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5" name="Line 637"/>
          <p:cNvSpPr>
            <a:spLocks noChangeShapeType="1"/>
          </p:cNvSpPr>
          <p:nvPr/>
        </p:nvSpPr>
        <p:spPr bwMode="auto">
          <a:xfrm flipV="1">
            <a:off x="8196864" y="391954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6" name="Line 638"/>
          <p:cNvSpPr>
            <a:spLocks noChangeShapeType="1"/>
          </p:cNvSpPr>
          <p:nvPr/>
        </p:nvSpPr>
        <p:spPr bwMode="auto">
          <a:xfrm>
            <a:off x="8155850" y="3956050"/>
            <a:ext cx="82028"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7" name="Line 639"/>
          <p:cNvSpPr>
            <a:spLocks noChangeShapeType="1"/>
          </p:cNvSpPr>
          <p:nvPr/>
        </p:nvSpPr>
        <p:spPr bwMode="auto">
          <a:xfrm flipV="1">
            <a:off x="8128508"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8" name="Line 640"/>
          <p:cNvSpPr>
            <a:spLocks noChangeShapeType="1"/>
          </p:cNvSpPr>
          <p:nvPr/>
        </p:nvSpPr>
        <p:spPr bwMode="auto">
          <a:xfrm>
            <a:off x="8089031" y="3919538"/>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59" name="Line 641"/>
          <p:cNvSpPr>
            <a:spLocks noChangeShapeType="1"/>
          </p:cNvSpPr>
          <p:nvPr/>
        </p:nvSpPr>
        <p:spPr bwMode="auto">
          <a:xfrm flipV="1">
            <a:off x="8119393"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0" name="Line 642"/>
          <p:cNvSpPr>
            <a:spLocks noChangeShapeType="1"/>
          </p:cNvSpPr>
          <p:nvPr/>
        </p:nvSpPr>
        <p:spPr bwMode="auto">
          <a:xfrm>
            <a:off x="8079916" y="3919538"/>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1" name="Line 643"/>
          <p:cNvSpPr>
            <a:spLocks noChangeShapeType="1"/>
          </p:cNvSpPr>
          <p:nvPr/>
        </p:nvSpPr>
        <p:spPr bwMode="auto">
          <a:xfrm flipV="1">
            <a:off x="8107241"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2" name="Line 644"/>
          <p:cNvSpPr>
            <a:spLocks noChangeShapeType="1"/>
          </p:cNvSpPr>
          <p:nvPr/>
        </p:nvSpPr>
        <p:spPr bwMode="auto">
          <a:xfrm>
            <a:off x="8066244" y="3919538"/>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3" name="Line 645"/>
          <p:cNvSpPr>
            <a:spLocks noChangeShapeType="1"/>
          </p:cNvSpPr>
          <p:nvPr/>
        </p:nvSpPr>
        <p:spPr bwMode="auto">
          <a:xfrm flipV="1">
            <a:off x="8093568" y="3876682"/>
            <a:ext cx="0" cy="79375"/>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4" name="Line 646"/>
          <p:cNvSpPr>
            <a:spLocks noChangeShapeType="1"/>
          </p:cNvSpPr>
          <p:nvPr/>
        </p:nvSpPr>
        <p:spPr bwMode="auto">
          <a:xfrm>
            <a:off x="8048015" y="3919538"/>
            <a:ext cx="85067" cy="0"/>
          </a:xfrm>
          <a:prstGeom prst="line">
            <a:avLst/>
          </a:prstGeom>
          <a:noFill/>
          <a:ln w="28575">
            <a:solidFill>
              <a:schemeClr val="accent2"/>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5" name="Freeform 647"/>
          <p:cNvSpPr>
            <a:spLocks/>
          </p:cNvSpPr>
          <p:nvPr/>
        </p:nvSpPr>
        <p:spPr bwMode="auto">
          <a:xfrm>
            <a:off x="6141607" y="2155825"/>
            <a:ext cx="3641165" cy="1809750"/>
          </a:xfrm>
          <a:custGeom>
            <a:avLst/>
            <a:gdLst>
              <a:gd name="T0" fmla="*/ 146 w 2397"/>
              <a:gd name="T1" fmla="*/ 6 h 1140"/>
              <a:gd name="T2" fmla="*/ 205 w 2397"/>
              <a:gd name="T3" fmla="*/ 15 h 1140"/>
              <a:gd name="T4" fmla="*/ 214 w 2397"/>
              <a:gd name="T5" fmla="*/ 30 h 1140"/>
              <a:gd name="T6" fmla="*/ 220 w 2397"/>
              <a:gd name="T7" fmla="*/ 48 h 1140"/>
              <a:gd name="T8" fmla="*/ 223 w 2397"/>
              <a:gd name="T9" fmla="*/ 72 h 1140"/>
              <a:gd name="T10" fmla="*/ 274 w 2397"/>
              <a:gd name="T11" fmla="*/ 80 h 1140"/>
              <a:gd name="T12" fmla="*/ 280 w 2397"/>
              <a:gd name="T13" fmla="*/ 95 h 1140"/>
              <a:gd name="T14" fmla="*/ 304 w 2397"/>
              <a:gd name="T15" fmla="*/ 104 h 1140"/>
              <a:gd name="T16" fmla="*/ 313 w 2397"/>
              <a:gd name="T17" fmla="*/ 119 h 1140"/>
              <a:gd name="T18" fmla="*/ 346 w 2397"/>
              <a:gd name="T19" fmla="*/ 137 h 1140"/>
              <a:gd name="T20" fmla="*/ 369 w 2397"/>
              <a:gd name="T21" fmla="*/ 152 h 1140"/>
              <a:gd name="T22" fmla="*/ 399 w 2397"/>
              <a:gd name="T23" fmla="*/ 161 h 1140"/>
              <a:gd name="T24" fmla="*/ 408 w 2397"/>
              <a:gd name="T25" fmla="*/ 179 h 1140"/>
              <a:gd name="T26" fmla="*/ 471 w 2397"/>
              <a:gd name="T27" fmla="*/ 185 h 1140"/>
              <a:gd name="T28" fmla="*/ 495 w 2397"/>
              <a:gd name="T29" fmla="*/ 203 h 1140"/>
              <a:gd name="T30" fmla="*/ 515 w 2397"/>
              <a:gd name="T31" fmla="*/ 212 h 1140"/>
              <a:gd name="T32" fmla="*/ 536 w 2397"/>
              <a:gd name="T33" fmla="*/ 227 h 1140"/>
              <a:gd name="T34" fmla="*/ 557 w 2397"/>
              <a:gd name="T35" fmla="*/ 236 h 1140"/>
              <a:gd name="T36" fmla="*/ 560 w 2397"/>
              <a:gd name="T37" fmla="*/ 251 h 1140"/>
              <a:gd name="T38" fmla="*/ 602 w 2397"/>
              <a:gd name="T39" fmla="*/ 260 h 1140"/>
              <a:gd name="T40" fmla="*/ 611 w 2397"/>
              <a:gd name="T41" fmla="*/ 278 h 1140"/>
              <a:gd name="T42" fmla="*/ 659 w 2397"/>
              <a:gd name="T43" fmla="*/ 286 h 1140"/>
              <a:gd name="T44" fmla="*/ 679 w 2397"/>
              <a:gd name="T45" fmla="*/ 301 h 1140"/>
              <a:gd name="T46" fmla="*/ 703 w 2397"/>
              <a:gd name="T47" fmla="*/ 310 h 1140"/>
              <a:gd name="T48" fmla="*/ 706 w 2397"/>
              <a:gd name="T49" fmla="*/ 346 h 1140"/>
              <a:gd name="T50" fmla="*/ 727 w 2397"/>
              <a:gd name="T51" fmla="*/ 361 h 1140"/>
              <a:gd name="T52" fmla="*/ 736 w 2397"/>
              <a:gd name="T53" fmla="*/ 379 h 1140"/>
              <a:gd name="T54" fmla="*/ 763 w 2397"/>
              <a:gd name="T55" fmla="*/ 388 h 1140"/>
              <a:gd name="T56" fmla="*/ 778 w 2397"/>
              <a:gd name="T57" fmla="*/ 406 h 1140"/>
              <a:gd name="T58" fmla="*/ 799 w 2397"/>
              <a:gd name="T59" fmla="*/ 415 h 1140"/>
              <a:gd name="T60" fmla="*/ 817 w 2397"/>
              <a:gd name="T61" fmla="*/ 433 h 1140"/>
              <a:gd name="T62" fmla="*/ 831 w 2397"/>
              <a:gd name="T63" fmla="*/ 442 h 1140"/>
              <a:gd name="T64" fmla="*/ 849 w 2397"/>
              <a:gd name="T65" fmla="*/ 460 h 1140"/>
              <a:gd name="T66" fmla="*/ 855 w 2397"/>
              <a:gd name="T67" fmla="*/ 472 h 1140"/>
              <a:gd name="T68" fmla="*/ 984 w 2397"/>
              <a:gd name="T69" fmla="*/ 493 h 1140"/>
              <a:gd name="T70" fmla="*/ 1007 w 2397"/>
              <a:gd name="T71" fmla="*/ 501 h 1140"/>
              <a:gd name="T72" fmla="*/ 1055 w 2397"/>
              <a:gd name="T73" fmla="*/ 528 h 1140"/>
              <a:gd name="T74" fmla="*/ 1079 w 2397"/>
              <a:gd name="T75" fmla="*/ 540 h 1140"/>
              <a:gd name="T76" fmla="*/ 1118 w 2397"/>
              <a:gd name="T77" fmla="*/ 567 h 1140"/>
              <a:gd name="T78" fmla="*/ 1171 w 2397"/>
              <a:gd name="T79" fmla="*/ 582 h 1140"/>
              <a:gd name="T80" fmla="*/ 1195 w 2397"/>
              <a:gd name="T81" fmla="*/ 612 h 1140"/>
              <a:gd name="T82" fmla="*/ 1249 w 2397"/>
              <a:gd name="T83" fmla="*/ 630 h 1140"/>
              <a:gd name="T84" fmla="*/ 1255 w 2397"/>
              <a:gd name="T85" fmla="*/ 663 h 1140"/>
              <a:gd name="T86" fmla="*/ 1261 w 2397"/>
              <a:gd name="T87" fmla="*/ 678 h 1140"/>
              <a:gd name="T88" fmla="*/ 1264 w 2397"/>
              <a:gd name="T89" fmla="*/ 713 h 1140"/>
              <a:gd name="T90" fmla="*/ 1302 w 2397"/>
              <a:gd name="T91" fmla="*/ 728 h 1140"/>
              <a:gd name="T92" fmla="*/ 1302 w 2397"/>
              <a:gd name="T93" fmla="*/ 764 h 1140"/>
              <a:gd name="T94" fmla="*/ 1359 w 2397"/>
              <a:gd name="T95" fmla="*/ 782 h 1140"/>
              <a:gd name="T96" fmla="*/ 1371 w 2397"/>
              <a:gd name="T97" fmla="*/ 824 h 1140"/>
              <a:gd name="T98" fmla="*/ 1499 w 2397"/>
              <a:gd name="T99" fmla="*/ 848 h 1140"/>
              <a:gd name="T100" fmla="*/ 1529 w 2397"/>
              <a:gd name="T101" fmla="*/ 908 h 1140"/>
              <a:gd name="T102" fmla="*/ 1657 w 2397"/>
              <a:gd name="T103" fmla="*/ 937 h 1140"/>
              <a:gd name="T104" fmla="*/ 1818 w 2397"/>
              <a:gd name="T105" fmla="*/ 1042 h 1140"/>
              <a:gd name="T106" fmla="*/ 2397 w 2397"/>
              <a:gd name="T107" fmla="*/ 114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7" h="1140">
                <a:moveTo>
                  <a:pt x="0" y="0"/>
                </a:moveTo>
                <a:lnTo>
                  <a:pt x="146" y="0"/>
                </a:lnTo>
                <a:lnTo>
                  <a:pt x="146" y="6"/>
                </a:lnTo>
                <a:lnTo>
                  <a:pt x="182" y="6"/>
                </a:lnTo>
                <a:lnTo>
                  <a:pt x="182" y="15"/>
                </a:lnTo>
                <a:lnTo>
                  <a:pt x="205" y="15"/>
                </a:lnTo>
                <a:lnTo>
                  <a:pt x="205" y="24"/>
                </a:lnTo>
                <a:lnTo>
                  <a:pt x="214" y="24"/>
                </a:lnTo>
                <a:lnTo>
                  <a:pt x="214" y="30"/>
                </a:lnTo>
                <a:lnTo>
                  <a:pt x="220" y="30"/>
                </a:lnTo>
                <a:lnTo>
                  <a:pt x="220" y="48"/>
                </a:lnTo>
                <a:lnTo>
                  <a:pt x="220" y="48"/>
                </a:lnTo>
                <a:lnTo>
                  <a:pt x="220" y="57"/>
                </a:lnTo>
                <a:lnTo>
                  <a:pt x="223" y="57"/>
                </a:lnTo>
                <a:lnTo>
                  <a:pt x="223" y="72"/>
                </a:lnTo>
                <a:lnTo>
                  <a:pt x="235" y="72"/>
                </a:lnTo>
                <a:lnTo>
                  <a:pt x="235" y="80"/>
                </a:lnTo>
                <a:lnTo>
                  <a:pt x="274" y="80"/>
                </a:lnTo>
                <a:lnTo>
                  <a:pt x="274" y="86"/>
                </a:lnTo>
                <a:lnTo>
                  <a:pt x="280" y="86"/>
                </a:lnTo>
                <a:lnTo>
                  <a:pt x="280" y="95"/>
                </a:lnTo>
                <a:lnTo>
                  <a:pt x="301" y="95"/>
                </a:lnTo>
                <a:lnTo>
                  <a:pt x="301" y="104"/>
                </a:lnTo>
                <a:lnTo>
                  <a:pt x="304" y="104"/>
                </a:lnTo>
                <a:lnTo>
                  <a:pt x="304" y="113"/>
                </a:lnTo>
                <a:lnTo>
                  <a:pt x="313" y="113"/>
                </a:lnTo>
                <a:lnTo>
                  <a:pt x="313" y="119"/>
                </a:lnTo>
                <a:lnTo>
                  <a:pt x="319" y="119"/>
                </a:lnTo>
                <a:lnTo>
                  <a:pt x="319" y="137"/>
                </a:lnTo>
                <a:lnTo>
                  <a:pt x="346" y="137"/>
                </a:lnTo>
                <a:lnTo>
                  <a:pt x="346" y="143"/>
                </a:lnTo>
                <a:lnTo>
                  <a:pt x="369" y="143"/>
                </a:lnTo>
                <a:lnTo>
                  <a:pt x="369" y="152"/>
                </a:lnTo>
                <a:lnTo>
                  <a:pt x="393" y="152"/>
                </a:lnTo>
                <a:lnTo>
                  <a:pt x="393" y="161"/>
                </a:lnTo>
                <a:lnTo>
                  <a:pt x="399" y="161"/>
                </a:lnTo>
                <a:lnTo>
                  <a:pt x="399" y="170"/>
                </a:lnTo>
                <a:lnTo>
                  <a:pt x="408" y="170"/>
                </a:lnTo>
                <a:lnTo>
                  <a:pt x="408" y="179"/>
                </a:lnTo>
                <a:lnTo>
                  <a:pt x="417" y="179"/>
                </a:lnTo>
                <a:lnTo>
                  <a:pt x="417" y="185"/>
                </a:lnTo>
                <a:lnTo>
                  <a:pt x="471" y="185"/>
                </a:lnTo>
                <a:lnTo>
                  <a:pt x="471" y="194"/>
                </a:lnTo>
                <a:lnTo>
                  <a:pt x="495" y="194"/>
                </a:lnTo>
                <a:lnTo>
                  <a:pt x="495" y="203"/>
                </a:lnTo>
                <a:lnTo>
                  <a:pt x="498" y="203"/>
                </a:lnTo>
                <a:lnTo>
                  <a:pt x="498" y="212"/>
                </a:lnTo>
                <a:lnTo>
                  <a:pt x="515" y="212"/>
                </a:lnTo>
                <a:lnTo>
                  <a:pt x="515" y="218"/>
                </a:lnTo>
                <a:lnTo>
                  <a:pt x="536" y="218"/>
                </a:lnTo>
                <a:lnTo>
                  <a:pt x="536" y="227"/>
                </a:lnTo>
                <a:lnTo>
                  <a:pt x="539" y="227"/>
                </a:lnTo>
                <a:lnTo>
                  <a:pt x="539" y="236"/>
                </a:lnTo>
                <a:lnTo>
                  <a:pt x="557" y="236"/>
                </a:lnTo>
                <a:lnTo>
                  <a:pt x="557" y="245"/>
                </a:lnTo>
                <a:lnTo>
                  <a:pt x="560" y="245"/>
                </a:lnTo>
                <a:lnTo>
                  <a:pt x="560" y="251"/>
                </a:lnTo>
                <a:lnTo>
                  <a:pt x="590" y="251"/>
                </a:lnTo>
                <a:lnTo>
                  <a:pt x="590" y="260"/>
                </a:lnTo>
                <a:lnTo>
                  <a:pt x="602" y="260"/>
                </a:lnTo>
                <a:lnTo>
                  <a:pt x="602" y="269"/>
                </a:lnTo>
                <a:lnTo>
                  <a:pt x="611" y="269"/>
                </a:lnTo>
                <a:lnTo>
                  <a:pt x="611" y="278"/>
                </a:lnTo>
                <a:lnTo>
                  <a:pt x="617" y="278"/>
                </a:lnTo>
                <a:lnTo>
                  <a:pt x="617" y="286"/>
                </a:lnTo>
                <a:lnTo>
                  <a:pt x="659" y="286"/>
                </a:lnTo>
                <a:lnTo>
                  <a:pt x="659" y="292"/>
                </a:lnTo>
                <a:lnTo>
                  <a:pt x="679" y="292"/>
                </a:lnTo>
                <a:lnTo>
                  <a:pt x="679" y="301"/>
                </a:lnTo>
                <a:lnTo>
                  <a:pt x="691" y="301"/>
                </a:lnTo>
                <a:lnTo>
                  <a:pt x="691" y="310"/>
                </a:lnTo>
                <a:lnTo>
                  <a:pt x="703" y="310"/>
                </a:lnTo>
                <a:lnTo>
                  <a:pt x="703" y="319"/>
                </a:lnTo>
                <a:lnTo>
                  <a:pt x="706" y="319"/>
                </a:lnTo>
                <a:lnTo>
                  <a:pt x="706" y="346"/>
                </a:lnTo>
                <a:lnTo>
                  <a:pt x="706" y="346"/>
                </a:lnTo>
                <a:lnTo>
                  <a:pt x="706" y="361"/>
                </a:lnTo>
                <a:lnTo>
                  <a:pt x="727" y="361"/>
                </a:lnTo>
                <a:lnTo>
                  <a:pt x="727" y="370"/>
                </a:lnTo>
                <a:lnTo>
                  <a:pt x="736" y="370"/>
                </a:lnTo>
                <a:lnTo>
                  <a:pt x="736" y="379"/>
                </a:lnTo>
                <a:lnTo>
                  <a:pt x="760" y="379"/>
                </a:lnTo>
                <a:lnTo>
                  <a:pt x="760" y="388"/>
                </a:lnTo>
                <a:lnTo>
                  <a:pt x="763" y="388"/>
                </a:lnTo>
                <a:lnTo>
                  <a:pt x="763" y="397"/>
                </a:lnTo>
                <a:lnTo>
                  <a:pt x="778" y="397"/>
                </a:lnTo>
                <a:lnTo>
                  <a:pt x="778" y="406"/>
                </a:lnTo>
                <a:lnTo>
                  <a:pt x="778" y="406"/>
                </a:lnTo>
                <a:lnTo>
                  <a:pt x="778" y="415"/>
                </a:lnTo>
                <a:lnTo>
                  <a:pt x="799" y="415"/>
                </a:lnTo>
                <a:lnTo>
                  <a:pt x="799" y="424"/>
                </a:lnTo>
                <a:lnTo>
                  <a:pt x="817" y="424"/>
                </a:lnTo>
                <a:lnTo>
                  <a:pt x="817" y="433"/>
                </a:lnTo>
                <a:lnTo>
                  <a:pt x="823" y="433"/>
                </a:lnTo>
                <a:lnTo>
                  <a:pt x="823" y="442"/>
                </a:lnTo>
                <a:lnTo>
                  <a:pt x="831" y="442"/>
                </a:lnTo>
                <a:lnTo>
                  <a:pt x="831" y="451"/>
                </a:lnTo>
                <a:lnTo>
                  <a:pt x="849" y="451"/>
                </a:lnTo>
                <a:lnTo>
                  <a:pt x="849" y="460"/>
                </a:lnTo>
                <a:lnTo>
                  <a:pt x="855" y="460"/>
                </a:lnTo>
                <a:lnTo>
                  <a:pt x="855" y="472"/>
                </a:lnTo>
                <a:lnTo>
                  <a:pt x="855" y="472"/>
                </a:lnTo>
                <a:lnTo>
                  <a:pt x="855" y="481"/>
                </a:lnTo>
                <a:lnTo>
                  <a:pt x="984" y="481"/>
                </a:lnTo>
                <a:lnTo>
                  <a:pt x="984" y="493"/>
                </a:lnTo>
                <a:lnTo>
                  <a:pt x="1001" y="493"/>
                </a:lnTo>
                <a:lnTo>
                  <a:pt x="1001" y="501"/>
                </a:lnTo>
                <a:lnTo>
                  <a:pt x="1007" y="501"/>
                </a:lnTo>
                <a:lnTo>
                  <a:pt x="1007" y="513"/>
                </a:lnTo>
                <a:lnTo>
                  <a:pt x="1055" y="513"/>
                </a:lnTo>
                <a:lnTo>
                  <a:pt x="1055" y="528"/>
                </a:lnTo>
                <a:lnTo>
                  <a:pt x="1064" y="528"/>
                </a:lnTo>
                <a:lnTo>
                  <a:pt x="1064" y="540"/>
                </a:lnTo>
                <a:lnTo>
                  <a:pt x="1079" y="540"/>
                </a:lnTo>
                <a:lnTo>
                  <a:pt x="1079" y="552"/>
                </a:lnTo>
                <a:lnTo>
                  <a:pt x="1118" y="552"/>
                </a:lnTo>
                <a:lnTo>
                  <a:pt x="1118" y="567"/>
                </a:lnTo>
                <a:lnTo>
                  <a:pt x="1124" y="567"/>
                </a:lnTo>
                <a:lnTo>
                  <a:pt x="1124" y="582"/>
                </a:lnTo>
                <a:lnTo>
                  <a:pt x="1171" y="582"/>
                </a:lnTo>
                <a:lnTo>
                  <a:pt x="1171" y="597"/>
                </a:lnTo>
                <a:lnTo>
                  <a:pt x="1195" y="597"/>
                </a:lnTo>
                <a:lnTo>
                  <a:pt x="1195" y="612"/>
                </a:lnTo>
                <a:lnTo>
                  <a:pt x="1240" y="612"/>
                </a:lnTo>
                <a:lnTo>
                  <a:pt x="1240" y="630"/>
                </a:lnTo>
                <a:lnTo>
                  <a:pt x="1249" y="630"/>
                </a:lnTo>
                <a:lnTo>
                  <a:pt x="1249" y="645"/>
                </a:lnTo>
                <a:lnTo>
                  <a:pt x="1255" y="645"/>
                </a:lnTo>
                <a:lnTo>
                  <a:pt x="1255" y="663"/>
                </a:lnTo>
                <a:lnTo>
                  <a:pt x="1255" y="663"/>
                </a:lnTo>
                <a:lnTo>
                  <a:pt x="1255" y="678"/>
                </a:lnTo>
                <a:lnTo>
                  <a:pt x="1261" y="678"/>
                </a:lnTo>
                <a:lnTo>
                  <a:pt x="1261" y="696"/>
                </a:lnTo>
                <a:lnTo>
                  <a:pt x="1264" y="696"/>
                </a:lnTo>
                <a:lnTo>
                  <a:pt x="1264" y="713"/>
                </a:lnTo>
                <a:lnTo>
                  <a:pt x="1288" y="713"/>
                </a:lnTo>
                <a:lnTo>
                  <a:pt x="1288" y="728"/>
                </a:lnTo>
                <a:lnTo>
                  <a:pt x="1302" y="728"/>
                </a:lnTo>
                <a:lnTo>
                  <a:pt x="1302" y="746"/>
                </a:lnTo>
                <a:lnTo>
                  <a:pt x="1302" y="746"/>
                </a:lnTo>
                <a:lnTo>
                  <a:pt x="1302" y="764"/>
                </a:lnTo>
                <a:lnTo>
                  <a:pt x="1332" y="764"/>
                </a:lnTo>
                <a:lnTo>
                  <a:pt x="1332" y="782"/>
                </a:lnTo>
                <a:lnTo>
                  <a:pt x="1359" y="782"/>
                </a:lnTo>
                <a:lnTo>
                  <a:pt x="1359" y="803"/>
                </a:lnTo>
                <a:lnTo>
                  <a:pt x="1371" y="803"/>
                </a:lnTo>
                <a:lnTo>
                  <a:pt x="1371" y="824"/>
                </a:lnTo>
                <a:lnTo>
                  <a:pt x="1452" y="824"/>
                </a:lnTo>
                <a:lnTo>
                  <a:pt x="1452" y="848"/>
                </a:lnTo>
                <a:lnTo>
                  <a:pt x="1499" y="848"/>
                </a:lnTo>
                <a:lnTo>
                  <a:pt x="1499" y="878"/>
                </a:lnTo>
                <a:lnTo>
                  <a:pt x="1529" y="878"/>
                </a:lnTo>
                <a:lnTo>
                  <a:pt x="1529" y="908"/>
                </a:lnTo>
                <a:lnTo>
                  <a:pt x="1601" y="908"/>
                </a:lnTo>
                <a:lnTo>
                  <a:pt x="1601" y="937"/>
                </a:lnTo>
                <a:lnTo>
                  <a:pt x="1657" y="937"/>
                </a:lnTo>
                <a:lnTo>
                  <a:pt x="1657" y="982"/>
                </a:lnTo>
                <a:lnTo>
                  <a:pt x="1818" y="982"/>
                </a:lnTo>
                <a:lnTo>
                  <a:pt x="1818" y="1042"/>
                </a:lnTo>
                <a:lnTo>
                  <a:pt x="2081" y="1042"/>
                </a:lnTo>
                <a:lnTo>
                  <a:pt x="2081" y="1140"/>
                </a:lnTo>
                <a:lnTo>
                  <a:pt x="2397" y="1140"/>
                </a:lnTo>
              </a:path>
            </a:pathLst>
          </a:custGeom>
          <a:noFill/>
          <a:ln w="28575">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6" name="Line 648"/>
          <p:cNvSpPr>
            <a:spLocks noChangeShapeType="1"/>
          </p:cNvSpPr>
          <p:nvPr/>
        </p:nvSpPr>
        <p:spPr bwMode="auto">
          <a:xfrm flipV="1">
            <a:off x="7490505" y="2876583"/>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7" name="Line 649"/>
          <p:cNvSpPr>
            <a:spLocks noChangeShapeType="1"/>
          </p:cNvSpPr>
          <p:nvPr/>
        </p:nvSpPr>
        <p:spPr bwMode="auto">
          <a:xfrm>
            <a:off x="7449491"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8" name="Line 650"/>
          <p:cNvSpPr>
            <a:spLocks noChangeShapeType="1"/>
          </p:cNvSpPr>
          <p:nvPr/>
        </p:nvSpPr>
        <p:spPr bwMode="auto">
          <a:xfrm flipV="1">
            <a:off x="7454049" y="2876583"/>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69" name="Line 651"/>
          <p:cNvSpPr>
            <a:spLocks noChangeShapeType="1"/>
          </p:cNvSpPr>
          <p:nvPr/>
        </p:nvSpPr>
        <p:spPr bwMode="auto">
          <a:xfrm>
            <a:off x="7413033"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0" name="Line 652"/>
          <p:cNvSpPr>
            <a:spLocks noChangeShapeType="1"/>
          </p:cNvSpPr>
          <p:nvPr/>
        </p:nvSpPr>
        <p:spPr bwMode="auto">
          <a:xfrm flipV="1">
            <a:off x="7435820" y="2847975"/>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1" name="Line 653"/>
          <p:cNvSpPr>
            <a:spLocks noChangeShapeType="1"/>
          </p:cNvSpPr>
          <p:nvPr/>
        </p:nvSpPr>
        <p:spPr bwMode="auto">
          <a:xfrm>
            <a:off x="7396343" y="2886075"/>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2" name="Line 654"/>
          <p:cNvSpPr>
            <a:spLocks noChangeShapeType="1"/>
          </p:cNvSpPr>
          <p:nvPr/>
        </p:nvSpPr>
        <p:spPr bwMode="auto">
          <a:xfrm flipV="1">
            <a:off x="7426706" y="28336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3" name="Line 655"/>
          <p:cNvSpPr>
            <a:spLocks noChangeShapeType="1"/>
          </p:cNvSpPr>
          <p:nvPr/>
        </p:nvSpPr>
        <p:spPr bwMode="auto">
          <a:xfrm>
            <a:off x="7387229" y="2871788"/>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4" name="Line 656"/>
          <p:cNvSpPr>
            <a:spLocks noChangeShapeType="1"/>
          </p:cNvSpPr>
          <p:nvPr/>
        </p:nvSpPr>
        <p:spPr bwMode="auto">
          <a:xfrm flipV="1">
            <a:off x="7426706" y="28336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5" name="Line 657"/>
          <p:cNvSpPr>
            <a:spLocks noChangeShapeType="1"/>
          </p:cNvSpPr>
          <p:nvPr/>
        </p:nvSpPr>
        <p:spPr bwMode="auto">
          <a:xfrm>
            <a:off x="7387229" y="2871788"/>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6" name="Line 658"/>
          <p:cNvSpPr>
            <a:spLocks noChangeShapeType="1"/>
          </p:cNvSpPr>
          <p:nvPr/>
        </p:nvSpPr>
        <p:spPr bwMode="auto">
          <a:xfrm flipV="1">
            <a:off x="7422148" y="28336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7" name="Line 659"/>
          <p:cNvSpPr>
            <a:spLocks noChangeShapeType="1"/>
          </p:cNvSpPr>
          <p:nvPr/>
        </p:nvSpPr>
        <p:spPr bwMode="auto">
          <a:xfrm>
            <a:off x="7382671" y="2871788"/>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8" name="Line 660"/>
          <p:cNvSpPr>
            <a:spLocks noChangeShapeType="1"/>
          </p:cNvSpPr>
          <p:nvPr/>
        </p:nvSpPr>
        <p:spPr bwMode="auto">
          <a:xfrm flipV="1">
            <a:off x="7417591" y="28336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79" name="Line 661"/>
          <p:cNvSpPr>
            <a:spLocks noChangeShapeType="1"/>
          </p:cNvSpPr>
          <p:nvPr/>
        </p:nvSpPr>
        <p:spPr bwMode="auto">
          <a:xfrm>
            <a:off x="7378101" y="2871788"/>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80" name="Line 662"/>
          <p:cNvSpPr>
            <a:spLocks noChangeShapeType="1"/>
          </p:cNvSpPr>
          <p:nvPr/>
        </p:nvSpPr>
        <p:spPr bwMode="auto">
          <a:xfrm flipV="1">
            <a:off x="7417591" y="28336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2081" name="Line 663"/>
          <p:cNvSpPr>
            <a:spLocks noChangeShapeType="1"/>
          </p:cNvSpPr>
          <p:nvPr/>
        </p:nvSpPr>
        <p:spPr bwMode="auto">
          <a:xfrm>
            <a:off x="7378114" y="2871788"/>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2" name="Line 665"/>
          <p:cNvSpPr>
            <a:spLocks noChangeShapeType="1"/>
          </p:cNvSpPr>
          <p:nvPr/>
        </p:nvSpPr>
        <p:spPr bwMode="auto">
          <a:xfrm flipV="1">
            <a:off x="7417591" y="28337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3" name="Line 666"/>
          <p:cNvSpPr>
            <a:spLocks noChangeShapeType="1"/>
          </p:cNvSpPr>
          <p:nvPr/>
        </p:nvSpPr>
        <p:spPr bwMode="auto">
          <a:xfrm>
            <a:off x="7373558" y="2871788"/>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4" name="Line 667"/>
          <p:cNvSpPr>
            <a:spLocks noChangeShapeType="1"/>
          </p:cNvSpPr>
          <p:nvPr/>
        </p:nvSpPr>
        <p:spPr bwMode="auto">
          <a:xfrm flipV="1">
            <a:off x="7408477" y="28337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5" name="Line 668"/>
          <p:cNvSpPr>
            <a:spLocks noChangeShapeType="1"/>
          </p:cNvSpPr>
          <p:nvPr/>
        </p:nvSpPr>
        <p:spPr bwMode="auto">
          <a:xfrm>
            <a:off x="7368985" y="2871788"/>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6" name="Line 669"/>
          <p:cNvSpPr>
            <a:spLocks noChangeShapeType="1"/>
          </p:cNvSpPr>
          <p:nvPr/>
        </p:nvSpPr>
        <p:spPr bwMode="auto">
          <a:xfrm flipV="1">
            <a:off x="7403920" y="28337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7" name="Line 670"/>
          <p:cNvSpPr>
            <a:spLocks noChangeShapeType="1"/>
          </p:cNvSpPr>
          <p:nvPr/>
        </p:nvSpPr>
        <p:spPr bwMode="auto">
          <a:xfrm>
            <a:off x="7364443" y="2871788"/>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8" name="Line 671"/>
          <p:cNvSpPr>
            <a:spLocks noChangeShapeType="1"/>
          </p:cNvSpPr>
          <p:nvPr/>
        </p:nvSpPr>
        <p:spPr bwMode="auto">
          <a:xfrm flipV="1">
            <a:off x="7396325" y="2819401"/>
            <a:ext cx="0" cy="7620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9" name="Line 672"/>
          <p:cNvSpPr>
            <a:spLocks noChangeShapeType="1"/>
          </p:cNvSpPr>
          <p:nvPr/>
        </p:nvSpPr>
        <p:spPr bwMode="auto">
          <a:xfrm>
            <a:off x="7355329" y="2857501"/>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0" name="Line 673"/>
          <p:cNvSpPr>
            <a:spLocks noChangeShapeType="1"/>
          </p:cNvSpPr>
          <p:nvPr/>
        </p:nvSpPr>
        <p:spPr bwMode="auto">
          <a:xfrm flipV="1">
            <a:off x="7382654" y="278609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1" name="Line 674"/>
          <p:cNvSpPr>
            <a:spLocks noChangeShapeType="1"/>
          </p:cNvSpPr>
          <p:nvPr/>
        </p:nvSpPr>
        <p:spPr bwMode="auto">
          <a:xfrm>
            <a:off x="7337101" y="282892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2" name="Line 675"/>
          <p:cNvSpPr>
            <a:spLocks noChangeShapeType="1"/>
          </p:cNvSpPr>
          <p:nvPr/>
        </p:nvSpPr>
        <p:spPr bwMode="auto">
          <a:xfrm flipV="1">
            <a:off x="7368982" y="278609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3" name="Line 676"/>
          <p:cNvSpPr>
            <a:spLocks noChangeShapeType="1"/>
          </p:cNvSpPr>
          <p:nvPr/>
        </p:nvSpPr>
        <p:spPr bwMode="auto">
          <a:xfrm>
            <a:off x="7327986" y="282892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4" name="Line 677"/>
          <p:cNvSpPr>
            <a:spLocks noChangeShapeType="1"/>
          </p:cNvSpPr>
          <p:nvPr/>
        </p:nvSpPr>
        <p:spPr bwMode="auto">
          <a:xfrm flipV="1">
            <a:off x="7364424" y="278609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5" name="Line 678"/>
          <p:cNvSpPr>
            <a:spLocks noChangeShapeType="1"/>
          </p:cNvSpPr>
          <p:nvPr/>
        </p:nvSpPr>
        <p:spPr bwMode="auto">
          <a:xfrm>
            <a:off x="7323429" y="2828926"/>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6" name="Line 679"/>
          <p:cNvSpPr>
            <a:spLocks noChangeShapeType="1"/>
          </p:cNvSpPr>
          <p:nvPr/>
        </p:nvSpPr>
        <p:spPr bwMode="auto">
          <a:xfrm flipV="1">
            <a:off x="7332524" y="2771809"/>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7" name="Line 680"/>
          <p:cNvSpPr>
            <a:spLocks noChangeShapeType="1"/>
          </p:cNvSpPr>
          <p:nvPr/>
        </p:nvSpPr>
        <p:spPr bwMode="auto">
          <a:xfrm>
            <a:off x="7291511" y="2814638"/>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8" name="Line 681"/>
          <p:cNvSpPr>
            <a:spLocks noChangeShapeType="1"/>
          </p:cNvSpPr>
          <p:nvPr/>
        </p:nvSpPr>
        <p:spPr bwMode="auto">
          <a:xfrm flipV="1">
            <a:off x="7259610" y="27194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99" name="Line 682"/>
          <p:cNvSpPr>
            <a:spLocks noChangeShapeType="1"/>
          </p:cNvSpPr>
          <p:nvPr/>
        </p:nvSpPr>
        <p:spPr bwMode="auto">
          <a:xfrm>
            <a:off x="7218596" y="2757488"/>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0" name="Line 683"/>
          <p:cNvSpPr>
            <a:spLocks noChangeShapeType="1"/>
          </p:cNvSpPr>
          <p:nvPr/>
        </p:nvSpPr>
        <p:spPr bwMode="auto">
          <a:xfrm flipV="1">
            <a:off x="7250496" y="270513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1" name="Line 684"/>
          <p:cNvSpPr>
            <a:spLocks noChangeShapeType="1"/>
          </p:cNvSpPr>
          <p:nvPr/>
        </p:nvSpPr>
        <p:spPr bwMode="auto">
          <a:xfrm>
            <a:off x="7204924" y="2743201"/>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2" name="Line 685"/>
          <p:cNvSpPr>
            <a:spLocks noChangeShapeType="1"/>
          </p:cNvSpPr>
          <p:nvPr/>
        </p:nvSpPr>
        <p:spPr bwMode="auto">
          <a:xfrm flipV="1">
            <a:off x="7200368" y="260988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3" name="Line 686"/>
          <p:cNvSpPr>
            <a:spLocks noChangeShapeType="1"/>
          </p:cNvSpPr>
          <p:nvPr/>
        </p:nvSpPr>
        <p:spPr bwMode="auto">
          <a:xfrm>
            <a:off x="7156333" y="2647951"/>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4" name="Line 687"/>
          <p:cNvSpPr>
            <a:spLocks noChangeShapeType="1"/>
          </p:cNvSpPr>
          <p:nvPr/>
        </p:nvSpPr>
        <p:spPr bwMode="auto">
          <a:xfrm flipV="1">
            <a:off x="7159353" y="2582896"/>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5" name="Line 688"/>
          <p:cNvSpPr>
            <a:spLocks noChangeShapeType="1"/>
          </p:cNvSpPr>
          <p:nvPr/>
        </p:nvSpPr>
        <p:spPr bwMode="auto">
          <a:xfrm>
            <a:off x="7119876" y="2619376"/>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6" name="Line 689"/>
          <p:cNvSpPr>
            <a:spLocks noChangeShapeType="1"/>
          </p:cNvSpPr>
          <p:nvPr/>
        </p:nvSpPr>
        <p:spPr bwMode="auto">
          <a:xfrm flipV="1">
            <a:off x="7115301" y="2568609"/>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7" name="Line 690"/>
          <p:cNvSpPr>
            <a:spLocks noChangeShapeType="1"/>
          </p:cNvSpPr>
          <p:nvPr/>
        </p:nvSpPr>
        <p:spPr bwMode="auto">
          <a:xfrm>
            <a:off x="7074286" y="2609851"/>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8" name="Line 691"/>
          <p:cNvSpPr>
            <a:spLocks noChangeShapeType="1"/>
          </p:cNvSpPr>
          <p:nvPr/>
        </p:nvSpPr>
        <p:spPr bwMode="auto">
          <a:xfrm flipV="1">
            <a:off x="7092514" y="2568609"/>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09" name="Line 692"/>
          <p:cNvSpPr>
            <a:spLocks noChangeShapeType="1"/>
          </p:cNvSpPr>
          <p:nvPr/>
        </p:nvSpPr>
        <p:spPr bwMode="auto">
          <a:xfrm>
            <a:off x="7051501" y="2609851"/>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0" name="Line 693"/>
          <p:cNvSpPr>
            <a:spLocks noChangeShapeType="1"/>
          </p:cNvSpPr>
          <p:nvPr/>
        </p:nvSpPr>
        <p:spPr bwMode="auto">
          <a:xfrm flipV="1">
            <a:off x="7083401" y="2568609"/>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1" name="Line 694"/>
          <p:cNvSpPr>
            <a:spLocks noChangeShapeType="1"/>
          </p:cNvSpPr>
          <p:nvPr/>
        </p:nvSpPr>
        <p:spPr bwMode="auto">
          <a:xfrm>
            <a:off x="7037830" y="2609851"/>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2" name="Line 695"/>
          <p:cNvSpPr>
            <a:spLocks noChangeShapeType="1"/>
          </p:cNvSpPr>
          <p:nvPr/>
        </p:nvSpPr>
        <p:spPr bwMode="auto">
          <a:xfrm flipV="1">
            <a:off x="7046943" y="2530509"/>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3" name="Line 696"/>
          <p:cNvSpPr>
            <a:spLocks noChangeShapeType="1"/>
          </p:cNvSpPr>
          <p:nvPr/>
        </p:nvSpPr>
        <p:spPr bwMode="auto">
          <a:xfrm>
            <a:off x="7001371" y="256857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4" name="Line 697"/>
          <p:cNvSpPr>
            <a:spLocks noChangeShapeType="1"/>
          </p:cNvSpPr>
          <p:nvPr/>
        </p:nvSpPr>
        <p:spPr bwMode="auto">
          <a:xfrm flipV="1">
            <a:off x="6928457" y="246383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5" name="Line 698"/>
          <p:cNvSpPr>
            <a:spLocks noChangeShapeType="1"/>
          </p:cNvSpPr>
          <p:nvPr/>
        </p:nvSpPr>
        <p:spPr bwMode="auto">
          <a:xfrm>
            <a:off x="6888980" y="2501901"/>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6" name="Line 699"/>
          <p:cNvSpPr>
            <a:spLocks noChangeShapeType="1"/>
          </p:cNvSpPr>
          <p:nvPr/>
        </p:nvSpPr>
        <p:spPr bwMode="auto">
          <a:xfrm flipV="1">
            <a:off x="6923900" y="246383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7" name="Line 700"/>
          <p:cNvSpPr>
            <a:spLocks noChangeShapeType="1"/>
          </p:cNvSpPr>
          <p:nvPr/>
        </p:nvSpPr>
        <p:spPr bwMode="auto">
          <a:xfrm>
            <a:off x="6884423" y="2501901"/>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8" name="Line 701"/>
          <p:cNvSpPr>
            <a:spLocks noChangeShapeType="1"/>
          </p:cNvSpPr>
          <p:nvPr/>
        </p:nvSpPr>
        <p:spPr bwMode="auto">
          <a:xfrm flipV="1">
            <a:off x="6671738" y="234477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19" name="Line 702"/>
          <p:cNvSpPr>
            <a:spLocks noChangeShapeType="1"/>
          </p:cNvSpPr>
          <p:nvPr/>
        </p:nvSpPr>
        <p:spPr bwMode="auto">
          <a:xfrm>
            <a:off x="6630733" y="2382838"/>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0" name="Line 703"/>
          <p:cNvSpPr>
            <a:spLocks noChangeShapeType="1"/>
          </p:cNvSpPr>
          <p:nvPr/>
        </p:nvSpPr>
        <p:spPr bwMode="auto">
          <a:xfrm flipV="1">
            <a:off x="6621608" y="230667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1" name="Line 704"/>
          <p:cNvSpPr>
            <a:spLocks noChangeShapeType="1"/>
          </p:cNvSpPr>
          <p:nvPr/>
        </p:nvSpPr>
        <p:spPr bwMode="auto">
          <a:xfrm>
            <a:off x="6580595" y="2344738"/>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2" name="Line 705"/>
          <p:cNvSpPr>
            <a:spLocks noChangeShapeType="1"/>
          </p:cNvSpPr>
          <p:nvPr/>
        </p:nvSpPr>
        <p:spPr bwMode="auto">
          <a:xfrm flipV="1">
            <a:off x="6612495" y="229238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3" name="Line 706"/>
          <p:cNvSpPr>
            <a:spLocks noChangeShapeType="1"/>
          </p:cNvSpPr>
          <p:nvPr/>
        </p:nvSpPr>
        <p:spPr bwMode="auto">
          <a:xfrm>
            <a:off x="6566923" y="2335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4" name="Line 707"/>
          <p:cNvSpPr>
            <a:spLocks noChangeShapeType="1"/>
          </p:cNvSpPr>
          <p:nvPr/>
        </p:nvSpPr>
        <p:spPr bwMode="auto">
          <a:xfrm flipV="1">
            <a:off x="6381599" y="212728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5" name="Line 708"/>
          <p:cNvSpPr>
            <a:spLocks noChangeShapeType="1"/>
          </p:cNvSpPr>
          <p:nvPr/>
        </p:nvSpPr>
        <p:spPr bwMode="auto">
          <a:xfrm>
            <a:off x="6340585" y="2165351"/>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6" name="Line 709"/>
          <p:cNvSpPr>
            <a:spLocks noChangeShapeType="1"/>
          </p:cNvSpPr>
          <p:nvPr/>
        </p:nvSpPr>
        <p:spPr bwMode="auto">
          <a:xfrm flipV="1">
            <a:off x="6313241" y="211299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7" name="Line 710"/>
          <p:cNvSpPr>
            <a:spLocks noChangeShapeType="1"/>
          </p:cNvSpPr>
          <p:nvPr/>
        </p:nvSpPr>
        <p:spPr bwMode="auto">
          <a:xfrm>
            <a:off x="6272227" y="2155826"/>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8" name="Line 711"/>
          <p:cNvSpPr>
            <a:spLocks noChangeShapeType="1"/>
          </p:cNvSpPr>
          <p:nvPr/>
        </p:nvSpPr>
        <p:spPr bwMode="auto">
          <a:xfrm flipV="1">
            <a:off x="6304128" y="211299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29" name="Line 712"/>
          <p:cNvSpPr>
            <a:spLocks noChangeShapeType="1"/>
          </p:cNvSpPr>
          <p:nvPr/>
        </p:nvSpPr>
        <p:spPr bwMode="auto">
          <a:xfrm>
            <a:off x="6263112" y="215582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0" name="Line 713"/>
          <p:cNvSpPr>
            <a:spLocks noChangeShapeType="1"/>
          </p:cNvSpPr>
          <p:nvPr/>
        </p:nvSpPr>
        <p:spPr bwMode="auto">
          <a:xfrm flipV="1">
            <a:off x="7803430" y="2994059"/>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1" name="Line 714"/>
          <p:cNvSpPr>
            <a:spLocks noChangeShapeType="1"/>
          </p:cNvSpPr>
          <p:nvPr/>
        </p:nvSpPr>
        <p:spPr bwMode="auto">
          <a:xfrm>
            <a:off x="7757858" y="303212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2" name="Line 715"/>
          <p:cNvSpPr>
            <a:spLocks noChangeShapeType="1"/>
          </p:cNvSpPr>
          <p:nvPr/>
        </p:nvSpPr>
        <p:spPr bwMode="auto">
          <a:xfrm flipV="1">
            <a:off x="7771530" y="2974976"/>
            <a:ext cx="0" cy="7620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3" name="Line 716"/>
          <p:cNvSpPr>
            <a:spLocks noChangeShapeType="1"/>
          </p:cNvSpPr>
          <p:nvPr/>
        </p:nvSpPr>
        <p:spPr bwMode="auto">
          <a:xfrm>
            <a:off x="7725961" y="301307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4" name="Line 717"/>
          <p:cNvSpPr>
            <a:spLocks noChangeShapeType="1"/>
          </p:cNvSpPr>
          <p:nvPr/>
        </p:nvSpPr>
        <p:spPr bwMode="auto">
          <a:xfrm flipV="1">
            <a:off x="7766973" y="2974976"/>
            <a:ext cx="0" cy="7620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5" name="Line 718"/>
          <p:cNvSpPr>
            <a:spLocks noChangeShapeType="1"/>
          </p:cNvSpPr>
          <p:nvPr/>
        </p:nvSpPr>
        <p:spPr bwMode="auto">
          <a:xfrm>
            <a:off x="7725959" y="3013076"/>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6" name="Line 719"/>
          <p:cNvSpPr>
            <a:spLocks noChangeShapeType="1"/>
          </p:cNvSpPr>
          <p:nvPr/>
        </p:nvSpPr>
        <p:spPr bwMode="auto">
          <a:xfrm flipV="1">
            <a:off x="7753302" y="295119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7" name="Line 720"/>
          <p:cNvSpPr>
            <a:spLocks noChangeShapeType="1"/>
          </p:cNvSpPr>
          <p:nvPr/>
        </p:nvSpPr>
        <p:spPr bwMode="auto">
          <a:xfrm>
            <a:off x="7707730" y="299402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8" name="Line 721"/>
          <p:cNvSpPr>
            <a:spLocks noChangeShapeType="1"/>
          </p:cNvSpPr>
          <p:nvPr/>
        </p:nvSpPr>
        <p:spPr bwMode="auto">
          <a:xfrm flipV="1">
            <a:off x="7748745" y="295119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39" name="Line 722"/>
          <p:cNvSpPr>
            <a:spLocks noChangeShapeType="1"/>
          </p:cNvSpPr>
          <p:nvPr/>
        </p:nvSpPr>
        <p:spPr bwMode="auto">
          <a:xfrm>
            <a:off x="7703173" y="299402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0" name="Line 723"/>
          <p:cNvSpPr>
            <a:spLocks noChangeShapeType="1"/>
          </p:cNvSpPr>
          <p:nvPr/>
        </p:nvSpPr>
        <p:spPr bwMode="auto">
          <a:xfrm flipV="1">
            <a:off x="7744187" y="295119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1" name="Line 724"/>
          <p:cNvSpPr>
            <a:spLocks noChangeShapeType="1"/>
          </p:cNvSpPr>
          <p:nvPr/>
        </p:nvSpPr>
        <p:spPr bwMode="auto">
          <a:xfrm>
            <a:off x="7703173" y="299402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2" name="Line 725"/>
          <p:cNvSpPr>
            <a:spLocks noChangeShapeType="1"/>
          </p:cNvSpPr>
          <p:nvPr/>
        </p:nvSpPr>
        <p:spPr bwMode="auto">
          <a:xfrm flipV="1">
            <a:off x="7744187"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3" name="Line 726"/>
          <p:cNvSpPr>
            <a:spLocks noChangeShapeType="1"/>
          </p:cNvSpPr>
          <p:nvPr/>
        </p:nvSpPr>
        <p:spPr bwMode="auto">
          <a:xfrm>
            <a:off x="7698619" y="2970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4" name="Line 727"/>
          <p:cNvSpPr>
            <a:spLocks noChangeShapeType="1"/>
          </p:cNvSpPr>
          <p:nvPr/>
        </p:nvSpPr>
        <p:spPr bwMode="auto">
          <a:xfrm flipV="1">
            <a:off x="7739630"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5" name="Line 728"/>
          <p:cNvSpPr>
            <a:spLocks noChangeShapeType="1"/>
          </p:cNvSpPr>
          <p:nvPr/>
        </p:nvSpPr>
        <p:spPr bwMode="auto">
          <a:xfrm>
            <a:off x="7694058" y="2970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6" name="Line 729"/>
          <p:cNvSpPr>
            <a:spLocks noChangeShapeType="1"/>
          </p:cNvSpPr>
          <p:nvPr/>
        </p:nvSpPr>
        <p:spPr bwMode="auto">
          <a:xfrm flipV="1">
            <a:off x="7735074"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7" name="Line 730"/>
          <p:cNvSpPr>
            <a:spLocks noChangeShapeType="1"/>
          </p:cNvSpPr>
          <p:nvPr/>
        </p:nvSpPr>
        <p:spPr bwMode="auto">
          <a:xfrm>
            <a:off x="7689502" y="2970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8" name="Line 731"/>
          <p:cNvSpPr>
            <a:spLocks noChangeShapeType="1"/>
          </p:cNvSpPr>
          <p:nvPr/>
        </p:nvSpPr>
        <p:spPr bwMode="auto">
          <a:xfrm flipV="1">
            <a:off x="7725959"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49" name="Line 732"/>
          <p:cNvSpPr>
            <a:spLocks noChangeShapeType="1"/>
          </p:cNvSpPr>
          <p:nvPr/>
        </p:nvSpPr>
        <p:spPr bwMode="auto">
          <a:xfrm>
            <a:off x="7684948" y="2970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0" name="Line 733"/>
          <p:cNvSpPr>
            <a:spLocks noChangeShapeType="1"/>
          </p:cNvSpPr>
          <p:nvPr/>
        </p:nvSpPr>
        <p:spPr bwMode="auto">
          <a:xfrm flipV="1">
            <a:off x="7721402"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1" name="Line 734"/>
          <p:cNvSpPr>
            <a:spLocks noChangeShapeType="1"/>
          </p:cNvSpPr>
          <p:nvPr/>
        </p:nvSpPr>
        <p:spPr bwMode="auto">
          <a:xfrm>
            <a:off x="7675831" y="2970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2" name="Line 735"/>
          <p:cNvSpPr>
            <a:spLocks noChangeShapeType="1"/>
          </p:cNvSpPr>
          <p:nvPr/>
        </p:nvSpPr>
        <p:spPr bwMode="auto">
          <a:xfrm flipV="1">
            <a:off x="7716844"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3" name="Line 736"/>
          <p:cNvSpPr>
            <a:spLocks noChangeShapeType="1"/>
          </p:cNvSpPr>
          <p:nvPr/>
        </p:nvSpPr>
        <p:spPr bwMode="auto">
          <a:xfrm>
            <a:off x="7675830" y="2970213"/>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4" name="Line 737"/>
          <p:cNvSpPr>
            <a:spLocks noChangeShapeType="1"/>
          </p:cNvSpPr>
          <p:nvPr/>
        </p:nvSpPr>
        <p:spPr bwMode="auto">
          <a:xfrm flipV="1">
            <a:off x="7707731"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5" name="Line 738"/>
          <p:cNvSpPr>
            <a:spLocks noChangeShapeType="1"/>
          </p:cNvSpPr>
          <p:nvPr/>
        </p:nvSpPr>
        <p:spPr bwMode="auto">
          <a:xfrm>
            <a:off x="7662160" y="2970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6" name="Line 739"/>
          <p:cNvSpPr>
            <a:spLocks noChangeShapeType="1"/>
          </p:cNvSpPr>
          <p:nvPr/>
        </p:nvSpPr>
        <p:spPr bwMode="auto">
          <a:xfrm flipV="1">
            <a:off x="7703173"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7" name="Line 740"/>
          <p:cNvSpPr>
            <a:spLocks noChangeShapeType="1"/>
          </p:cNvSpPr>
          <p:nvPr/>
        </p:nvSpPr>
        <p:spPr bwMode="auto">
          <a:xfrm>
            <a:off x="7662160" y="2970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8" name="Line 741"/>
          <p:cNvSpPr>
            <a:spLocks noChangeShapeType="1"/>
          </p:cNvSpPr>
          <p:nvPr/>
        </p:nvSpPr>
        <p:spPr bwMode="auto">
          <a:xfrm flipV="1">
            <a:off x="7698616"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59" name="Line 742"/>
          <p:cNvSpPr>
            <a:spLocks noChangeShapeType="1"/>
          </p:cNvSpPr>
          <p:nvPr/>
        </p:nvSpPr>
        <p:spPr bwMode="auto">
          <a:xfrm>
            <a:off x="7653044" y="29702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0" name="Line 743"/>
          <p:cNvSpPr>
            <a:spLocks noChangeShapeType="1"/>
          </p:cNvSpPr>
          <p:nvPr/>
        </p:nvSpPr>
        <p:spPr bwMode="auto">
          <a:xfrm flipV="1">
            <a:off x="7694058" y="29337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1" name="Line 744"/>
          <p:cNvSpPr>
            <a:spLocks noChangeShapeType="1"/>
          </p:cNvSpPr>
          <p:nvPr/>
        </p:nvSpPr>
        <p:spPr bwMode="auto">
          <a:xfrm>
            <a:off x="7653044" y="2970213"/>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2" name="Line 745"/>
          <p:cNvSpPr>
            <a:spLocks noChangeShapeType="1"/>
          </p:cNvSpPr>
          <p:nvPr/>
        </p:nvSpPr>
        <p:spPr bwMode="auto">
          <a:xfrm flipV="1">
            <a:off x="7671273" y="29146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3" name="Line 746"/>
          <p:cNvSpPr>
            <a:spLocks noChangeShapeType="1"/>
          </p:cNvSpPr>
          <p:nvPr/>
        </p:nvSpPr>
        <p:spPr bwMode="auto">
          <a:xfrm>
            <a:off x="7631797" y="2951163"/>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4" name="Line 747"/>
          <p:cNvSpPr>
            <a:spLocks noChangeShapeType="1"/>
          </p:cNvSpPr>
          <p:nvPr/>
        </p:nvSpPr>
        <p:spPr bwMode="auto">
          <a:xfrm flipV="1">
            <a:off x="7643931" y="289563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5" name="Line 748"/>
          <p:cNvSpPr>
            <a:spLocks noChangeShapeType="1"/>
          </p:cNvSpPr>
          <p:nvPr/>
        </p:nvSpPr>
        <p:spPr bwMode="auto">
          <a:xfrm>
            <a:off x="7604454" y="2938463"/>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6" name="Line 749"/>
          <p:cNvSpPr>
            <a:spLocks noChangeShapeType="1"/>
          </p:cNvSpPr>
          <p:nvPr/>
        </p:nvSpPr>
        <p:spPr bwMode="auto">
          <a:xfrm flipV="1">
            <a:off x="7636335"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7" name="Line 750"/>
          <p:cNvSpPr>
            <a:spLocks noChangeShapeType="1"/>
          </p:cNvSpPr>
          <p:nvPr/>
        </p:nvSpPr>
        <p:spPr bwMode="auto">
          <a:xfrm>
            <a:off x="7590782" y="2919413"/>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8" name="Line 751"/>
          <p:cNvSpPr>
            <a:spLocks noChangeShapeType="1"/>
          </p:cNvSpPr>
          <p:nvPr/>
        </p:nvSpPr>
        <p:spPr bwMode="auto">
          <a:xfrm flipV="1">
            <a:off x="7604435"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69" name="Line 752"/>
          <p:cNvSpPr>
            <a:spLocks noChangeShapeType="1"/>
          </p:cNvSpPr>
          <p:nvPr/>
        </p:nvSpPr>
        <p:spPr bwMode="auto">
          <a:xfrm>
            <a:off x="7563438" y="2919413"/>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0" name="Line 753"/>
          <p:cNvSpPr>
            <a:spLocks noChangeShapeType="1"/>
          </p:cNvSpPr>
          <p:nvPr/>
        </p:nvSpPr>
        <p:spPr bwMode="auto">
          <a:xfrm flipV="1">
            <a:off x="7599877"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1" name="Line 754"/>
          <p:cNvSpPr>
            <a:spLocks noChangeShapeType="1"/>
          </p:cNvSpPr>
          <p:nvPr/>
        </p:nvSpPr>
        <p:spPr bwMode="auto">
          <a:xfrm>
            <a:off x="7558876" y="2919413"/>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2" name="Line 755"/>
          <p:cNvSpPr>
            <a:spLocks noChangeShapeType="1"/>
          </p:cNvSpPr>
          <p:nvPr/>
        </p:nvSpPr>
        <p:spPr bwMode="auto">
          <a:xfrm flipV="1">
            <a:off x="7586207"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3" name="Line 756"/>
          <p:cNvSpPr>
            <a:spLocks noChangeShapeType="1"/>
          </p:cNvSpPr>
          <p:nvPr/>
        </p:nvSpPr>
        <p:spPr bwMode="auto">
          <a:xfrm>
            <a:off x="7545196"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4" name="Line 757"/>
          <p:cNvSpPr>
            <a:spLocks noChangeShapeType="1"/>
          </p:cNvSpPr>
          <p:nvPr/>
        </p:nvSpPr>
        <p:spPr bwMode="auto">
          <a:xfrm flipV="1">
            <a:off x="7581648"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5" name="Line 758"/>
          <p:cNvSpPr>
            <a:spLocks noChangeShapeType="1"/>
          </p:cNvSpPr>
          <p:nvPr/>
        </p:nvSpPr>
        <p:spPr bwMode="auto">
          <a:xfrm>
            <a:off x="7540634"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6" name="Line 759"/>
          <p:cNvSpPr>
            <a:spLocks noChangeShapeType="1"/>
          </p:cNvSpPr>
          <p:nvPr/>
        </p:nvSpPr>
        <p:spPr bwMode="auto">
          <a:xfrm flipV="1">
            <a:off x="7563420"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7" name="Line 760"/>
          <p:cNvSpPr>
            <a:spLocks noChangeShapeType="1"/>
          </p:cNvSpPr>
          <p:nvPr/>
        </p:nvSpPr>
        <p:spPr bwMode="auto">
          <a:xfrm>
            <a:off x="7522406" y="2919413"/>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8" name="Line 761"/>
          <p:cNvSpPr>
            <a:spLocks noChangeShapeType="1"/>
          </p:cNvSpPr>
          <p:nvPr/>
        </p:nvSpPr>
        <p:spPr bwMode="auto">
          <a:xfrm flipV="1">
            <a:off x="7545192"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79" name="Line 762"/>
          <p:cNvSpPr>
            <a:spLocks noChangeShapeType="1"/>
          </p:cNvSpPr>
          <p:nvPr/>
        </p:nvSpPr>
        <p:spPr bwMode="auto">
          <a:xfrm>
            <a:off x="7504178" y="2919413"/>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0" name="Line 763"/>
          <p:cNvSpPr>
            <a:spLocks noChangeShapeType="1"/>
          </p:cNvSpPr>
          <p:nvPr/>
        </p:nvSpPr>
        <p:spPr bwMode="auto">
          <a:xfrm flipV="1">
            <a:off x="7540634"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1" name="Line 764"/>
          <p:cNvSpPr>
            <a:spLocks noChangeShapeType="1"/>
          </p:cNvSpPr>
          <p:nvPr/>
        </p:nvSpPr>
        <p:spPr bwMode="auto">
          <a:xfrm>
            <a:off x="7499620"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2" name="Line 765"/>
          <p:cNvSpPr>
            <a:spLocks noChangeShapeType="1"/>
          </p:cNvSpPr>
          <p:nvPr/>
        </p:nvSpPr>
        <p:spPr bwMode="auto">
          <a:xfrm flipV="1">
            <a:off x="7540634"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3" name="Line 766"/>
          <p:cNvSpPr>
            <a:spLocks noChangeShapeType="1"/>
          </p:cNvSpPr>
          <p:nvPr/>
        </p:nvSpPr>
        <p:spPr bwMode="auto">
          <a:xfrm>
            <a:off x="7499620" y="2919413"/>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4" name="Line 767"/>
          <p:cNvSpPr>
            <a:spLocks noChangeShapeType="1"/>
          </p:cNvSpPr>
          <p:nvPr/>
        </p:nvSpPr>
        <p:spPr bwMode="auto">
          <a:xfrm flipV="1">
            <a:off x="7536077"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5" name="Line 768"/>
          <p:cNvSpPr>
            <a:spLocks noChangeShapeType="1"/>
          </p:cNvSpPr>
          <p:nvPr/>
        </p:nvSpPr>
        <p:spPr bwMode="auto">
          <a:xfrm>
            <a:off x="7495066"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6" name="Line 769"/>
          <p:cNvSpPr>
            <a:spLocks noChangeShapeType="1"/>
          </p:cNvSpPr>
          <p:nvPr/>
        </p:nvSpPr>
        <p:spPr bwMode="auto">
          <a:xfrm flipV="1">
            <a:off x="7531521"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7" name="Line 770"/>
          <p:cNvSpPr>
            <a:spLocks noChangeShapeType="1"/>
          </p:cNvSpPr>
          <p:nvPr/>
        </p:nvSpPr>
        <p:spPr bwMode="auto">
          <a:xfrm>
            <a:off x="7490506" y="2919413"/>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8" name="Line 771"/>
          <p:cNvSpPr>
            <a:spLocks noChangeShapeType="1"/>
          </p:cNvSpPr>
          <p:nvPr/>
        </p:nvSpPr>
        <p:spPr bwMode="auto">
          <a:xfrm flipV="1">
            <a:off x="7522406"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89" name="Line 772"/>
          <p:cNvSpPr>
            <a:spLocks noChangeShapeType="1"/>
          </p:cNvSpPr>
          <p:nvPr/>
        </p:nvSpPr>
        <p:spPr bwMode="auto">
          <a:xfrm>
            <a:off x="7481395"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0" name="Line 773"/>
          <p:cNvSpPr>
            <a:spLocks noChangeShapeType="1"/>
          </p:cNvSpPr>
          <p:nvPr/>
        </p:nvSpPr>
        <p:spPr bwMode="auto">
          <a:xfrm flipV="1">
            <a:off x="7517849"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1" name="Line 774"/>
          <p:cNvSpPr>
            <a:spLocks noChangeShapeType="1"/>
          </p:cNvSpPr>
          <p:nvPr/>
        </p:nvSpPr>
        <p:spPr bwMode="auto">
          <a:xfrm>
            <a:off x="7472278"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2" name="Line 775"/>
          <p:cNvSpPr>
            <a:spLocks noChangeShapeType="1"/>
          </p:cNvSpPr>
          <p:nvPr/>
        </p:nvSpPr>
        <p:spPr bwMode="auto">
          <a:xfrm flipV="1">
            <a:off x="7495063" y="2876584"/>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3" name="Line 776"/>
          <p:cNvSpPr>
            <a:spLocks noChangeShapeType="1"/>
          </p:cNvSpPr>
          <p:nvPr/>
        </p:nvSpPr>
        <p:spPr bwMode="auto">
          <a:xfrm>
            <a:off x="7449491" y="29194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4" name="Line 777"/>
          <p:cNvSpPr>
            <a:spLocks noChangeShapeType="1"/>
          </p:cNvSpPr>
          <p:nvPr/>
        </p:nvSpPr>
        <p:spPr bwMode="auto">
          <a:xfrm flipV="1">
            <a:off x="8338136" y="3421070"/>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5" name="Line 778"/>
          <p:cNvSpPr>
            <a:spLocks noChangeShapeType="1"/>
          </p:cNvSpPr>
          <p:nvPr/>
        </p:nvSpPr>
        <p:spPr bwMode="auto">
          <a:xfrm>
            <a:off x="8292583" y="346392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6" name="Line 779"/>
          <p:cNvSpPr>
            <a:spLocks noChangeShapeType="1"/>
          </p:cNvSpPr>
          <p:nvPr/>
        </p:nvSpPr>
        <p:spPr bwMode="auto">
          <a:xfrm flipV="1">
            <a:off x="8283450" y="3421070"/>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7" name="Line 780"/>
          <p:cNvSpPr>
            <a:spLocks noChangeShapeType="1"/>
          </p:cNvSpPr>
          <p:nvPr/>
        </p:nvSpPr>
        <p:spPr bwMode="auto">
          <a:xfrm>
            <a:off x="8242436" y="346392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8" name="Line 781"/>
          <p:cNvSpPr>
            <a:spLocks noChangeShapeType="1"/>
          </p:cNvSpPr>
          <p:nvPr/>
        </p:nvSpPr>
        <p:spPr bwMode="auto">
          <a:xfrm flipV="1">
            <a:off x="8274336" y="3421070"/>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799" name="Line 782"/>
          <p:cNvSpPr>
            <a:spLocks noChangeShapeType="1"/>
          </p:cNvSpPr>
          <p:nvPr/>
        </p:nvSpPr>
        <p:spPr bwMode="auto">
          <a:xfrm>
            <a:off x="8233322" y="3463926"/>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0" name="Line 783"/>
          <p:cNvSpPr>
            <a:spLocks noChangeShapeType="1"/>
          </p:cNvSpPr>
          <p:nvPr/>
        </p:nvSpPr>
        <p:spPr bwMode="auto">
          <a:xfrm flipV="1">
            <a:off x="8265222" y="3421070"/>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1" name="Line 784"/>
          <p:cNvSpPr>
            <a:spLocks noChangeShapeType="1"/>
          </p:cNvSpPr>
          <p:nvPr/>
        </p:nvSpPr>
        <p:spPr bwMode="auto">
          <a:xfrm>
            <a:off x="8224208" y="3463926"/>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2" name="Line 785"/>
          <p:cNvSpPr>
            <a:spLocks noChangeShapeType="1"/>
          </p:cNvSpPr>
          <p:nvPr/>
        </p:nvSpPr>
        <p:spPr bwMode="auto">
          <a:xfrm flipV="1">
            <a:off x="8260665" y="3421070"/>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3" name="Line 786"/>
          <p:cNvSpPr>
            <a:spLocks noChangeShapeType="1"/>
          </p:cNvSpPr>
          <p:nvPr/>
        </p:nvSpPr>
        <p:spPr bwMode="auto">
          <a:xfrm>
            <a:off x="8219650" y="346392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4" name="Line 787"/>
          <p:cNvSpPr>
            <a:spLocks noChangeShapeType="1"/>
          </p:cNvSpPr>
          <p:nvPr/>
        </p:nvSpPr>
        <p:spPr bwMode="auto">
          <a:xfrm flipV="1">
            <a:off x="8228764" y="3421070"/>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5" name="Line 788"/>
          <p:cNvSpPr>
            <a:spLocks noChangeShapeType="1"/>
          </p:cNvSpPr>
          <p:nvPr/>
        </p:nvSpPr>
        <p:spPr bwMode="auto">
          <a:xfrm>
            <a:off x="8183197" y="346392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6" name="Line 789"/>
          <p:cNvSpPr>
            <a:spLocks noChangeShapeType="1"/>
          </p:cNvSpPr>
          <p:nvPr/>
        </p:nvSpPr>
        <p:spPr bwMode="auto">
          <a:xfrm flipV="1">
            <a:off x="8205980" y="33544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7" name="Line 790"/>
          <p:cNvSpPr>
            <a:spLocks noChangeShapeType="1"/>
          </p:cNvSpPr>
          <p:nvPr/>
        </p:nvSpPr>
        <p:spPr bwMode="auto">
          <a:xfrm>
            <a:off x="8160409" y="3397251"/>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8" name="Line 791"/>
          <p:cNvSpPr>
            <a:spLocks noChangeShapeType="1"/>
          </p:cNvSpPr>
          <p:nvPr/>
        </p:nvSpPr>
        <p:spPr bwMode="auto">
          <a:xfrm flipV="1">
            <a:off x="8201421" y="33544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09" name="Line 792"/>
          <p:cNvSpPr>
            <a:spLocks noChangeShapeType="1"/>
          </p:cNvSpPr>
          <p:nvPr/>
        </p:nvSpPr>
        <p:spPr bwMode="auto">
          <a:xfrm>
            <a:off x="8160408" y="3397251"/>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0" name="Line 793"/>
          <p:cNvSpPr>
            <a:spLocks noChangeShapeType="1"/>
          </p:cNvSpPr>
          <p:nvPr/>
        </p:nvSpPr>
        <p:spPr bwMode="auto">
          <a:xfrm flipV="1">
            <a:off x="8192307" y="33544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1" name="Line 794"/>
          <p:cNvSpPr>
            <a:spLocks noChangeShapeType="1"/>
          </p:cNvSpPr>
          <p:nvPr/>
        </p:nvSpPr>
        <p:spPr bwMode="auto">
          <a:xfrm>
            <a:off x="8146738" y="3397251"/>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2" name="Line 795"/>
          <p:cNvSpPr>
            <a:spLocks noChangeShapeType="1"/>
          </p:cNvSpPr>
          <p:nvPr/>
        </p:nvSpPr>
        <p:spPr bwMode="auto">
          <a:xfrm flipV="1">
            <a:off x="8187750" y="33544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3" name="Line 796"/>
          <p:cNvSpPr>
            <a:spLocks noChangeShapeType="1"/>
          </p:cNvSpPr>
          <p:nvPr/>
        </p:nvSpPr>
        <p:spPr bwMode="auto">
          <a:xfrm>
            <a:off x="8146736" y="3397251"/>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4" name="Line 797"/>
          <p:cNvSpPr>
            <a:spLocks noChangeShapeType="1"/>
          </p:cNvSpPr>
          <p:nvPr/>
        </p:nvSpPr>
        <p:spPr bwMode="auto">
          <a:xfrm flipV="1">
            <a:off x="8187750" y="33544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5" name="Line 798"/>
          <p:cNvSpPr>
            <a:spLocks noChangeShapeType="1"/>
          </p:cNvSpPr>
          <p:nvPr/>
        </p:nvSpPr>
        <p:spPr bwMode="auto">
          <a:xfrm>
            <a:off x="8142178" y="3397251"/>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6" name="Line 799"/>
          <p:cNvSpPr>
            <a:spLocks noChangeShapeType="1"/>
          </p:cNvSpPr>
          <p:nvPr/>
        </p:nvSpPr>
        <p:spPr bwMode="auto">
          <a:xfrm flipV="1">
            <a:off x="8164964" y="33544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7" name="Line 800"/>
          <p:cNvSpPr>
            <a:spLocks noChangeShapeType="1"/>
          </p:cNvSpPr>
          <p:nvPr/>
        </p:nvSpPr>
        <p:spPr bwMode="auto">
          <a:xfrm>
            <a:off x="8123950" y="3397251"/>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8" name="Line 801"/>
          <p:cNvSpPr>
            <a:spLocks noChangeShapeType="1"/>
          </p:cNvSpPr>
          <p:nvPr/>
        </p:nvSpPr>
        <p:spPr bwMode="auto">
          <a:xfrm flipV="1">
            <a:off x="8155850" y="332584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19" name="Line 802"/>
          <p:cNvSpPr>
            <a:spLocks noChangeShapeType="1"/>
          </p:cNvSpPr>
          <p:nvPr/>
        </p:nvSpPr>
        <p:spPr bwMode="auto">
          <a:xfrm>
            <a:off x="8116373" y="336867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0" name="Line 803"/>
          <p:cNvSpPr>
            <a:spLocks noChangeShapeType="1"/>
          </p:cNvSpPr>
          <p:nvPr/>
        </p:nvSpPr>
        <p:spPr bwMode="auto">
          <a:xfrm flipV="1">
            <a:off x="8142179" y="332584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1" name="Line 804"/>
          <p:cNvSpPr>
            <a:spLocks noChangeShapeType="1"/>
          </p:cNvSpPr>
          <p:nvPr/>
        </p:nvSpPr>
        <p:spPr bwMode="auto">
          <a:xfrm>
            <a:off x="8102702" y="336867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2" name="Line 805"/>
          <p:cNvSpPr>
            <a:spLocks noChangeShapeType="1"/>
          </p:cNvSpPr>
          <p:nvPr/>
        </p:nvSpPr>
        <p:spPr bwMode="auto">
          <a:xfrm flipV="1">
            <a:off x="8137621" y="332584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3" name="Line 806"/>
          <p:cNvSpPr>
            <a:spLocks noChangeShapeType="1"/>
          </p:cNvSpPr>
          <p:nvPr/>
        </p:nvSpPr>
        <p:spPr bwMode="auto">
          <a:xfrm>
            <a:off x="8098144" y="3368676"/>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4" name="Line 807"/>
          <p:cNvSpPr>
            <a:spLocks noChangeShapeType="1"/>
          </p:cNvSpPr>
          <p:nvPr/>
        </p:nvSpPr>
        <p:spPr bwMode="auto">
          <a:xfrm flipV="1">
            <a:off x="8128508" y="3325846"/>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5" name="Line 808"/>
          <p:cNvSpPr>
            <a:spLocks noChangeShapeType="1"/>
          </p:cNvSpPr>
          <p:nvPr/>
        </p:nvSpPr>
        <p:spPr bwMode="auto">
          <a:xfrm>
            <a:off x="8089031" y="336867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6" name="Line 809"/>
          <p:cNvSpPr>
            <a:spLocks noChangeShapeType="1"/>
          </p:cNvSpPr>
          <p:nvPr/>
        </p:nvSpPr>
        <p:spPr bwMode="auto">
          <a:xfrm flipV="1">
            <a:off x="8084455" y="3246471"/>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7" name="Line 810"/>
          <p:cNvSpPr>
            <a:spLocks noChangeShapeType="1"/>
          </p:cNvSpPr>
          <p:nvPr/>
        </p:nvSpPr>
        <p:spPr bwMode="auto">
          <a:xfrm>
            <a:off x="8043459" y="3287713"/>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8" name="Line 811"/>
          <p:cNvSpPr>
            <a:spLocks noChangeShapeType="1"/>
          </p:cNvSpPr>
          <p:nvPr/>
        </p:nvSpPr>
        <p:spPr bwMode="auto">
          <a:xfrm flipV="1">
            <a:off x="8020655" y="3089309"/>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29" name="Line 812"/>
          <p:cNvSpPr>
            <a:spLocks noChangeShapeType="1"/>
          </p:cNvSpPr>
          <p:nvPr/>
        </p:nvSpPr>
        <p:spPr bwMode="auto">
          <a:xfrm>
            <a:off x="7975083" y="312737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0" name="Line 813"/>
          <p:cNvSpPr>
            <a:spLocks noChangeShapeType="1"/>
          </p:cNvSpPr>
          <p:nvPr/>
        </p:nvSpPr>
        <p:spPr bwMode="auto">
          <a:xfrm flipV="1">
            <a:off x="7997869" y="3089309"/>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1" name="Line 814"/>
          <p:cNvSpPr>
            <a:spLocks noChangeShapeType="1"/>
          </p:cNvSpPr>
          <p:nvPr/>
        </p:nvSpPr>
        <p:spPr bwMode="auto">
          <a:xfrm>
            <a:off x="7952302" y="312737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2" name="Line 815"/>
          <p:cNvSpPr>
            <a:spLocks noChangeShapeType="1"/>
          </p:cNvSpPr>
          <p:nvPr/>
        </p:nvSpPr>
        <p:spPr bwMode="auto">
          <a:xfrm flipV="1">
            <a:off x="7961411" y="3089309"/>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3" name="Line 816"/>
          <p:cNvSpPr>
            <a:spLocks noChangeShapeType="1"/>
          </p:cNvSpPr>
          <p:nvPr/>
        </p:nvSpPr>
        <p:spPr bwMode="auto">
          <a:xfrm>
            <a:off x="7920397" y="3127376"/>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4" name="Line 817"/>
          <p:cNvSpPr>
            <a:spLocks noChangeShapeType="1"/>
          </p:cNvSpPr>
          <p:nvPr/>
        </p:nvSpPr>
        <p:spPr bwMode="auto">
          <a:xfrm flipV="1">
            <a:off x="7952298" y="306073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5" name="Line 818"/>
          <p:cNvSpPr>
            <a:spLocks noChangeShapeType="1"/>
          </p:cNvSpPr>
          <p:nvPr/>
        </p:nvSpPr>
        <p:spPr bwMode="auto">
          <a:xfrm>
            <a:off x="7911284" y="3103563"/>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6" name="Line 819"/>
          <p:cNvSpPr>
            <a:spLocks noChangeShapeType="1"/>
          </p:cNvSpPr>
          <p:nvPr/>
        </p:nvSpPr>
        <p:spPr bwMode="auto">
          <a:xfrm flipV="1">
            <a:off x="7924954" y="306073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7" name="Line 820"/>
          <p:cNvSpPr>
            <a:spLocks noChangeShapeType="1"/>
          </p:cNvSpPr>
          <p:nvPr/>
        </p:nvSpPr>
        <p:spPr bwMode="auto">
          <a:xfrm>
            <a:off x="7883940" y="310356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8" name="Line 821"/>
          <p:cNvSpPr>
            <a:spLocks noChangeShapeType="1"/>
          </p:cNvSpPr>
          <p:nvPr/>
        </p:nvSpPr>
        <p:spPr bwMode="auto">
          <a:xfrm flipV="1">
            <a:off x="7924954" y="3060734"/>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39" name="Line 822"/>
          <p:cNvSpPr>
            <a:spLocks noChangeShapeType="1"/>
          </p:cNvSpPr>
          <p:nvPr/>
        </p:nvSpPr>
        <p:spPr bwMode="auto">
          <a:xfrm>
            <a:off x="7883940" y="3103563"/>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0" name="Line 823"/>
          <p:cNvSpPr>
            <a:spLocks noChangeShapeType="1"/>
          </p:cNvSpPr>
          <p:nvPr/>
        </p:nvSpPr>
        <p:spPr bwMode="auto">
          <a:xfrm flipV="1">
            <a:off x="7902169" y="30369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1" name="Line 824"/>
          <p:cNvSpPr>
            <a:spLocks noChangeShapeType="1"/>
          </p:cNvSpPr>
          <p:nvPr/>
        </p:nvSpPr>
        <p:spPr bwMode="auto">
          <a:xfrm>
            <a:off x="7862688" y="3079751"/>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2" name="Line 825"/>
          <p:cNvSpPr>
            <a:spLocks noChangeShapeType="1"/>
          </p:cNvSpPr>
          <p:nvPr/>
        </p:nvSpPr>
        <p:spPr bwMode="auto">
          <a:xfrm flipV="1">
            <a:off x="7888497" y="30369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3" name="Line 826"/>
          <p:cNvSpPr>
            <a:spLocks noChangeShapeType="1"/>
          </p:cNvSpPr>
          <p:nvPr/>
        </p:nvSpPr>
        <p:spPr bwMode="auto">
          <a:xfrm>
            <a:off x="7849020" y="3079751"/>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4" name="Line 827"/>
          <p:cNvSpPr>
            <a:spLocks noChangeShapeType="1"/>
          </p:cNvSpPr>
          <p:nvPr/>
        </p:nvSpPr>
        <p:spPr bwMode="auto">
          <a:xfrm flipV="1">
            <a:off x="7883940" y="30369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5" name="Line 828"/>
          <p:cNvSpPr>
            <a:spLocks noChangeShapeType="1"/>
          </p:cNvSpPr>
          <p:nvPr/>
        </p:nvSpPr>
        <p:spPr bwMode="auto">
          <a:xfrm>
            <a:off x="7844464" y="3079751"/>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6" name="Line 829"/>
          <p:cNvSpPr>
            <a:spLocks noChangeShapeType="1"/>
          </p:cNvSpPr>
          <p:nvPr/>
        </p:nvSpPr>
        <p:spPr bwMode="auto">
          <a:xfrm flipV="1">
            <a:off x="7867231" y="30369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7" name="Line 830"/>
          <p:cNvSpPr>
            <a:spLocks noChangeShapeType="1"/>
          </p:cNvSpPr>
          <p:nvPr/>
        </p:nvSpPr>
        <p:spPr bwMode="auto">
          <a:xfrm>
            <a:off x="7826235" y="3079751"/>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8" name="Line 831"/>
          <p:cNvSpPr>
            <a:spLocks noChangeShapeType="1"/>
          </p:cNvSpPr>
          <p:nvPr/>
        </p:nvSpPr>
        <p:spPr bwMode="auto">
          <a:xfrm flipV="1">
            <a:off x="7867231" y="30369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49" name="Line 832"/>
          <p:cNvSpPr>
            <a:spLocks noChangeShapeType="1"/>
          </p:cNvSpPr>
          <p:nvPr/>
        </p:nvSpPr>
        <p:spPr bwMode="auto">
          <a:xfrm>
            <a:off x="7821678" y="3079751"/>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0" name="Line 833"/>
          <p:cNvSpPr>
            <a:spLocks noChangeShapeType="1"/>
          </p:cNvSpPr>
          <p:nvPr/>
        </p:nvSpPr>
        <p:spPr bwMode="auto">
          <a:xfrm flipV="1">
            <a:off x="7862673" y="30369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1" name="Line 834"/>
          <p:cNvSpPr>
            <a:spLocks noChangeShapeType="1"/>
          </p:cNvSpPr>
          <p:nvPr/>
        </p:nvSpPr>
        <p:spPr bwMode="auto">
          <a:xfrm>
            <a:off x="7821678" y="3079751"/>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2" name="Line 835"/>
          <p:cNvSpPr>
            <a:spLocks noChangeShapeType="1"/>
          </p:cNvSpPr>
          <p:nvPr/>
        </p:nvSpPr>
        <p:spPr bwMode="auto">
          <a:xfrm flipV="1">
            <a:off x="7858116" y="303692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3" name="Line 836"/>
          <p:cNvSpPr>
            <a:spLocks noChangeShapeType="1"/>
          </p:cNvSpPr>
          <p:nvPr/>
        </p:nvSpPr>
        <p:spPr bwMode="auto">
          <a:xfrm>
            <a:off x="7817112" y="3079751"/>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4" name="Line 837"/>
          <p:cNvSpPr>
            <a:spLocks noChangeShapeType="1"/>
          </p:cNvSpPr>
          <p:nvPr/>
        </p:nvSpPr>
        <p:spPr bwMode="auto">
          <a:xfrm flipV="1">
            <a:off x="7844445" y="301787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5" name="Line 838"/>
          <p:cNvSpPr>
            <a:spLocks noChangeShapeType="1"/>
          </p:cNvSpPr>
          <p:nvPr/>
        </p:nvSpPr>
        <p:spPr bwMode="auto">
          <a:xfrm>
            <a:off x="7803448" y="3055938"/>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6" name="Line 839"/>
          <p:cNvSpPr>
            <a:spLocks noChangeShapeType="1"/>
          </p:cNvSpPr>
          <p:nvPr/>
        </p:nvSpPr>
        <p:spPr bwMode="auto">
          <a:xfrm flipV="1">
            <a:off x="7830773" y="2994059"/>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7" name="Line 840"/>
          <p:cNvSpPr>
            <a:spLocks noChangeShapeType="1"/>
          </p:cNvSpPr>
          <p:nvPr/>
        </p:nvSpPr>
        <p:spPr bwMode="auto">
          <a:xfrm>
            <a:off x="7789759" y="3032126"/>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8" name="Line 841"/>
          <p:cNvSpPr>
            <a:spLocks noChangeShapeType="1"/>
          </p:cNvSpPr>
          <p:nvPr/>
        </p:nvSpPr>
        <p:spPr bwMode="auto">
          <a:xfrm>
            <a:off x="8319916" y="3502026"/>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59" name="Line 842"/>
          <p:cNvSpPr>
            <a:spLocks noChangeShapeType="1"/>
          </p:cNvSpPr>
          <p:nvPr/>
        </p:nvSpPr>
        <p:spPr bwMode="auto">
          <a:xfrm flipV="1">
            <a:off x="8356365" y="346393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0" name="Line 843"/>
          <p:cNvSpPr>
            <a:spLocks noChangeShapeType="1"/>
          </p:cNvSpPr>
          <p:nvPr/>
        </p:nvSpPr>
        <p:spPr bwMode="auto">
          <a:xfrm>
            <a:off x="8315369" y="350202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1" name="Line 844"/>
          <p:cNvSpPr>
            <a:spLocks noChangeShapeType="1"/>
          </p:cNvSpPr>
          <p:nvPr/>
        </p:nvSpPr>
        <p:spPr bwMode="auto">
          <a:xfrm flipV="1">
            <a:off x="8351808" y="3463931"/>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2" name="Line 845"/>
          <p:cNvSpPr>
            <a:spLocks noChangeShapeType="1"/>
          </p:cNvSpPr>
          <p:nvPr/>
        </p:nvSpPr>
        <p:spPr bwMode="auto">
          <a:xfrm>
            <a:off x="8310812" y="350202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3" name="Line 846"/>
          <p:cNvSpPr>
            <a:spLocks noChangeShapeType="1"/>
          </p:cNvSpPr>
          <p:nvPr/>
        </p:nvSpPr>
        <p:spPr bwMode="auto">
          <a:xfrm flipV="1">
            <a:off x="8347250" y="3421070"/>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4" name="Line 847"/>
          <p:cNvSpPr>
            <a:spLocks noChangeShapeType="1"/>
          </p:cNvSpPr>
          <p:nvPr/>
        </p:nvSpPr>
        <p:spPr bwMode="auto">
          <a:xfrm>
            <a:off x="8306255" y="3463926"/>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5" name="Line 848"/>
          <p:cNvSpPr>
            <a:spLocks noChangeShapeType="1"/>
          </p:cNvSpPr>
          <p:nvPr/>
        </p:nvSpPr>
        <p:spPr bwMode="auto">
          <a:xfrm flipV="1">
            <a:off x="9782754" y="3929067"/>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6" name="Line 849"/>
          <p:cNvSpPr>
            <a:spLocks noChangeShapeType="1"/>
          </p:cNvSpPr>
          <p:nvPr/>
        </p:nvSpPr>
        <p:spPr bwMode="auto">
          <a:xfrm>
            <a:off x="9741757" y="3965576"/>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7" name="Line 850"/>
          <p:cNvSpPr>
            <a:spLocks noChangeShapeType="1"/>
          </p:cNvSpPr>
          <p:nvPr/>
        </p:nvSpPr>
        <p:spPr bwMode="auto">
          <a:xfrm flipV="1">
            <a:off x="9668825" y="3929067"/>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8" name="Line 851"/>
          <p:cNvSpPr>
            <a:spLocks noChangeShapeType="1"/>
          </p:cNvSpPr>
          <p:nvPr/>
        </p:nvSpPr>
        <p:spPr bwMode="auto">
          <a:xfrm>
            <a:off x="9623253" y="3965576"/>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69" name="Line 852"/>
          <p:cNvSpPr>
            <a:spLocks noChangeShapeType="1"/>
          </p:cNvSpPr>
          <p:nvPr/>
        </p:nvSpPr>
        <p:spPr bwMode="auto">
          <a:xfrm flipV="1">
            <a:off x="9551858" y="3929067"/>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0" name="Line 853"/>
          <p:cNvSpPr>
            <a:spLocks noChangeShapeType="1"/>
          </p:cNvSpPr>
          <p:nvPr/>
        </p:nvSpPr>
        <p:spPr bwMode="auto">
          <a:xfrm>
            <a:off x="9510862" y="396557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1" name="Line 854"/>
          <p:cNvSpPr>
            <a:spLocks noChangeShapeType="1"/>
          </p:cNvSpPr>
          <p:nvPr/>
        </p:nvSpPr>
        <p:spPr bwMode="auto">
          <a:xfrm flipV="1">
            <a:off x="9551858" y="3929067"/>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2" name="Line 855"/>
          <p:cNvSpPr>
            <a:spLocks noChangeShapeType="1"/>
          </p:cNvSpPr>
          <p:nvPr/>
        </p:nvSpPr>
        <p:spPr bwMode="auto">
          <a:xfrm>
            <a:off x="9510862" y="3965576"/>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3" name="Line 856"/>
          <p:cNvSpPr>
            <a:spLocks noChangeShapeType="1"/>
          </p:cNvSpPr>
          <p:nvPr/>
        </p:nvSpPr>
        <p:spPr bwMode="auto">
          <a:xfrm flipV="1">
            <a:off x="9533629" y="3929067"/>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4" name="Line 857"/>
          <p:cNvSpPr>
            <a:spLocks noChangeShapeType="1"/>
          </p:cNvSpPr>
          <p:nvPr/>
        </p:nvSpPr>
        <p:spPr bwMode="auto">
          <a:xfrm>
            <a:off x="9488076" y="396557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5" name="Line 858"/>
          <p:cNvSpPr>
            <a:spLocks noChangeShapeType="1"/>
          </p:cNvSpPr>
          <p:nvPr/>
        </p:nvSpPr>
        <p:spPr bwMode="auto">
          <a:xfrm flipV="1">
            <a:off x="9307290" y="3929067"/>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6" name="Line 859"/>
          <p:cNvSpPr>
            <a:spLocks noChangeShapeType="1"/>
          </p:cNvSpPr>
          <p:nvPr/>
        </p:nvSpPr>
        <p:spPr bwMode="auto">
          <a:xfrm>
            <a:off x="9266295" y="3965576"/>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7" name="Line 860"/>
          <p:cNvSpPr>
            <a:spLocks noChangeShapeType="1"/>
          </p:cNvSpPr>
          <p:nvPr/>
        </p:nvSpPr>
        <p:spPr bwMode="auto">
          <a:xfrm flipV="1">
            <a:off x="9307290" y="3929067"/>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8" name="Line 861"/>
          <p:cNvSpPr>
            <a:spLocks noChangeShapeType="1"/>
          </p:cNvSpPr>
          <p:nvPr/>
        </p:nvSpPr>
        <p:spPr bwMode="auto">
          <a:xfrm>
            <a:off x="9261737" y="3965576"/>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79" name="Line 862"/>
          <p:cNvSpPr>
            <a:spLocks noChangeShapeType="1"/>
          </p:cNvSpPr>
          <p:nvPr/>
        </p:nvSpPr>
        <p:spPr bwMode="auto">
          <a:xfrm flipV="1">
            <a:off x="9298176" y="3771905"/>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0" name="Line 863"/>
          <p:cNvSpPr>
            <a:spLocks noChangeShapeType="1"/>
          </p:cNvSpPr>
          <p:nvPr/>
        </p:nvSpPr>
        <p:spPr bwMode="auto">
          <a:xfrm>
            <a:off x="9257181" y="3810001"/>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881" name="Line 864"/>
          <p:cNvSpPr>
            <a:spLocks noChangeShapeType="1"/>
          </p:cNvSpPr>
          <p:nvPr/>
        </p:nvSpPr>
        <p:spPr bwMode="auto">
          <a:xfrm flipV="1">
            <a:off x="9257163" y="3771905"/>
            <a:ext cx="0" cy="80963"/>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44" name="Line 866"/>
          <p:cNvSpPr>
            <a:spLocks noChangeShapeType="1"/>
          </p:cNvSpPr>
          <p:nvPr/>
        </p:nvSpPr>
        <p:spPr bwMode="auto">
          <a:xfrm>
            <a:off x="9211591" y="3810000"/>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45" name="Line 867"/>
          <p:cNvSpPr>
            <a:spLocks noChangeShapeType="1"/>
          </p:cNvSpPr>
          <p:nvPr/>
        </p:nvSpPr>
        <p:spPr bwMode="auto">
          <a:xfrm flipV="1">
            <a:off x="9179690" y="3771900"/>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46" name="Line 868"/>
          <p:cNvSpPr>
            <a:spLocks noChangeShapeType="1"/>
          </p:cNvSpPr>
          <p:nvPr/>
        </p:nvSpPr>
        <p:spPr bwMode="auto">
          <a:xfrm>
            <a:off x="9138675" y="3810000"/>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47" name="Line 869"/>
          <p:cNvSpPr>
            <a:spLocks noChangeShapeType="1"/>
          </p:cNvSpPr>
          <p:nvPr/>
        </p:nvSpPr>
        <p:spPr bwMode="auto">
          <a:xfrm flipV="1">
            <a:off x="9097661" y="3771900"/>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48" name="Line 870"/>
          <p:cNvSpPr>
            <a:spLocks noChangeShapeType="1"/>
          </p:cNvSpPr>
          <p:nvPr/>
        </p:nvSpPr>
        <p:spPr bwMode="auto">
          <a:xfrm>
            <a:off x="9058184" y="3810000"/>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49" name="Line 871"/>
          <p:cNvSpPr>
            <a:spLocks noChangeShapeType="1"/>
          </p:cNvSpPr>
          <p:nvPr/>
        </p:nvSpPr>
        <p:spPr bwMode="auto">
          <a:xfrm flipV="1">
            <a:off x="9088547" y="3771900"/>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0" name="Line 872"/>
          <p:cNvSpPr>
            <a:spLocks noChangeShapeType="1"/>
          </p:cNvSpPr>
          <p:nvPr/>
        </p:nvSpPr>
        <p:spPr bwMode="auto">
          <a:xfrm>
            <a:off x="9044512" y="3810000"/>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1" name="Line 873"/>
          <p:cNvSpPr>
            <a:spLocks noChangeShapeType="1"/>
          </p:cNvSpPr>
          <p:nvPr/>
        </p:nvSpPr>
        <p:spPr bwMode="auto">
          <a:xfrm flipV="1">
            <a:off x="8822712" y="36718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2" name="Line 874"/>
          <p:cNvSpPr>
            <a:spLocks noChangeShapeType="1"/>
          </p:cNvSpPr>
          <p:nvPr/>
        </p:nvSpPr>
        <p:spPr bwMode="auto">
          <a:xfrm>
            <a:off x="8781717" y="3714750"/>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3" name="Line 875"/>
          <p:cNvSpPr>
            <a:spLocks noChangeShapeType="1"/>
          </p:cNvSpPr>
          <p:nvPr/>
        </p:nvSpPr>
        <p:spPr bwMode="auto">
          <a:xfrm flipV="1">
            <a:off x="8768027" y="36718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4" name="Line 876"/>
          <p:cNvSpPr>
            <a:spLocks noChangeShapeType="1"/>
          </p:cNvSpPr>
          <p:nvPr/>
        </p:nvSpPr>
        <p:spPr bwMode="auto">
          <a:xfrm>
            <a:off x="8727013" y="3714750"/>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5" name="Line 877"/>
          <p:cNvSpPr>
            <a:spLocks noChangeShapeType="1"/>
          </p:cNvSpPr>
          <p:nvPr/>
        </p:nvSpPr>
        <p:spPr bwMode="auto">
          <a:xfrm flipV="1">
            <a:off x="8695113" y="36718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6" name="Line 878"/>
          <p:cNvSpPr>
            <a:spLocks noChangeShapeType="1"/>
          </p:cNvSpPr>
          <p:nvPr/>
        </p:nvSpPr>
        <p:spPr bwMode="auto">
          <a:xfrm>
            <a:off x="8654099" y="3714750"/>
            <a:ext cx="82028"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7" name="Line 879"/>
          <p:cNvSpPr>
            <a:spLocks noChangeShapeType="1"/>
          </p:cNvSpPr>
          <p:nvPr/>
        </p:nvSpPr>
        <p:spPr bwMode="auto">
          <a:xfrm flipV="1">
            <a:off x="8663213" y="36718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8" name="Line 880"/>
          <p:cNvSpPr>
            <a:spLocks noChangeShapeType="1"/>
          </p:cNvSpPr>
          <p:nvPr/>
        </p:nvSpPr>
        <p:spPr bwMode="auto">
          <a:xfrm>
            <a:off x="8622199" y="3714750"/>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59" name="Line 881"/>
          <p:cNvSpPr>
            <a:spLocks noChangeShapeType="1"/>
          </p:cNvSpPr>
          <p:nvPr/>
        </p:nvSpPr>
        <p:spPr bwMode="auto">
          <a:xfrm flipV="1">
            <a:off x="8658655" y="3606806"/>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0" name="Line 882"/>
          <p:cNvSpPr>
            <a:spLocks noChangeShapeType="1"/>
          </p:cNvSpPr>
          <p:nvPr/>
        </p:nvSpPr>
        <p:spPr bwMode="auto">
          <a:xfrm>
            <a:off x="8613083" y="3643313"/>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1" name="Line 883"/>
          <p:cNvSpPr>
            <a:spLocks noChangeShapeType="1"/>
          </p:cNvSpPr>
          <p:nvPr/>
        </p:nvSpPr>
        <p:spPr bwMode="auto">
          <a:xfrm flipV="1">
            <a:off x="8635870" y="3606806"/>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2" name="Line 884"/>
          <p:cNvSpPr>
            <a:spLocks noChangeShapeType="1"/>
          </p:cNvSpPr>
          <p:nvPr/>
        </p:nvSpPr>
        <p:spPr bwMode="auto">
          <a:xfrm>
            <a:off x="8596393" y="3643313"/>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3" name="Line 885"/>
          <p:cNvSpPr>
            <a:spLocks noChangeShapeType="1"/>
          </p:cNvSpPr>
          <p:nvPr/>
        </p:nvSpPr>
        <p:spPr bwMode="auto">
          <a:xfrm flipV="1">
            <a:off x="8635870" y="3606806"/>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4" name="Line 886"/>
          <p:cNvSpPr>
            <a:spLocks noChangeShapeType="1"/>
          </p:cNvSpPr>
          <p:nvPr/>
        </p:nvSpPr>
        <p:spPr bwMode="auto">
          <a:xfrm>
            <a:off x="8596393" y="3643313"/>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5" name="Line 887"/>
          <p:cNvSpPr>
            <a:spLocks noChangeShapeType="1"/>
          </p:cNvSpPr>
          <p:nvPr/>
        </p:nvSpPr>
        <p:spPr bwMode="auto">
          <a:xfrm flipV="1">
            <a:off x="8622198" y="3606806"/>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6" name="Line 888"/>
          <p:cNvSpPr>
            <a:spLocks noChangeShapeType="1"/>
          </p:cNvSpPr>
          <p:nvPr/>
        </p:nvSpPr>
        <p:spPr bwMode="auto">
          <a:xfrm>
            <a:off x="8582721" y="3643313"/>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7" name="Line 889"/>
          <p:cNvSpPr>
            <a:spLocks noChangeShapeType="1"/>
          </p:cNvSpPr>
          <p:nvPr/>
        </p:nvSpPr>
        <p:spPr bwMode="auto">
          <a:xfrm flipV="1">
            <a:off x="8599412" y="3606806"/>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8" name="Line 890"/>
          <p:cNvSpPr>
            <a:spLocks noChangeShapeType="1"/>
          </p:cNvSpPr>
          <p:nvPr/>
        </p:nvSpPr>
        <p:spPr bwMode="auto">
          <a:xfrm>
            <a:off x="8559935" y="3643313"/>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69" name="Line 891"/>
          <p:cNvSpPr>
            <a:spLocks noChangeShapeType="1"/>
          </p:cNvSpPr>
          <p:nvPr/>
        </p:nvSpPr>
        <p:spPr bwMode="auto">
          <a:xfrm flipV="1">
            <a:off x="8578146" y="3606806"/>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0" name="Line 892"/>
          <p:cNvSpPr>
            <a:spLocks noChangeShapeType="1"/>
          </p:cNvSpPr>
          <p:nvPr/>
        </p:nvSpPr>
        <p:spPr bwMode="auto">
          <a:xfrm>
            <a:off x="8537150" y="3643313"/>
            <a:ext cx="80511"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1" name="Line 893"/>
          <p:cNvSpPr>
            <a:spLocks noChangeShapeType="1"/>
          </p:cNvSpPr>
          <p:nvPr/>
        </p:nvSpPr>
        <p:spPr bwMode="auto">
          <a:xfrm flipV="1">
            <a:off x="8564474" y="3554421"/>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2" name="Line 894"/>
          <p:cNvSpPr>
            <a:spLocks noChangeShapeType="1"/>
          </p:cNvSpPr>
          <p:nvPr/>
        </p:nvSpPr>
        <p:spPr bwMode="auto">
          <a:xfrm>
            <a:off x="8523479" y="3597275"/>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3" name="Line 895"/>
          <p:cNvSpPr>
            <a:spLocks noChangeShapeType="1"/>
          </p:cNvSpPr>
          <p:nvPr/>
        </p:nvSpPr>
        <p:spPr bwMode="auto">
          <a:xfrm flipV="1">
            <a:off x="8528016" y="3554421"/>
            <a:ext cx="0" cy="79375"/>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4" name="Line 896"/>
          <p:cNvSpPr>
            <a:spLocks noChangeShapeType="1"/>
          </p:cNvSpPr>
          <p:nvPr/>
        </p:nvSpPr>
        <p:spPr bwMode="auto">
          <a:xfrm>
            <a:off x="8487003" y="3597275"/>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5" name="Line 897"/>
          <p:cNvSpPr>
            <a:spLocks noChangeShapeType="1"/>
          </p:cNvSpPr>
          <p:nvPr/>
        </p:nvSpPr>
        <p:spPr bwMode="auto">
          <a:xfrm flipV="1">
            <a:off x="8459660" y="35067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6" name="Line 898"/>
          <p:cNvSpPr>
            <a:spLocks noChangeShapeType="1"/>
          </p:cNvSpPr>
          <p:nvPr/>
        </p:nvSpPr>
        <p:spPr bwMode="auto">
          <a:xfrm>
            <a:off x="8414092" y="3549650"/>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7" name="Line 899"/>
          <p:cNvSpPr>
            <a:spLocks noChangeShapeType="1"/>
          </p:cNvSpPr>
          <p:nvPr/>
        </p:nvSpPr>
        <p:spPr bwMode="auto">
          <a:xfrm flipV="1">
            <a:off x="8445988" y="3506788"/>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8" name="Line 900"/>
          <p:cNvSpPr>
            <a:spLocks noChangeShapeType="1"/>
          </p:cNvSpPr>
          <p:nvPr/>
        </p:nvSpPr>
        <p:spPr bwMode="auto">
          <a:xfrm>
            <a:off x="8400421" y="3549650"/>
            <a:ext cx="8658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79" name="Line 901"/>
          <p:cNvSpPr>
            <a:spLocks noChangeShapeType="1"/>
          </p:cNvSpPr>
          <p:nvPr/>
        </p:nvSpPr>
        <p:spPr bwMode="auto">
          <a:xfrm flipV="1">
            <a:off x="8395860" y="3463925"/>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0" name="Line 902"/>
          <p:cNvSpPr>
            <a:spLocks noChangeShapeType="1"/>
          </p:cNvSpPr>
          <p:nvPr/>
        </p:nvSpPr>
        <p:spPr bwMode="auto">
          <a:xfrm>
            <a:off x="8356384" y="3502025"/>
            <a:ext cx="85067" cy="0"/>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2271681" name="Line 903"/>
          <p:cNvSpPr>
            <a:spLocks noChangeShapeType="1"/>
          </p:cNvSpPr>
          <p:nvPr/>
        </p:nvSpPr>
        <p:spPr bwMode="auto">
          <a:xfrm flipV="1">
            <a:off x="8359403" y="3463925"/>
            <a:ext cx="0" cy="80962"/>
          </a:xfrm>
          <a:prstGeom prst="line">
            <a:avLst/>
          </a:prstGeom>
          <a:noFill/>
          <a:ln w="28575">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920" name="Freeform 908"/>
          <p:cNvSpPr>
            <a:spLocks/>
          </p:cNvSpPr>
          <p:nvPr/>
        </p:nvSpPr>
        <p:spPr bwMode="auto">
          <a:xfrm>
            <a:off x="1060082" y="2211388"/>
            <a:ext cx="3917338" cy="2274888"/>
          </a:xfrm>
          <a:custGeom>
            <a:avLst/>
            <a:gdLst>
              <a:gd name="T0" fmla="*/ 46 w 1474"/>
              <a:gd name="T1" fmla="*/ 4 h 676"/>
              <a:gd name="T2" fmla="*/ 82 w 1474"/>
              <a:gd name="T3" fmla="*/ 12 h 676"/>
              <a:gd name="T4" fmla="*/ 100 w 1474"/>
              <a:gd name="T5" fmla="*/ 22 h 676"/>
              <a:gd name="T6" fmla="*/ 156 w 1474"/>
              <a:gd name="T7" fmla="*/ 40 h 676"/>
              <a:gd name="T8" fmla="*/ 166 w 1474"/>
              <a:gd name="T9" fmla="*/ 54 h 676"/>
              <a:gd name="T10" fmla="*/ 186 w 1474"/>
              <a:gd name="T11" fmla="*/ 74 h 676"/>
              <a:gd name="T12" fmla="*/ 212 w 1474"/>
              <a:gd name="T13" fmla="*/ 82 h 676"/>
              <a:gd name="T14" fmla="*/ 248 w 1474"/>
              <a:gd name="T15" fmla="*/ 98 h 676"/>
              <a:gd name="T16" fmla="*/ 260 w 1474"/>
              <a:gd name="T17" fmla="*/ 108 h 676"/>
              <a:gd name="T18" fmla="*/ 270 w 1474"/>
              <a:gd name="T19" fmla="*/ 126 h 676"/>
              <a:gd name="T20" fmla="*/ 288 w 1474"/>
              <a:gd name="T21" fmla="*/ 134 h 676"/>
              <a:gd name="T22" fmla="*/ 300 w 1474"/>
              <a:gd name="T23" fmla="*/ 146 h 676"/>
              <a:gd name="T24" fmla="*/ 326 w 1474"/>
              <a:gd name="T25" fmla="*/ 154 h 676"/>
              <a:gd name="T26" fmla="*/ 354 w 1474"/>
              <a:gd name="T27" fmla="*/ 166 h 676"/>
              <a:gd name="T28" fmla="*/ 372 w 1474"/>
              <a:gd name="T29" fmla="*/ 184 h 676"/>
              <a:gd name="T30" fmla="*/ 394 w 1474"/>
              <a:gd name="T31" fmla="*/ 190 h 676"/>
              <a:gd name="T32" fmla="*/ 408 w 1474"/>
              <a:gd name="T33" fmla="*/ 200 h 676"/>
              <a:gd name="T34" fmla="*/ 426 w 1474"/>
              <a:gd name="T35" fmla="*/ 216 h 676"/>
              <a:gd name="T36" fmla="*/ 440 w 1474"/>
              <a:gd name="T37" fmla="*/ 224 h 676"/>
              <a:gd name="T38" fmla="*/ 452 w 1474"/>
              <a:gd name="T39" fmla="*/ 236 h 676"/>
              <a:gd name="T40" fmla="*/ 468 w 1474"/>
              <a:gd name="T41" fmla="*/ 250 h 676"/>
              <a:gd name="T42" fmla="*/ 480 w 1474"/>
              <a:gd name="T43" fmla="*/ 260 h 676"/>
              <a:gd name="T44" fmla="*/ 498 w 1474"/>
              <a:gd name="T45" fmla="*/ 276 h 676"/>
              <a:gd name="T46" fmla="*/ 520 w 1474"/>
              <a:gd name="T47" fmla="*/ 280 h 676"/>
              <a:gd name="T48" fmla="*/ 540 w 1474"/>
              <a:gd name="T49" fmla="*/ 290 h 676"/>
              <a:gd name="T50" fmla="*/ 558 w 1474"/>
              <a:gd name="T51" fmla="*/ 300 h 676"/>
              <a:gd name="T52" fmla="*/ 570 w 1474"/>
              <a:gd name="T53" fmla="*/ 314 h 676"/>
              <a:gd name="T54" fmla="*/ 582 w 1474"/>
              <a:gd name="T55" fmla="*/ 326 h 676"/>
              <a:gd name="T56" fmla="*/ 588 w 1474"/>
              <a:gd name="T57" fmla="*/ 334 h 676"/>
              <a:gd name="T58" fmla="*/ 602 w 1474"/>
              <a:gd name="T59" fmla="*/ 352 h 676"/>
              <a:gd name="T60" fmla="*/ 630 w 1474"/>
              <a:gd name="T61" fmla="*/ 360 h 676"/>
              <a:gd name="T62" fmla="*/ 654 w 1474"/>
              <a:gd name="T63" fmla="*/ 372 h 676"/>
              <a:gd name="T64" fmla="*/ 670 w 1474"/>
              <a:gd name="T65" fmla="*/ 384 h 676"/>
              <a:gd name="T66" fmla="*/ 688 w 1474"/>
              <a:gd name="T67" fmla="*/ 394 h 676"/>
              <a:gd name="T68" fmla="*/ 694 w 1474"/>
              <a:gd name="T69" fmla="*/ 406 h 676"/>
              <a:gd name="T70" fmla="*/ 726 w 1474"/>
              <a:gd name="T71" fmla="*/ 426 h 676"/>
              <a:gd name="T72" fmla="*/ 742 w 1474"/>
              <a:gd name="T73" fmla="*/ 432 h 676"/>
              <a:gd name="T74" fmla="*/ 768 w 1474"/>
              <a:gd name="T75" fmla="*/ 442 h 676"/>
              <a:gd name="T76" fmla="*/ 808 w 1474"/>
              <a:gd name="T77" fmla="*/ 450 h 676"/>
              <a:gd name="T78" fmla="*/ 844 w 1474"/>
              <a:gd name="T79" fmla="*/ 458 h 676"/>
              <a:gd name="T80" fmla="*/ 880 w 1474"/>
              <a:gd name="T81" fmla="*/ 476 h 676"/>
              <a:gd name="T82" fmla="*/ 920 w 1474"/>
              <a:gd name="T83" fmla="*/ 490 h 676"/>
              <a:gd name="T84" fmla="*/ 944 w 1474"/>
              <a:gd name="T85" fmla="*/ 502 h 676"/>
              <a:gd name="T86" fmla="*/ 1014 w 1474"/>
              <a:gd name="T87" fmla="*/ 516 h 676"/>
              <a:gd name="T88" fmla="*/ 1034 w 1474"/>
              <a:gd name="T89" fmla="*/ 534 h 676"/>
              <a:gd name="T90" fmla="*/ 1200 w 1474"/>
              <a:gd name="T91" fmla="*/ 558 h 676"/>
              <a:gd name="T92" fmla="*/ 1304 w 1474"/>
              <a:gd name="T93" fmla="*/ 598 h 676"/>
              <a:gd name="T94" fmla="*/ 1474 w 1474"/>
              <a:gd name="T95" fmla="*/ 676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4" h="676">
                <a:moveTo>
                  <a:pt x="0" y="0"/>
                </a:moveTo>
                <a:lnTo>
                  <a:pt x="36" y="0"/>
                </a:lnTo>
                <a:lnTo>
                  <a:pt x="36" y="4"/>
                </a:lnTo>
                <a:lnTo>
                  <a:pt x="46" y="4"/>
                </a:lnTo>
                <a:lnTo>
                  <a:pt x="46" y="8"/>
                </a:lnTo>
                <a:lnTo>
                  <a:pt x="66" y="8"/>
                </a:lnTo>
                <a:lnTo>
                  <a:pt x="66" y="12"/>
                </a:lnTo>
                <a:lnTo>
                  <a:pt x="82" y="12"/>
                </a:lnTo>
                <a:lnTo>
                  <a:pt x="82" y="18"/>
                </a:lnTo>
                <a:lnTo>
                  <a:pt x="88" y="18"/>
                </a:lnTo>
                <a:lnTo>
                  <a:pt x="88" y="22"/>
                </a:lnTo>
                <a:lnTo>
                  <a:pt x="100" y="22"/>
                </a:lnTo>
                <a:lnTo>
                  <a:pt x="100" y="26"/>
                </a:lnTo>
                <a:lnTo>
                  <a:pt x="144" y="26"/>
                </a:lnTo>
                <a:lnTo>
                  <a:pt x="144" y="40"/>
                </a:lnTo>
                <a:lnTo>
                  <a:pt x="156" y="40"/>
                </a:lnTo>
                <a:lnTo>
                  <a:pt x="156" y="48"/>
                </a:lnTo>
                <a:lnTo>
                  <a:pt x="164" y="48"/>
                </a:lnTo>
                <a:lnTo>
                  <a:pt x="164" y="54"/>
                </a:lnTo>
                <a:lnTo>
                  <a:pt x="166" y="54"/>
                </a:lnTo>
                <a:lnTo>
                  <a:pt x="166" y="60"/>
                </a:lnTo>
                <a:lnTo>
                  <a:pt x="174" y="60"/>
                </a:lnTo>
                <a:lnTo>
                  <a:pt x="174" y="74"/>
                </a:lnTo>
                <a:lnTo>
                  <a:pt x="186" y="74"/>
                </a:lnTo>
                <a:lnTo>
                  <a:pt x="186" y="78"/>
                </a:lnTo>
                <a:lnTo>
                  <a:pt x="202" y="78"/>
                </a:lnTo>
                <a:lnTo>
                  <a:pt x="202" y="82"/>
                </a:lnTo>
                <a:lnTo>
                  <a:pt x="212" y="82"/>
                </a:lnTo>
                <a:lnTo>
                  <a:pt x="212" y="88"/>
                </a:lnTo>
                <a:lnTo>
                  <a:pt x="222" y="88"/>
                </a:lnTo>
                <a:lnTo>
                  <a:pt x="222" y="98"/>
                </a:lnTo>
                <a:lnTo>
                  <a:pt x="248" y="98"/>
                </a:lnTo>
                <a:lnTo>
                  <a:pt x="248" y="106"/>
                </a:lnTo>
                <a:lnTo>
                  <a:pt x="254" y="106"/>
                </a:lnTo>
                <a:lnTo>
                  <a:pt x="254" y="108"/>
                </a:lnTo>
                <a:lnTo>
                  <a:pt x="260" y="108"/>
                </a:lnTo>
                <a:lnTo>
                  <a:pt x="260" y="120"/>
                </a:lnTo>
                <a:lnTo>
                  <a:pt x="264" y="120"/>
                </a:lnTo>
                <a:lnTo>
                  <a:pt x="264" y="126"/>
                </a:lnTo>
                <a:lnTo>
                  <a:pt x="270" y="126"/>
                </a:lnTo>
                <a:lnTo>
                  <a:pt x="270" y="128"/>
                </a:lnTo>
                <a:lnTo>
                  <a:pt x="278" y="128"/>
                </a:lnTo>
                <a:lnTo>
                  <a:pt x="278" y="134"/>
                </a:lnTo>
                <a:lnTo>
                  <a:pt x="288" y="134"/>
                </a:lnTo>
                <a:lnTo>
                  <a:pt x="288" y="140"/>
                </a:lnTo>
                <a:lnTo>
                  <a:pt x="292" y="140"/>
                </a:lnTo>
                <a:lnTo>
                  <a:pt x="292" y="146"/>
                </a:lnTo>
                <a:lnTo>
                  <a:pt x="300" y="146"/>
                </a:lnTo>
                <a:lnTo>
                  <a:pt x="300" y="150"/>
                </a:lnTo>
                <a:lnTo>
                  <a:pt x="320" y="150"/>
                </a:lnTo>
                <a:lnTo>
                  <a:pt x="320" y="154"/>
                </a:lnTo>
                <a:lnTo>
                  <a:pt x="326" y="154"/>
                </a:lnTo>
                <a:lnTo>
                  <a:pt x="326" y="160"/>
                </a:lnTo>
                <a:lnTo>
                  <a:pt x="350" y="160"/>
                </a:lnTo>
                <a:lnTo>
                  <a:pt x="350" y="166"/>
                </a:lnTo>
                <a:lnTo>
                  <a:pt x="354" y="166"/>
                </a:lnTo>
                <a:lnTo>
                  <a:pt x="354" y="178"/>
                </a:lnTo>
                <a:lnTo>
                  <a:pt x="360" y="178"/>
                </a:lnTo>
                <a:lnTo>
                  <a:pt x="360" y="184"/>
                </a:lnTo>
                <a:lnTo>
                  <a:pt x="372" y="184"/>
                </a:lnTo>
                <a:lnTo>
                  <a:pt x="372" y="186"/>
                </a:lnTo>
                <a:lnTo>
                  <a:pt x="378" y="186"/>
                </a:lnTo>
                <a:lnTo>
                  <a:pt x="378" y="190"/>
                </a:lnTo>
                <a:lnTo>
                  <a:pt x="394" y="190"/>
                </a:lnTo>
                <a:lnTo>
                  <a:pt x="394" y="198"/>
                </a:lnTo>
                <a:lnTo>
                  <a:pt x="400" y="198"/>
                </a:lnTo>
                <a:lnTo>
                  <a:pt x="400" y="200"/>
                </a:lnTo>
                <a:lnTo>
                  <a:pt x="408" y="200"/>
                </a:lnTo>
                <a:lnTo>
                  <a:pt x="408" y="212"/>
                </a:lnTo>
                <a:lnTo>
                  <a:pt x="418" y="212"/>
                </a:lnTo>
                <a:lnTo>
                  <a:pt x="418" y="216"/>
                </a:lnTo>
                <a:lnTo>
                  <a:pt x="426" y="216"/>
                </a:lnTo>
                <a:lnTo>
                  <a:pt x="426" y="220"/>
                </a:lnTo>
                <a:lnTo>
                  <a:pt x="434" y="220"/>
                </a:lnTo>
                <a:lnTo>
                  <a:pt x="434" y="224"/>
                </a:lnTo>
                <a:lnTo>
                  <a:pt x="440" y="224"/>
                </a:lnTo>
                <a:lnTo>
                  <a:pt x="440" y="228"/>
                </a:lnTo>
                <a:lnTo>
                  <a:pt x="448" y="228"/>
                </a:lnTo>
                <a:lnTo>
                  <a:pt x="448" y="236"/>
                </a:lnTo>
                <a:lnTo>
                  <a:pt x="452" y="236"/>
                </a:lnTo>
                <a:lnTo>
                  <a:pt x="452" y="240"/>
                </a:lnTo>
                <a:lnTo>
                  <a:pt x="460" y="240"/>
                </a:lnTo>
                <a:lnTo>
                  <a:pt x="460" y="250"/>
                </a:lnTo>
                <a:lnTo>
                  <a:pt x="468" y="250"/>
                </a:lnTo>
                <a:lnTo>
                  <a:pt x="468" y="256"/>
                </a:lnTo>
                <a:lnTo>
                  <a:pt x="472" y="256"/>
                </a:lnTo>
                <a:lnTo>
                  <a:pt x="472" y="260"/>
                </a:lnTo>
                <a:lnTo>
                  <a:pt x="480" y="260"/>
                </a:lnTo>
                <a:lnTo>
                  <a:pt x="480" y="266"/>
                </a:lnTo>
                <a:lnTo>
                  <a:pt x="492" y="266"/>
                </a:lnTo>
                <a:lnTo>
                  <a:pt x="492" y="276"/>
                </a:lnTo>
                <a:lnTo>
                  <a:pt x="498" y="276"/>
                </a:lnTo>
                <a:lnTo>
                  <a:pt x="498" y="278"/>
                </a:lnTo>
                <a:lnTo>
                  <a:pt x="508" y="278"/>
                </a:lnTo>
                <a:lnTo>
                  <a:pt x="508" y="280"/>
                </a:lnTo>
                <a:lnTo>
                  <a:pt x="520" y="280"/>
                </a:lnTo>
                <a:lnTo>
                  <a:pt x="520" y="286"/>
                </a:lnTo>
                <a:lnTo>
                  <a:pt x="536" y="286"/>
                </a:lnTo>
                <a:lnTo>
                  <a:pt x="536" y="290"/>
                </a:lnTo>
                <a:lnTo>
                  <a:pt x="540" y="290"/>
                </a:lnTo>
                <a:lnTo>
                  <a:pt x="540" y="298"/>
                </a:lnTo>
                <a:lnTo>
                  <a:pt x="554" y="298"/>
                </a:lnTo>
                <a:lnTo>
                  <a:pt x="554" y="300"/>
                </a:lnTo>
                <a:lnTo>
                  <a:pt x="558" y="300"/>
                </a:lnTo>
                <a:lnTo>
                  <a:pt x="558" y="306"/>
                </a:lnTo>
                <a:lnTo>
                  <a:pt x="562" y="306"/>
                </a:lnTo>
                <a:lnTo>
                  <a:pt x="562" y="314"/>
                </a:lnTo>
                <a:lnTo>
                  <a:pt x="570" y="314"/>
                </a:lnTo>
                <a:lnTo>
                  <a:pt x="570" y="320"/>
                </a:lnTo>
                <a:lnTo>
                  <a:pt x="576" y="320"/>
                </a:lnTo>
                <a:lnTo>
                  <a:pt x="576" y="326"/>
                </a:lnTo>
                <a:lnTo>
                  <a:pt x="582" y="326"/>
                </a:lnTo>
                <a:lnTo>
                  <a:pt x="582" y="330"/>
                </a:lnTo>
                <a:lnTo>
                  <a:pt x="586" y="330"/>
                </a:lnTo>
                <a:lnTo>
                  <a:pt x="586" y="334"/>
                </a:lnTo>
                <a:lnTo>
                  <a:pt x="588" y="334"/>
                </a:lnTo>
                <a:lnTo>
                  <a:pt x="588" y="336"/>
                </a:lnTo>
                <a:lnTo>
                  <a:pt x="598" y="336"/>
                </a:lnTo>
                <a:lnTo>
                  <a:pt x="598" y="352"/>
                </a:lnTo>
                <a:lnTo>
                  <a:pt x="602" y="352"/>
                </a:lnTo>
                <a:lnTo>
                  <a:pt x="602" y="356"/>
                </a:lnTo>
                <a:lnTo>
                  <a:pt x="616" y="356"/>
                </a:lnTo>
                <a:lnTo>
                  <a:pt x="616" y="360"/>
                </a:lnTo>
                <a:lnTo>
                  <a:pt x="630" y="360"/>
                </a:lnTo>
                <a:lnTo>
                  <a:pt x="630" y="366"/>
                </a:lnTo>
                <a:lnTo>
                  <a:pt x="644" y="366"/>
                </a:lnTo>
                <a:lnTo>
                  <a:pt x="644" y="372"/>
                </a:lnTo>
                <a:lnTo>
                  <a:pt x="654" y="372"/>
                </a:lnTo>
                <a:lnTo>
                  <a:pt x="654" y="378"/>
                </a:lnTo>
                <a:lnTo>
                  <a:pt x="666" y="378"/>
                </a:lnTo>
                <a:lnTo>
                  <a:pt x="666" y="384"/>
                </a:lnTo>
                <a:lnTo>
                  <a:pt x="670" y="384"/>
                </a:lnTo>
                <a:lnTo>
                  <a:pt x="670" y="390"/>
                </a:lnTo>
                <a:lnTo>
                  <a:pt x="678" y="390"/>
                </a:lnTo>
                <a:lnTo>
                  <a:pt x="678" y="394"/>
                </a:lnTo>
                <a:lnTo>
                  <a:pt x="688" y="394"/>
                </a:lnTo>
                <a:lnTo>
                  <a:pt x="688" y="398"/>
                </a:lnTo>
                <a:lnTo>
                  <a:pt x="692" y="398"/>
                </a:lnTo>
                <a:lnTo>
                  <a:pt x="692" y="406"/>
                </a:lnTo>
                <a:lnTo>
                  <a:pt x="694" y="406"/>
                </a:lnTo>
                <a:lnTo>
                  <a:pt x="694" y="418"/>
                </a:lnTo>
                <a:lnTo>
                  <a:pt x="708" y="418"/>
                </a:lnTo>
                <a:lnTo>
                  <a:pt x="708" y="426"/>
                </a:lnTo>
                <a:lnTo>
                  <a:pt x="726" y="426"/>
                </a:lnTo>
                <a:lnTo>
                  <a:pt x="726" y="430"/>
                </a:lnTo>
                <a:lnTo>
                  <a:pt x="730" y="430"/>
                </a:lnTo>
                <a:lnTo>
                  <a:pt x="730" y="432"/>
                </a:lnTo>
                <a:lnTo>
                  <a:pt x="742" y="432"/>
                </a:lnTo>
                <a:lnTo>
                  <a:pt x="742" y="436"/>
                </a:lnTo>
                <a:lnTo>
                  <a:pt x="756" y="436"/>
                </a:lnTo>
                <a:lnTo>
                  <a:pt x="756" y="442"/>
                </a:lnTo>
                <a:lnTo>
                  <a:pt x="768" y="442"/>
                </a:lnTo>
                <a:lnTo>
                  <a:pt x="768" y="446"/>
                </a:lnTo>
                <a:lnTo>
                  <a:pt x="796" y="446"/>
                </a:lnTo>
                <a:lnTo>
                  <a:pt x="796" y="450"/>
                </a:lnTo>
                <a:lnTo>
                  <a:pt x="808" y="450"/>
                </a:lnTo>
                <a:lnTo>
                  <a:pt x="808" y="456"/>
                </a:lnTo>
                <a:lnTo>
                  <a:pt x="836" y="456"/>
                </a:lnTo>
                <a:lnTo>
                  <a:pt x="836" y="458"/>
                </a:lnTo>
                <a:lnTo>
                  <a:pt x="844" y="458"/>
                </a:lnTo>
                <a:lnTo>
                  <a:pt x="844" y="470"/>
                </a:lnTo>
                <a:lnTo>
                  <a:pt x="854" y="470"/>
                </a:lnTo>
                <a:lnTo>
                  <a:pt x="854" y="476"/>
                </a:lnTo>
                <a:lnTo>
                  <a:pt x="880" y="476"/>
                </a:lnTo>
                <a:lnTo>
                  <a:pt x="880" y="482"/>
                </a:lnTo>
                <a:lnTo>
                  <a:pt x="892" y="482"/>
                </a:lnTo>
                <a:lnTo>
                  <a:pt x="892" y="490"/>
                </a:lnTo>
                <a:lnTo>
                  <a:pt x="920" y="490"/>
                </a:lnTo>
                <a:lnTo>
                  <a:pt x="920" y="496"/>
                </a:lnTo>
                <a:lnTo>
                  <a:pt x="926" y="496"/>
                </a:lnTo>
                <a:lnTo>
                  <a:pt x="926" y="502"/>
                </a:lnTo>
                <a:lnTo>
                  <a:pt x="944" y="502"/>
                </a:lnTo>
                <a:lnTo>
                  <a:pt x="944" y="510"/>
                </a:lnTo>
                <a:lnTo>
                  <a:pt x="962" y="510"/>
                </a:lnTo>
                <a:lnTo>
                  <a:pt x="962" y="516"/>
                </a:lnTo>
                <a:lnTo>
                  <a:pt x="1014" y="516"/>
                </a:lnTo>
                <a:lnTo>
                  <a:pt x="1014" y="524"/>
                </a:lnTo>
                <a:lnTo>
                  <a:pt x="1028" y="524"/>
                </a:lnTo>
                <a:lnTo>
                  <a:pt x="1028" y="534"/>
                </a:lnTo>
                <a:lnTo>
                  <a:pt x="1034" y="534"/>
                </a:lnTo>
                <a:lnTo>
                  <a:pt x="1034" y="544"/>
                </a:lnTo>
                <a:lnTo>
                  <a:pt x="1142" y="544"/>
                </a:lnTo>
                <a:lnTo>
                  <a:pt x="1142" y="558"/>
                </a:lnTo>
                <a:lnTo>
                  <a:pt x="1200" y="558"/>
                </a:lnTo>
                <a:lnTo>
                  <a:pt x="1200" y="574"/>
                </a:lnTo>
                <a:lnTo>
                  <a:pt x="1228" y="574"/>
                </a:lnTo>
                <a:lnTo>
                  <a:pt x="1228" y="598"/>
                </a:lnTo>
                <a:lnTo>
                  <a:pt x="1304" y="598"/>
                </a:lnTo>
                <a:lnTo>
                  <a:pt x="1304" y="636"/>
                </a:lnTo>
                <a:lnTo>
                  <a:pt x="1316" y="636"/>
                </a:lnTo>
                <a:lnTo>
                  <a:pt x="1316" y="676"/>
                </a:lnTo>
                <a:lnTo>
                  <a:pt x="1474" y="676"/>
                </a:lnTo>
              </a:path>
            </a:pathLst>
          </a:custGeom>
          <a:noFill/>
          <a:ln w="28575">
            <a:solidFill>
              <a:schemeClr val="accent2"/>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eaLnBrk="1" fontAlgn="auto" hangingPunct="1">
              <a:spcBef>
                <a:spcPts val="0"/>
              </a:spcBef>
              <a:spcAft>
                <a:spcPts val="0"/>
              </a:spcAft>
            </a:pPr>
            <a:endParaRPr lang="en-US" sz="1800">
              <a:solidFill>
                <a:srgbClr val="FFFFFF"/>
              </a:solidFill>
              <a:latin typeface="Arial"/>
              <a:ea typeface="+mn-ea"/>
              <a:cs typeface="+mn-cs"/>
            </a:endParaRPr>
          </a:p>
        </p:txBody>
      </p:sp>
      <p:sp>
        <p:nvSpPr>
          <p:cNvPr id="921" name="Rechteck 1"/>
          <p:cNvSpPr>
            <a:spLocks noChangeArrowheads="1"/>
          </p:cNvSpPr>
          <p:nvPr/>
        </p:nvSpPr>
        <p:spPr bwMode="auto">
          <a:xfrm>
            <a:off x="1112589" y="4687293"/>
            <a:ext cx="866701" cy="280846"/>
          </a:xfrm>
          <a:prstGeom prst="rect">
            <a:avLst/>
          </a:prstGeom>
          <a:noFill/>
          <a:ln w="9525">
            <a:noFill/>
            <a:miter lim="800000"/>
            <a:headEnd/>
            <a:tailEnd/>
          </a:ln>
        </p:spPr>
        <p:txBody>
          <a:bodyPr wrap="none">
            <a:spAutoFit/>
          </a:bodyPr>
          <a:lstStyle/>
          <a:p>
            <a:pPr defTabSz="457200" fontAlgn="auto">
              <a:lnSpc>
                <a:spcPct val="85000"/>
              </a:lnSpc>
              <a:spcBef>
                <a:spcPts val="0"/>
              </a:spcBef>
              <a:spcAft>
                <a:spcPts val="0"/>
              </a:spcAft>
            </a:pPr>
            <a:r>
              <a:rPr lang="en-GB" sz="1400" b="1" i="1" dirty="0" smtClean="0">
                <a:solidFill>
                  <a:srgbClr val="FFFFFF"/>
                </a:solidFill>
                <a:latin typeface="Arial" pitchFamily="34" charset="0"/>
                <a:ea typeface="ＭＳ Ｐゴシック" pitchFamily="34" charset="-128"/>
                <a:cs typeface="+mn-cs"/>
              </a:rPr>
              <a:t>P</a:t>
            </a:r>
            <a:r>
              <a:rPr lang="en-GB" sz="1400" b="1" dirty="0" smtClean="0">
                <a:solidFill>
                  <a:srgbClr val="FFFFFF"/>
                </a:solidFill>
                <a:latin typeface="Arial" pitchFamily="34" charset="0"/>
                <a:ea typeface="ＭＳ Ｐゴシック" pitchFamily="34" charset="-128"/>
                <a:cs typeface="+mn-cs"/>
              </a:rPr>
              <a:t>&lt;0.001</a:t>
            </a:r>
            <a:endParaRPr lang="en-US" sz="1400" b="1" dirty="0">
              <a:solidFill>
                <a:srgbClr val="FFFFFF"/>
              </a:solidFill>
              <a:latin typeface="Arial" pitchFamily="34" charset="0"/>
              <a:ea typeface="ＭＳ Ｐゴシック" pitchFamily="34" charset="-128"/>
              <a:cs typeface="+mn-cs"/>
            </a:endParaRPr>
          </a:p>
        </p:txBody>
      </p:sp>
      <p:sp>
        <p:nvSpPr>
          <p:cNvPr id="922" name="Rectangle 291"/>
          <p:cNvSpPr>
            <a:spLocks noChangeArrowheads="1"/>
          </p:cNvSpPr>
          <p:nvPr/>
        </p:nvSpPr>
        <p:spPr bwMode="auto">
          <a:xfrm>
            <a:off x="736048" y="4227734"/>
            <a:ext cx="199699"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25</a:t>
            </a:r>
            <a:endParaRPr lang="pt-PT" sz="1400" b="1" kern="0" dirty="0">
              <a:solidFill>
                <a:srgbClr val="FFFFFF"/>
              </a:solidFill>
              <a:latin typeface="Arial"/>
              <a:ea typeface="+mn-ea"/>
              <a:cs typeface="+mn-cs"/>
            </a:endParaRPr>
          </a:p>
        </p:txBody>
      </p:sp>
      <p:sp>
        <p:nvSpPr>
          <p:cNvPr id="923" name="Rectangle 294"/>
          <p:cNvSpPr>
            <a:spLocks noChangeArrowheads="1"/>
          </p:cNvSpPr>
          <p:nvPr/>
        </p:nvSpPr>
        <p:spPr bwMode="auto">
          <a:xfrm>
            <a:off x="636211" y="2109764"/>
            <a:ext cx="299549"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100</a:t>
            </a:r>
            <a:endParaRPr lang="pt-PT" sz="1400" b="1" kern="0" dirty="0">
              <a:solidFill>
                <a:srgbClr val="FFFFFF"/>
              </a:solidFill>
              <a:latin typeface="Arial"/>
              <a:ea typeface="+mn-ea"/>
              <a:cs typeface="+mn-cs"/>
            </a:endParaRPr>
          </a:p>
        </p:txBody>
      </p:sp>
      <p:sp>
        <p:nvSpPr>
          <p:cNvPr id="925" name="Rectangle 293"/>
          <p:cNvSpPr>
            <a:spLocks noChangeArrowheads="1"/>
          </p:cNvSpPr>
          <p:nvPr/>
        </p:nvSpPr>
        <p:spPr bwMode="auto">
          <a:xfrm>
            <a:off x="736048" y="2815754"/>
            <a:ext cx="199699"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75</a:t>
            </a:r>
            <a:endParaRPr lang="pt-PT" sz="1400" b="1" kern="0" dirty="0">
              <a:solidFill>
                <a:srgbClr val="FFFFFF"/>
              </a:solidFill>
              <a:latin typeface="Arial"/>
              <a:ea typeface="+mn-ea"/>
              <a:cs typeface="+mn-cs"/>
            </a:endParaRPr>
          </a:p>
        </p:txBody>
      </p:sp>
      <p:sp>
        <p:nvSpPr>
          <p:cNvPr id="926" name="Rectangle 293"/>
          <p:cNvSpPr>
            <a:spLocks noChangeArrowheads="1"/>
          </p:cNvSpPr>
          <p:nvPr/>
        </p:nvSpPr>
        <p:spPr bwMode="auto">
          <a:xfrm>
            <a:off x="736048" y="3521744"/>
            <a:ext cx="199699"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50</a:t>
            </a:r>
            <a:endParaRPr lang="pt-PT" sz="1400" b="1" kern="0" dirty="0">
              <a:solidFill>
                <a:srgbClr val="FFFFFF"/>
              </a:solidFill>
              <a:latin typeface="Arial"/>
              <a:ea typeface="+mn-ea"/>
              <a:cs typeface="+mn-cs"/>
            </a:endParaRPr>
          </a:p>
        </p:txBody>
      </p:sp>
      <p:sp>
        <p:nvSpPr>
          <p:cNvPr id="927" name="Rectangle 293"/>
          <p:cNvSpPr>
            <a:spLocks noChangeArrowheads="1"/>
          </p:cNvSpPr>
          <p:nvPr/>
        </p:nvSpPr>
        <p:spPr bwMode="auto">
          <a:xfrm>
            <a:off x="835891" y="4933725"/>
            <a:ext cx="99850"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0</a:t>
            </a:r>
            <a:endParaRPr lang="pt-PT" sz="1400" b="1" kern="0" dirty="0">
              <a:solidFill>
                <a:srgbClr val="FFFFFF"/>
              </a:solidFill>
              <a:latin typeface="Arial"/>
              <a:ea typeface="+mn-ea"/>
              <a:cs typeface="+mn-cs"/>
            </a:endParaRPr>
          </a:p>
        </p:txBody>
      </p:sp>
      <p:sp>
        <p:nvSpPr>
          <p:cNvPr id="928" name="Rectangle 293"/>
          <p:cNvSpPr>
            <a:spLocks noChangeArrowheads="1"/>
          </p:cNvSpPr>
          <p:nvPr/>
        </p:nvSpPr>
        <p:spPr bwMode="auto">
          <a:xfrm rot="16200000">
            <a:off x="58788" y="3535592"/>
            <a:ext cx="775152" cy="215444"/>
          </a:xfrm>
          <a:prstGeom prst="rect">
            <a:avLst/>
          </a:prstGeom>
          <a:noFill/>
          <a:ln w="9525">
            <a:noFill/>
            <a:miter lim="800000"/>
            <a:headEnd/>
            <a:tailEnd/>
          </a:ln>
        </p:spPr>
        <p:txBody>
          <a:bodyPr wrap="none" lIns="0" tIns="0" rIns="0" bIns="0" anchor="ctr">
            <a:spAutoFit/>
          </a:bodyPr>
          <a:lstStyle/>
          <a:p>
            <a:pPr algn="ctr" defTabSz="457200" fontAlgn="auto">
              <a:lnSpc>
                <a:spcPct val="85000"/>
              </a:lnSpc>
              <a:spcBef>
                <a:spcPts val="0"/>
              </a:spcBef>
              <a:spcAft>
                <a:spcPts val="0"/>
              </a:spcAft>
              <a:defRPr/>
            </a:pPr>
            <a:r>
              <a:rPr lang="pt-PT" sz="1600" b="1" kern="0" dirty="0" smtClean="0">
                <a:solidFill>
                  <a:srgbClr val="FFFFFF"/>
                </a:solidFill>
                <a:latin typeface="Arial"/>
                <a:ea typeface="+mn-ea"/>
                <a:cs typeface="+mn-cs"/>
              </a:rPr>
              <a:t>PFS (%)</a:t>
            </a:r>
            <a:endParaRPr lang="pt-PT" sz="1600" b="1" kern="0" dirty="0">
              <a:solidFill>
                <a:srgbClr val="FFFFFF"/>
              </a:solidFill>
              <a:latin typeface="Arial"/>
              <a:ea typeface="+mn-ea"/>
              <a:cs typeface="+mn-cs"/>
            </a:endParaRPr>
          </a:p>
        </p:txBody>
      </p:sp>
      <p:sp>
        <p:nvSpPr>
          <p:cNvPr id="929" name="Rectangle 293"/>
          <p:cNvSpPr>
            <a:spLocks noChangeArrowheads="1"/>
          </p:cNvSpPr>
          <p:nvPr/>
        </p:nvSpPr>
        <p:spPr bwMode="auto">
          <a:xfrm>
            <a:off x="1003643" y="5152305"/>
            <a:ext cx="99850"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0</a:t>
            </a:r>
            <a:endParaRPr lang="pt-PT" sz="1400" b="1" kern="0" dirty="0">
              <a:solidFill>
                <a:srgbClr val="FFFFFF"/>
              </a:solidFill>
              <a:latin typeface="Arial"/>
              <a:ea typeface="+mn-ea"/>
              <a:cs typeface="+mn-cs"/>
            </a:endParaRPr>
          </a:p>
        </p:txBody>
      </p:sp>
      <p:sp>
        <p:nvSpPr>
          <p:cNvPr id="930" name="Rectangle 293"/>
          <p:cNvSpPr>
            <a:spLocks noChangeArrowheads="1"/>
          </p:cNvSpPr>
          <p:nvPr/>
        </p:nvSpPr>
        <p:spPr bwMode="auto">
          <a:xfrm>
            <a:off x="1492130" y="5152305"/>
            <a:ext cx="99850"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6</a:t>
            </a:r>
            <a:endParaRPr lang="pt-PT" sz="1400" b="1" kern="0" dirty="0">
              <a:solidFill>
                <a:srgbClr val="FFFFFF"/>
              </a:solidFill>
              <a:latin typeface="Arial"/>
              <a:ea typeface="+mn-ea"/>
              <a:cs typeface="+mn-cs"/>
            </a:endParaRPr>
          </a:p>
        </p:txBody>
      </p:sp>
      <p:sp>
        <p:nvSpPr>
          <p:cNvPr id="931" name="Rectangle 293"/>
          <p:cNvSpPr>
            <a:spLocks noChangeArrowheads="1"/>
          </p:cNvSpPr>
          <p:nvPr/>
        </p:nvSpPr>
        <p:spPr bwMode="auto">
          <a:xfrm>
            <a:off x="1930720"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12</a:t>
            </a:r>
            <a:endParaRPr lang="pt-PT" sz="1400" b="1" kern="0" dirty="0">
              <a:solidFill>
                <a:srgbClr val="FFFFFF"/>
              </a:solidFill>
              <a:latin typeface="Arial"/>
              <a:ea typeface="+mn-ea"/>
              <a:cs typeface="+mn-cs"/>
            </a:endParaRPr>
          </a:p>
        </p:txBody>
      </p:sp>
      <p:sp>
        <p:nvSpPr>
          <p:cNvPr id="932" name="Rectangle 293"/>
          <p:cNvSpPr>
            <a:spLocks noChangeArrowheads="1"/>
          </p:cNvSpPr>
          <p:nvPr/>
        </p:nvSpPr>
        <p:spPr bwMode="auto">
          <a:xfrm>
            <a:off x="2419210"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18</a:t>
            </a:r>
            <a:endParaRPr lang="pt-PT" sz="1400" b="1" kern="0" dirty="0">
              <a:solidFill>
                <a:srgbClr val="FFFFFF"/>
              </a:solidFill>
              <a:latin typeface="Arial"/>
              <a:ea typeface="+mn-ea"/>
              <a:cs typeface="+mn-cs"/>
            </a:endParaRPr>
          </a:p>
        </p:txBody>
      </p:sp>
      <p:sp>
        <p:nvSpPr>
          <p:cNvPr id="933" name="Rectangle 293"/>
          <p:cNvSpPr>
            <a:spLocks noChangeArrowheads="1"/>
          </p:cNvSpPr>
          <p:nvPr/>
        </p:nvSpPr>
        <p:spPr bwMode="auto">
          <a:xfrm>
            <a:off x="2907697"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24</a:t>
            </a:r>
            <a:endParaRPr lang="pt-PT" sz="1400" b="1" kern="0" dirty="0">
              <a:solidFill>
                <a:srgbClr val="FFFFFF"/>
              </a:solidFill>
              <a:latin typeface="Arial"/>
              <a:ea typeface="+mn-ea"/>
              <a:cs typeface="+mn-cs"/>
            </a:endParaRPr>
          </a:p>
        </p:txBody>
      </p:sp>
      <p:sp>
        <p:nvSpPr>
          <p:cNvPr id="934" name="Rectangle 293"/>
          <p:cNvSpPr>
            <a:spLocks noChangeArrowheads="1"/>
          </p:cNvSpPr>
          <p:nvPr/>
        </p:nvSpPr>
        <p:spPr bwMode="auto">
          <a:xfrm>
            <a:off x="3396188"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30</a:t>
            </a:r>
            <a:endParaRPr lang="pt-PT" sz="1400" b="1" kern="0" dirty="0">
              <a:solidFill>
                <a:srgbClr val="FFFFFF"/>
              </a:solidFill>
              <a:latin typeface="Arial"/>
              <a:ea typeface="+mn-ea"/>
              <a:cs typeface="+mn-cs"/>
            </a:endParaRPr>
          </a:p>
        </p:txBody>
      </p:sp>
      <p:sp>
        <p:nvSpPr>
          <p:cNvPr id="935" name="Rectangle 293"/>
          <p:cNvSpPr>
            <a:spLocks noChangeArrowheads="1"/>
          </p:cNvSpPr>
          <p:nvPr/>
        </p:nvSpPr>
        <p:spPr bwMode="auto">
          <a:xfrm>
            <a:off x="3884674"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36</a:t>
            </a:r>
            <a:endParaRPr lang="pt-PT" sz="1400" b="1" kern="0" dirty="0">
              <a:solidFill>
                <a:srgbClr val="FFFFFF"/>
              </a:solidFill>
              <a:latin typeface="Arial"/>
              <a:ea typeface="+mn-ea"/>
              <a:cs typeface="+mn-cs"/>
            </a:endParaRPr>
          </a:p>
        </p:txBody>
      </p:sp>
      <p:sp>
        <p:nvSpPr>
          <p:cNvPr id="936" name="Rectangle 293"/>
          <p:cNvSpPr>
            <a:spLocks noChangeArrowheads="1"/>
          </p:cNvSpPr>
          <p:nvPr/>
        </p:nvSpPr>
        <p:spPr bwMode="auto">
          <a:xfrm>
            <a:off x="4373166"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42</a:t>
            </a:r>
            <a:endParaRPr lang="pt-PT" sz="1400" b="1" kern="0" dirty="0">
              <a:solidFill>
                <a:srgbClr val="FFFFFF"/>
              </a:solidFill>
              <a:latin typeface="Arial"/>
              <a:ea typeface="+mn-ea"/>
              <a:cs typeface="+mn-cs"/>
            </a:endParaRPr>
          </a:p>
        </p:txBody>
      </p:sp>
      <p:sp>
        <p:nvSpPr>
          <p:cNvPr id="937" name="Rectangle 293"/>
          <p:cNvSpPr>
            <a:spLocks noChangeArrowheads="1"/>
          </p:cNvSpPr>
          <p:nvPr/>
        </p:nvSpPr>
        <p:spPr bwMode="auto">
          <a:xfrm>
            <a:off x="4861650"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48</a:t>
            </a:r>
            <a:endParaRPr lang="pt-PT" sz="1400" b="1" kern="0" dirty="0">
              <a:solidFill>
                <a:srgbClr val="FFFFFF"/>
              </a:solidFill>
              <a:latin typeface="Arial"/>
              <a:ea typeface="+mn-ea"/>
              <a:cs typeface="+mn-cs"/>
            </a:endParaRPr>
          </a:p>
        </p:txBody>
      </p:sp>
      <p:sp>
        <p:nvSpPr>
          <p:cNvPr id="938" name="Rectangle 293"/>
          <p:cNvSpPr>
            <a:spLocks noChangeArrowheads="1"/>
          </p:cNvSpPr>
          <p:nvPr/>
        </p:nvSpPr>
        <p:spPr bwMode="auto">
          <a:xfrm>
            <a:off x="1033380" y="5401280"/>
            <a:ext cx="3949782" cy="215444"/>
          </a:xfrm>
          <a:prstGeom prst="rect">
            <a:avLst/>
          </a:prstGeom>
          <a:noFill/>
          <a:ln w="9525">
            <a:noFill/>
            <a:miter lim="800000"/>
            <a:headEnd/>
            <a:tailEnd/>
          </a:ln>
        </p:spPr>
        <p:txBody>
          <a:bodyPr wrap="square" lIns="0" tIns="0" rIns="0" bIns="0" anchor="ctr">
            <a:spAutoFit/>
          </a:bodyPr>
          <a:lstStyle/>
          <a:p>
            <a:pPr algn="ctr" defTabSz="457200" fontAlgn="auto">
              <a:lnSpc>
                <a:spcPct val="85000"/>
              </a:lnSpc>
              <a:spcBef>
                <a:spcPts val="0"/>
              </a:spcBef>
              <a:spcAft>
                <a:spcPts val="0"/>
              </a:spcAft>
              <a:defRPr/>
            </a:pPr>
            <a:r>
              <a:rPr lang="pt-PT" sz="1600" b="1" kern="0" dirty="0" smtClean="0">
                <a:solidFill>
                  <a:srgbClr val="FFFFFF"/>
                </a:solidFill>
                <a:latin typeface="Arial"/>
                <a:ea typeface="+mn-ea"/>
                <a:cs typeface="+mn-cs"/>
              </a:rPr>
              <a:t>Months of Follow-up</a:t>
            </a:r>
            <a:endParaRPr lang="pt-PT" sz="1600" b="1" kern="0" dirty="0">
              <a:solidFill>
                <a:srgbClr val="FFFFFF"/>
              </a:solidFill>
              <a:latin typeface="Arial"/>
              <a:ea typeface="+mn-ea"/>
              <a:cs typeface="+mn-cs"/>
            </a:endParaRPr>
          </a:p>
        </p:txBody>
      </p:sp>
      <p:sp>
        <p:nvSpPr>
          <p:cNvPr id="939" name="Rechteck 1"/>
          <p:cNvSpPr>
            <a:spLocks noChangeArrowheads="1"/>
          </p:cNvSpPr>
          <p:nvPr/>
        </p:nvSpPr>
        <p:spPr bwMode="auto">
          <a:xfrm>
            <a:off x="2374013" y="3952881"/>
            <a:ext cx="1342009" cy="463973"/>
          </a:xfrm>
          <a:prstGeom prst="rect">
            <a:avLst/>
          </a:prstGeom>
          <a:noFill/>
          <a:ln w="9525">
            <a:noFill/>
            <a:miter lim="800000"/>
            <a:headEnd/>
            <a:tailEnd/>
          </a:ln>
        </p:spPr>
        <p:txBody>
          <a:bodyPr wrap="none">
            <a:spAutoFit/>
          </a:bodyPr>
          <a:lstStyle/>
          <a:p>
            <a:pPr algn="ctr" defTabSz="457200" fontAlgn="auto">
              <a:lnSpc>
                <a:spcPct val="85000"/>
              </a:lnSpc>
              <a:spcBef>
                <a:spcPts val="0"/>
              </a:spcBef>
              <a:spcAft>
                <a:spcPts val="0"/>
              </a:spcAft>
            </a:pPr>
            <a:r>
              <a:rPr lang="en-GB" sz="1400" b="1" dirty="0" smtClean="0">
                <a:solidFill>
                  <a:srgbClr val="FFFFFF"/>
                </a:solidFill>
                <a:latin typeface="Arial" pitchFamily="34" charset="0"/>
                <a:ea typeface="ＭＳ Ｐゴシック" pitchFamily="34" charset="-128"/>
                <a:cs typeface="+mn-cs"/>
              </a:rPr>
              <a:t>Placebo</a:t>
            </a:r>
            <a:br>
              <a:rPr lang="en-GB" sz="1400" b="1" dirty="0" smtClean="0">
                <a:solidFill>
                  <a:srgbClr val="FFFFFF"/>
                </a:solidFill>
                <a:latin typeface="Arial" pitchFamily="34" charset="0"/>
                <a:ea typeface="ＭＳ Ｐゴシック" pitchFamily="34" charset="-128"/>
                <a:cs typeface="+mn-cs"/>
              </a:rPr>
            </a:br>
            <a:r>
              <a:rPr lang="en-GB" sz="1400" b="1" dirty="0" smtClean="0">
                <a:solidFill>
                  <a:srgbClr val="FFFFFF"/>
                </a:solidFill>
                <a:latin typeface="Arial" pitchFamily="34" charset="0"/>
                <a:ea typeface="ＭＳ Ｐゴシック" pitchFamily="34" charset="-128"/>
                <a:cs typeface="+mn-cs"/>
              </a:rPr>
              <a:t>(med 23 </a:t>
            </a:r>
            <a:r>
              <a:rPr lang="en-GB" sz="1400" b="1" dirty="0" err="1" smtClean="0">
                <a:solidFill>
                  <a:srgbClr val="FFFFFF"/>
                </a:solidFill>
                <a:latin typeface="Arial" pitchFamily="34" charset="0"/>
                <a:ea typeface="ＭＳ Ｐゴシック" pitchFamily="34" charset="-128"/>
                <a:cs typeface="+mn-cs"/>
              </a:rPr>
              <a:t>mos</a:t>
            </a:r>
            <a:r>
              <a:rPr lang="en-GB" sz="1400" b="1" dirty="0" smtClean="0">
                <a:solidFill>
                  <a:srgbClr val="FFFFFF"/>
                </a:solidFill>
                <a:latin typeface="Arial" pitchFamily="34" charset="0"/>
                <a:ea typeface="ＭＳ Ｐゴシック" pitchFamily="34" charset="-128"/>
                <a:cs typeface="+mn-cs"/>
              </a:rPr>
              <a:t>)</a:t>
            </a:r>
            <a:endParaRPr lang="en-US" sz="1400" b="1" dirty="0">
              <a:solidFill>
                <a:srgbClr val="FFFFFF"/>
              </a:solidFill>
              <a:latin typeface="Arial" pitchFamily="34" charset="0"/>
              <a:ea typeface="ＭＳ Ｐゴシック" pitchFamily="34" charset="-128"/>
              <a:cs typeface="+mn-cs"/>
            </a:endParaRPr>
          </a:p>
        </p:txBody>
      </p:sp>
      <p:sp>
        <p:nvSpPr>
          <p:cNvPr id="940" name="Rechteck 1"/>
          <p:cNvSpPr>
            <a:spLocks noChangeArrowheads="1"/>
          </p:cNvSpPr>
          <p:nvPr/>
        </p:nvSpPr>
        <p:spPr bwMode="auto">
          <a:xfrm>
            <a:off x="3424599" y="2686816"/>
            <a:ext cx="1342009" cy="463973"/>
          </a:xfrm>
          <a:prstGeom prst="rect">
            <a:avLst/>
          </a:prstGeom>
          <a:noFill/>
          <a:ln w="9525">
            <a:noFill/>
            <a:miter lim="800000"/>
            <a:headEnd/>
            <a:tailEnd/>
          </a:ln>
        </p:spPr>
        <p:txBody>
          <a:bodyPr wrap="none">
            <a:spAutoFit/>
          </a:bodyPr>
          <a:lstStyle/>
          <a:p>
            <a:pPr algn="ctr" defTabSz="457200" fontAlgn="auto">
              <a:lnSpc>
                <a:spcPct val="85000"/>
              </a:lnSpc>
              <a:spcBef>
                <a:spcPts val="0"/>
              </a:spcBef>
              <a:spcAft>
                <a:spcPts val="0"/>
              </a:spcAft>
            </a:pPr>
            <a:r>
              <a:rPr lang="en-GB" sz="1400" b="1" dirty="0" err="1" smtClean="0">
                <a:solidFill>
                  <a:srgbClr val="FFFFFF"/>
                </a:solidFill>
                <a:latin typeface="Arial" pitchFamily="34" charset="0"/>
                <a:ea typeface="ＭＳ Ｐゴシック" pitchFamily="34" charset="-128"/>
                <a:cs typeface="+mn-cs"/>
              </a:rPr>
              <a:t>Lenalidomide</a:t>
            </a:r>
            <a:r>
              <a:rPr lang="en-GB" sz="1400" b="1" dirty="0" smtClean="0">
                <a:solidFill>
                  <a:srgbClr val="FFFFFF"/>
                </a:solidFill>
                <a:latin typeface="Arial" pitchFamily="34" charset="0"/>
                <a:ea typeface="ＭＳ Ｐゴシック" pitchFamily="34" charset="-128"/>
                <a:cs typeface="+mn-cs"/>
              </a:rPr>
              <a:t/>
            </a:r>
            <a:br>
              <a:rPr lang="en-GB" sz="1400" b="1" dirty="0" smtClean="0">
                <a:solidFill>
                  <a:srgbClr val="FFFFFF"/>
                </a:solidFill>
                <a:latin typeface="Arial" pitchFamily="34" charset="0"/>
                <a:ea typeface="ＭＳ Ｐゴシック" pitchFamily="34" charset="-128"/>
                <a:cs typeface="+mn-cs"/>
              </a:rPr>
            </a:br>
            <a:r>
              <a:rPr lang="en-GB" sz="1400" b="1" dirty="0" smtClean="0">
                <a:solidFill>
                  <a:srgbClr val="FFFFFF"/>
                </a:solidFill>
                <a:latin typeface="Arial" pitchFamily="34" charset="0"/>
                <a:ea typeface="ＭＳ Ｐゴシック" pitchFamily="34" charset="-128"/>
                <a:cs typeface="+mn-cs"/>
              </a:rPr>
              <a:t>(med 41 </a:t>
            </a:r>
            <a:r>
              <a:rPr lang="en-GB" sz="1400" b="1" dirty="0" err="1" smtClean="0">
                <a:solidFill>
                  <a:srgbClr val="FFFFFF"/>
                </a:solidFill>
                <a:latin typeface="Arial" pitchFamily="34" charset="0"/>
                <a:ea typeface="ＭＳ Ｐゴシック" pitchFamily="34" charset="-128"/>
                <a:cs typeface="+mn-cs"/>
              </a:rPr>
              <a:t>mos</a:t>
            </a:r>
            <a:r>
              <a:rPr lang="en-GB" sz="1400" b="1" dirty="0" smtClean="0">
                <a:solidFill>
                  <a:srgbClr val="FFFFFF"/>
                </a:solidFill>
                <a:latin typeface="Arial" pitchFamily="34" charset="0"/>
                <a:ea typeface="ＭＳ Ｐゴシック" pitchFamily="34" charset="-128"/>
                <a:cs typeface="+mn-cs"/>
              </a:rPr>
              <a:t>)</a:t>
            </a:r>
            <a:endParaRPr lang="en-US" sz="1400" b="1" dirty="0">
              <a:solidFill>
                <a:srgbClr val="FFFFFF"/>
              </a:solidFill>
              <a:latin typeface="Arial" pitchFamily="34" charset="0"/>
              <a:ea typeface="ＭＳ Ｐゴシック" pitchFamily="34" charset="-128"/>
              <a:cs typeface="+mn-cs"/>
            </a:endParaRPr>
          </a:p>
        </p:txBody>
      </p:sp>
      <p:sp>
        <p:nvSpPr>
          <p:cNvPr id="945" name="Rechteck 1"/>
          <p:cNvSpPr>
            <a:spLocks noChangeArrowheads="1"/>
          </p:cNvSpPr>
          <p:nvPr/>
        </p:nvSpPr>
        <p:spPr bwMode="auto">
          <a:xfrm>
            <a:off x="6169335" y="4687293"/>
            <a:ext cx="1782785" cy="280846"/>
          </a:xfrm>
          <a:prstGeom prst="rect">
            <a:avLst/>
          </a:prstGeom>
          <a:noFill/>
          <a:ln w="9525">
            <a:noFill/>
            <a:miter lim="800000"/>
            <a:headEnd/>
            <a:tailEnd/>
          </a:ln>
        </p:spPr>
        <p:txBody>
          <a:bodyPr wrap="none">
            <a:spAutoFit/>
          </a:bodyPr>
          <a:lstStyle/>
          <a:p>
            <a:pPr defTabSz="457200" fontAlgn="auto">
              <a:lnSpc>
                <a:spcPct val="85000"/>
              </a:lnSpc>
              <a:spcBef>
                <a:spcPts val="0"/>
              </a:spcBef>
              <a:spcAft>
                <a:spcPts val="0"/>
              </a:spcAft>
            </a:pPr>
            <a:r>
              <a:rPr lang="en-GB" sz="1400" b="1" dirty="0" smtClean="0">
                <a:solidFill>
                  <a:srgbClr val="FFFFFF"/>
                </a:solidFill>
                <a:latin typeface="Arial" pitchFamily="34" charset="0"/>
                <a:ea typeface="ＭＳ Ｐゴシック" pitchFamily="34" charset="-128"/>
                <a:cs typeface="+mn-cs"/>
              </a:rPr>
              <a:t>Two-sided </a:t>
            </a:r>
            <a:r>
              <a:rPr lang="en-GB" sz="1400" b="1" i="1" dirty="0" smtClean="0">
                <a:solidFill>
                  <a:srgbClr val="FFFFFF"/>
                </a:solidFill>
                <a:latin typeface="Arial" pitchFamily="34" charset="0"/>
                <a:ea typeface="ＭＳ Ｐゴシック" pitchFamily="34" charset="-128"/>
                <a:cs typeface="+mn-cs"/>
              </a:rPr>
              <a:t>P</a:t>
            </a:r>
            <a:r>
              <a:rPr lang="en-GB" sz="1400" b="1" dirty="0" smtClean="0">
                <a:solidFill>
                  <a:srgbClr val="FFFFFF"/>
                </a:solidFill>
                <a:latin typeface="Arial" pitchFamily="34" charset="0"/>
                <a:ea typeface="ＭＳ Ｐゴシック" pitchFamily="34" charset="-128"/>
                <a:cs typeface="+mn-cs"/>
              </a:rPr>
              <a:t>&lt;0.001</a:t>
            </a:r>
            <a:endParaRPr lang="en-US" sz="1400" b="1" dirty="0">
              <a:solidFill>
                <a:srgbClr val="FFFFFF"/>
              </a:solidFill>
              <a:latin typeface="Arial" pitchFamily="34" charset="0"/>
              <a:ea typeface="ＭＳ Ｐゴシック" pitchFamily="34" charset="-128"/>
              <a:cs typeface="+mn-cs"/>
            </a:endParaRPr>
          </a:p>
        </p:txBody>
      </p:sp>
      <p:sp>
        <p:nvSpPr>
          <p:cNvPr id="946" name="Rectangle 291"/>
          <p:cNvSpPr>
            <a:spLocks noChangeArrowheads="1"/>
          </p:cNvSpPr>
          <p:nvPr/>
        </p:nvSpPr>
        <p:spPr bwMode="auto">
          <a:xfrm>
            <a:off x="5789624" y="3809945"/>
            <a:ext cx="249580"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0.4</a:t>
            </a:r>
            <a:endParaRPr lang="pt-PT" sz="1400" b="1" kern="0" dirty="0">
              <a:solidFill>
                <a:srgbClr val="FFFFFF"/>
              </a:solidFill>
              <a:latin typeface="Arial"/>
              <a:ea typeface="+mn-ea"/>
              <a:cs typeface="+mn-cs"/>
            </a:endParaRPr>
          </a:p>
        </p:txBody>
      </p:sp>
      <p:sp>
        <p:nvSpPr>
          <p:cNvPr id="947" name="Rectangle 294"/>
          <p:cNvSpPr>
            <a:spLocks noChangeArrowheads="1"/>
          </p:cNvSpPr>
          <p:nvPr/>
        </p:nvSpPr>
        <p:spPr bwMode="auto">
          <a:xfrm>
            <a:off x="5789624" y="2080736"/>
            <a:ext cx="249580"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1.0</a:t>
            </a:r>
            <a:endParaRPr lang="pt-PT" sz="1400" b="1" kern="0" dirty="0">
              <a:solidFill>
                <a:srgbClr val="FFFFFF"/>
              </a:solidFill>
              <a:latin typeface="Arial"/>
              <a:ea typeface="+mn-ea"/>
              <a:cs typeface="+mn-cs"/>
            </a:endParaRPr>
          </a:p>
        </p:txBody>
      </p:sp>
      <p:sp>
        <p:nvSpPr>
          <p:cNvPr id="948" name="Rectangle 293"/>
          <p:cNvSpPr>
            <a:spLocks noChangeArrowheads="1"/>
          </p:cNvSpPr>
          <p:nvPr/>
        </p:nvSpPr>
        <p:spPr bwMode="auto">
          <a:xfrm>
            <a:off x="5789624" y="2657139"/>
            <a:ext cx="249580"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0.8</a:t>
            </a:r>
            <a:endParaRPr lang="pt-PT" sz="1400" b="1" kern="0" dirty="0">
              <a:solidFill>
                <a:srgbClr val="FFFFFF"/>
              </a:solidFill>
              <a:latin typeface="Arial"/>
              <a:ea typeface="+mn-ea"/>
              <a:cs typeface="+mn-cs"/>
            </a:endParaRPr>
          </a:p>
        </p:txBody>
      </p:sp>
      <p:sp>
        <p:nvSpPr>
          <p:cNvPr id="949" name="Rectangle 293"/>
          <p:cNvSpPr>
            <a:spLocks noChangeArrowheads="1"/>
          </p:cNvSpPr>
          <p:nvPr/>
        </p:nvSpPr>
        <p:spPr bwMode="auto">
          <a:xfrm>
            <a:off x="5789624" y="3233542"/>
            <a:ext cx="249580"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0.6</a:t>
            </a:r>
            <a:endParaRPr lang="pt-PT" sz="1400" b="1" kern="0" dirty="0">
              <a:solidFill>
                <a:srgbClr val="FFFFFF"/>
              </a:solidFill>
              <a:latin typeface="Arial"/>
              <a:ea typeface="+mn-ea"/>
              <a:cs typeface="+mn-cs"/>
            </a:endParaRPr>
          </a:p>
        </p:txBody>
      </p:sp>
      <p:sp>
        <p:nvSpPr>
          <p:cNvPr id="950" name="Rectangle 293"/>
          <p:cNvSpPr>
            <a:spLocks noChangeArrowheads="1"/>
          </p:cNvSpPr>
          <p:nvPr/>
        </p:nvSpPr>
        <p:spPr bwMode="auto">
          <a:xfrm>
            <a:off x="5789624" y="4962753"/>
            <a:ext cx="249580"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0.0</a:t>
            </a:r>
            <a:endParaRPr lang="pt-PT" sz="1400" b="1" kern="0" dirty="0">
              <a:solidFill>
                <a:srgbClr val="FFFFFF"/>
              </a:solidFill>
              <a:latin typeface="Arial"/>
              <a:ea typeface="+mn-ea"/>
              <a:cs typeface="+mn-cs"/>
            </a:endParaRPr>
          </a:p>
        </p:txBody>
      </p:sp>
      <p:sp>
        <p:nvSpPr>
          <p:cNvPr id="951" name="Rectangle 293"/>
          <p:cNvSpPr>
            <a:spLocks noChangeArrowheads="1"/>
          </p:cNvSpPr>
          <p:nvPr/>
        </p:nvSpPr>
        <p:spPr bwMode="auto">
          <a:xfrm rot="16200000">
            <a:off x="3996915" y="3503047"/>
            <a:ext cx="2909886" cy="215444"/>
          </a:xfrm>
          <a:prstGeom prst="rect">
            <a:avLst/>
          </a:prstGeom>
          <a:noFill/>
          <a:ln w="9525">
            <a:noFill/>
            <a:miter lim="800000"/>
            <a:headEnd/>
            <a:tailEnd/>
          </a:ln>
        </p:spPr>
        <p:txBody>
          <a:bodyPr wrap="square" lIns="0" tIns="0" rIns="0" bIns="0" anchor="ctr">
            <a:spAutoFit/>
          </a:bodyPr>
          <a:lstStyle/>
          <a:p>
            <a:pPr algn="ctr" defTabSz="457200" fontAlgn="auto">
              <a:lnSpc>
                <a:spcPct val="85000"/>
              </a:lnSpc>
              <a:spcBef>
                <a:spcPts val="0"/>
              </a:spcBef>
              <a:spcAft>
                <a:spcPts val="0"/>
              </a:spcAft>
              <a:defRPr/>
            </a:pPr>
            <a:r>
              <a:rPr lang="pt-PT" sz="1600" b="1" kern="0" dirty="0" smtClean="0">
                <a:solidFill>
                  <a:srgbClr val="FFFFFF"/>
                </a:solidFill>
                <a:latin typeface="Arial"/>
                <a:ea typeface="+mn-ea"/>
                <a:cs typeface="+mn-cs"/>
              </a:rPr>
              <a:t>Probability of PFS</a:t>
            </a:r>
            <a:endParaRPr lang="pt-PT" sz="1600" b="1" kern="0" dirty="0">
              <a:solidFill>
                <a:srgbClr val="FFFFFF"/>
              </a:solidFill>
              <a:latin typeface="Arial"/>
              <a:ea typeface="+mn-ea"/>
              <a:cs typeface="+mn-cs"/>
            </a:endParaRPr>
          </a:p>
        </p:txBody>
      </p:sp>
      <p:sp>
        <p:nvSpPr>
          <p:cNvPr id="952" name="Rectangle 293"/>
          <p:cNvSpPr>
            <a:spLocks noChangeArrowheads="1"/>
          </p:cNvSpPr>
          <p:nvPr/>
        </p:nvSpPr>
        <p:spPr bwMode="auto">
          <a:xfrm>
            <a:off x="6107104" y="5152305"/>
            <a:ext cx="99850"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0</a:t>
            </a:r>
            <a:endParaRPr lang="pt-PT" sz="1400" b="1" kern="0" dirty="0">
              <a:solidFill>
                <a:srgbClr val="FFFFFF"/>
              </a:solidFill>
              <a:latin typeface="Arial"/>
              <a:ea typeface="+mn-ea"/>
              <a:cs typeface="+mn-cs"/>
            </a:endParaRPr>
          </a:p>
        </p:txBody>
      </p:sp>
      <p:sp>
        <p:nvSpPr>
          <p:cNvPr id="953" name="Rectangle 293"/>
          <p:cNvSpPr>
            <a:spLocks noChangeArrowheads="1"/>
          </p:cNvSpPr>
          <p:nvPr/>
        </p:nvSpPr>
        <p:spPr bwMode="auto">
          <a:xfrm>
            <a:off x="6536047"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10</a:t>
            </a:r>
            <a:endParaRPr lang="pt-PT" sz="1400" b="1" kern="0" dirty="0">
              <a:solidFill>
                <a:srgbClr val="FFFFFF"/>
              </a:solidFill>
              <a:latin typeface="Arial"/>
              <a:ea typeface="+mn-ea"/>
              <a:cs typeface="+mn-cs"/>
            </a:endParaRPr>
          </a:p>
        </p:txBody>
      </p:sp>
      <p:sp>
        <p:nvSpPr>
          <p:cNvPr id="954" name="Rectangle 293"/>
          <p:cNvSpPr>
            <a:spLocks noChangeArrowheads="1"/>
          </p:cNvSpPr>
          <p:nvPr/>
        </p:nvSpPr>
        <p:spPr bwMode="auto">
          <a:xfrm>
            <a:off x="7067110"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20</a:t>
            </a:r>
            <a:endParaRPr lang="pt-PT" sz="1400" b="1" kern="0" dirty="0">
              <a:solidFill>
                <a:srgbClr val="FFFFFF"/>
              </a:solidFill>
              <a:latin typeface="Arial"/>
              <a:ea typeface="+mn-ea"/>
              <a:cs typeface="+mn-cs"/>
            </a:endParaRPr>
          </a:p>
        </p:txBody>
      </p:sp>
      <p:sp>
        <p:nvSpPr>
          <p:cNvPr id="955" name="Rectangle 293"/>
          <p:cNvSpPr>
            <a:spLocks noChangeArrowheads="1"/>
          </p:cNvSpPr>
          <p:nvPr/>
        </p:nvSpPr>
        <p:spPr bwMode="auto">
          <a:xfrm>
            <a:off x="7598173"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30</a:t>
            </a:r>
            <a:endParaRPr lang="pt-PT" sz="1400" b="1" kern="0" dirty="0">
              <a:solidFill>
                <a:srgbClr val="FFFFFF"/>
              </a:solidFill>
              <a:latin typeface="Arial"/>
              <a:ea typeface="+mn-ea"/>
              <a:cs typeface="+mn-cs"/>
            </a:endParaRPr>
          </a:p>
        </p:txBody>
      </p:sp>
      <p:sp>
        <p:nvSpPr>
          <p:cNvPr id="956" name="Rectangle 293"/>
          <p:cNvSpPr>
            <a:spLocks noChangeArrowheads="1"/>
          </p:cNvSpPr>
          <p:nvPr/>
        </p:nvSpPr>
        <p:spPr bwMode="auto">
          <a:xfrm>
            <a:off x="8129235"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40</a:t>
            </a:r>
            <a:endParaRPr lang="pt-PT" sz="1400" b="1" kern="0" dirty="0">
              <a:solidFill>
                <a:srgbClr val="FFFFFF"/>
              </a:solidFill>
              <a:latin typeface="Arial"/>
              <a:ea typeface="+mn-ea"/>
              <a:cs typeface="+mn-cs"/>
            </a:endParaRPr>
          </a:p>
        </p:txBody>
      </p:sp>
      <p:sp>
        <p:nvSpPr>
          <p:cNvPr id="957" name="Rectangle 293"/>
          <p:cNvSpPr>
            <a:spLocks noChangeArrowheads="1"/>
          </p:cNvSpPr>
          <p:nvPr/>
        </p:nvSpPr>
        <p:spPr bwMode="auto">
          <a:xfrm>
            <a:off x="8660298"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50</a:t>
            </a:r>
            <a:endParaRPr lang="pt-PT" sz="1400" b="1" kern="0" dirty="0">
              <a:solidFill>
                <a:srgbClr val="FFFFFF"/>
              </a:solidFill>
              <a:latin typeface="Arial"/>
              <a:ea typeface="+mn-ea"/>
              <a:cs typeface="+mn-cs"/>
            </a:endParaRPr>
          </a:p>
        </p:txBody>
      </p:sp>
      <p:sp>
        <p:nvSpPr>
          <p:cNvPr id="958" name="Rectangle 293"/>
          <p:cNvSpPr>
            <a:spLocks noChangeArrowheads="1"/>
          </p:cNvSpPr>
          <p:nvPr/>
        </p:nvSpPr>
        <p:spPr bwMode="auto">
          <a:xfrm>
            <a:off x="9191361"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60</a:t>
            </a:r>
            <a:endParaRPr lang="pt-PT" sz="1400" b="1" kern="0" dirty="0">
              <a:solidFill>
                <a:srgbClr val="FFFFFF"/>
              </a:solidFill>
              <a:latin typeface="Arial"/>
              <a:ea typeface="+mn-ea"/>
              <a:cs typeface="+mn-cs"/>
            </a:endParaRPr>
          </a:p>
        </p:txBody>
      </p:sp>
      <p:sp>
        <p:nvSpPr>
          <p:cNvPr id="959" name="Rectangle 293"/>
          <p:cNvSpPr>
            <a:spLocks noChangeArrowheads="1"/>
          </p:cNvSpPr>
          <p:nvPr/>
        </p:nvSpPr>
        <p:spPr bwMode="auto">
          <a:xfrm>
            <a:off x="9722424" y="5152305"/>
            <a:ext cx="199699" cy="215444"/>
          </a:xfrm>
          <a:prstGeom prst="rect">
            <a:avLst/>
          </a:prstGeom>
          <a:noFill/>
          <a:ln w="9525">
            <a:noFill/>
            <a:miter lim="800000"/>
            <a:headEnd/>
            <a:tailEnd/>
          </a:ln>
        </p:spPr>
        <p:txBody>
          <a:bodyPr wrap="none" lIns="0" tIns="0" rIns="0" bIns="0" anchor="ctr">
            <a:spAutoFit/>
          </a:bodyPr>
          <a:lstStyle/>
          <a:p>
            <a:pPr algn="ctr" defTabSz="457200" fontAlgn="auto">
              <a:spcBef>
                <a:spcPts val="0"/>
              </a:spcBef>
              <a:spcAft>
                <a:spcPts val="0"/>
              </a:spcAft>
              <a:defRPr/>
            </a:pPr>
            <a:r>
              <a:rPr lang="pt-PT" sz="1400" b="1" kern="0" dirty="0" smtClean="0">
                <a:solidFill>
                  <a:srgbClr val="FFFFFF"/>
                </a:solidFill>
                <a:latin typeface="Arial"/>
                <a:ea typeface="+mn-ea"/>
                <a:cs typeface="+mn-cs"/>
              </a:rPr>
              <a:t>70</a:t>
            </a:r>
            <a:endParaRPr lang="pt-PT" sz="1400" b="1" kern="0" dirty="0">
              <a:solidFill>
                <a:srgbClr val="FFFFFF"/>
              </a:solidFill>
              <a:latin typeface="Arial"/>
              <a:ea typeface="+mn-ea"/>
              <a:cs typeface="+mn-cs"/>
            </a:endParaRPr>
          </a:p>
        </p:txBody>
      </p:sp>
      <p:sp>
        <p:nvSpPr>
          <p:cNvPr id="961" name="Rectangle 293"/>
          <p:cNvSpPr>
            <a:spLocks noChangeArrowheads="1"/>
          </p:cNvSpPr>
          <p:nvPr/>
        </p:nvSpPr>
        <p:spPr bwMode="auto">
          <a:xfrm>
            <a:off x="6014837" y="5401280"/>
            <a:ext cx="3949781" cy="215444"/>
          </a:xfrm>
          <a:prstGeom prst="rect">
            <a:avLst/>
          </a:prstGeom>
          <a:noFill/>
          <a:ln w="9525">
            <a:noFill/>
            <a:miter lim="800000"/>
            <a:headEnd/>
            <a:tailEnd/>
          </a:ln>
        </p:spPr>
        <p:txBody>
          <a:bodyPr wrap="square" lIns="0" tIns="0" rIns="0" bIns="0" anchor="ctr">
            <a:spAutoFit/>
          </a:bodyPr>
          <a:lstStyle/>
          <a:p>
            <a:pPr algn="ctr" defTabSz="457200" fontAlgn="auto">
              <a:lnSpc>
                <a:spcPct val="85000"/>
              </a:lnSpc>
              <a:spcBef>
                <a:spcPts val="0"/>
              </a:spcBef>
              <a:spcAft>
                <a:spcPts val="0"/>
              </a:spcAft>
              <a:defRPr/>
            </a:pPr>
            <a:r>
              <a:rPr lang="pt-PT" sz="1600" b="1" kern="0" dirty="0" smtClean="0">
                <a:solidFill>
                  <a:srgbClr val="FFFFFF"/>
                </a:solidFill>
                <a:latin typeface="Arial"/>
                <a:ea typeface="+mn-ea"/>
                <a:cs typeface="+mn-cs"/>
              </a:rPr>
              <a:t>Months Since Autologous HSCT</a:t>
            </a:r>
            <a:endParaRPr lang="pt-PT" sz="1600" b="1" kern="0" dirty="0">
              <a:solidFill>
                <a:srgbClr val="FFFFFF"/>
              </a:solidFill>
              <a:latin typeface="Arial"/>
              <a:ea typeface="+mn-ea"/>
              <a:cs typeface="+mn-cs"/>
            </a:endParaRPr>
          </a:p>
        </p:txBody>
      </p:sp>
      <p:sp>
        <p:nvSpPr>
          <p:cNvPr id="962" name="Rechteck 1"/>
          <p:cNvSpPr>
            <a:spLocks noChangeArrowheads="1"/>
          </p:cNvSpPr>
          <p:nvPr/>
        </p:nvSpPr>
        <p:spPr bwMode="auto">
          <a:xfrm>
            <a:off x="7053158" y="3948119"/>
            <a:ext cx="1342009" cy="463973"/>
          </a:xfrm>
          <a:prstGeom prst="rect">
            <a:avLst/>
          </a:prstGeom>
          <a:noFill/>
          <a:ln w="9525">
            <a:noFill/>
            <a:miter lim="800000"/>
            <a:headEnd/>
            <a:tailEnd/>
          </a:ln>
        </p:spPr>
        <p:txBody>
          <a:bodyPr wrap="none">
            <a:spAutoFit/>
          </a:bodyPr>
          <a:lstStyle/>
          <a:p>
            <a:pPr algn="ctr" defTabSz="457200" fontAlgn="auto">
              <a:lnSpc>
                <a:spcPct val="85000"/>
              </a:lnSpc>
              <a:spcBef>
                <a:spcPts val="0"/>
              </a:spcBef>
              <a:spcAft>
                <a:spcPts val="0"/>
              </a:spcAft>
            </a:pPr>
            <a:r>
              <a:rPr lang="en-GB" sz="1400" b="1" dirty="0" smtClean="0">
                <a:solidFill>
                  <a:srgbClr val="FFFFFF"/>
                </a:solidFill>
                <a:latin typeface="Arial" pitchFamily="34" charset="0"/>
                <a:ea typeface="ＭＳ Ｐゴシック" pitchFamily="34" charset="-128"/>
                <a:cs typeface="+mn-cs"/>
              </a:rPr>
              <a:t>Placebo</a:t>
            </a:r>
            <a:br>
              <a:rPr lang="en-GB" sz="1400" b="1" dirty="0" smtClean="0">
                <a:solidFill>
                  <a:srgbClr val="FFFFFF"/>
                </a:solidFill>
                <a:latin typeface="Arial" pitchFamily="34" charset="0"/>
                <a:ea typeface="ＭＳ Ｐゴシック" pitchFamily="34" charset="-128"/>
                <a:cs typeface="+mn-cs"/>
              </a:rPr>
            </a:br>
            <a:r>
              <a:rPr lang="en-GB" sz="1400" b="1" dirty="0" smtClean="0">
                <a:solidFill>
                  <a:srgbClr val="FFFFFF"/>
                </a:solidFill>
                <a:latin typeface="Arial" pitchFamily="34" charset="0"/>
                <a:ea typeface="ＭＳ Ｐゴシック" pitchFamily="34" charset="-128"/>
                <a:cs typeface="+mn-cs"/>
              </a:rPr>
              <a:t>(med 27 </a:t>
            </a:r>
            <a:r>
              <a:rPr lang="en-GB" sz="1400" b="1" dirty="0" err="1" smtClean="0">
                <a:solidFill>
                  <a:srgbClr val="FFFFFF"/>
                </a:solidFill>
                <a:latin typeface="Arial" pitchFamily="34" charset="0"/>
                <a:ea typeface="ＭＳ Ｐゴシック" pitchFamily="34" charset="-128"/>
                <a:cs typeface="+mn-cs"/>
              </a:rPr>
              <a:t>mos</a:t>
            </a:r>
            <a:r>
              <a:rPr lang="en-GB" sz="1400" b="1" dirty="0" smtClean="0">
                <a:solidFill>
                  <a:srgbClr val="FFFFFF"/>
                </a:solidFill>
                <a:latin typeface="Arial" pitchFamily="34" charset="0"/>
                <a:ea typeface="ＭＳ Ｐゴシック" pitchFamily="34" charset="-128"/>
                <a:cs typeface="+mn-cs"/>
              </a:rPr>
              <a:t>)</a:t>
            </a:r>
            <a:endParaRPr lang="en-US" sz="1400" b="1" dirty="0">
              <a:solidFill>
                <a:srgbClr val="FFFFFF"/>
              </a:solidFill>
              <a:latin typeface="Arial" pitchFamily="34" charset="0"/>
              <a:ea typeface="ＭＳ Ｐゴシック" pitchFamily="34" charset="-128"/>
              <a:cs typeface="+mn-cs"/>
            </a:endParaRPr>
          </a:p>
        </p:txBody>
      </p:sp>
      <p:sp>
        <p:nvSpPr>
          <p:cNvPr id="963" name="Rechteck 1"/>
          <p:cNvSpPr>
            <a:spLocks noChangeArrowheads="1"/>
          </p:cNvSpPr>
          <p:nvPr/>
        </p:nvSpPr>
        <p:spPr bwMode="auto">
          <a:xfrm>
            <a:off x="8277264" y="3038509"/>
            <a:ext cx="1342009" cy="463973"/>
          </a:xfrm>
          <a:prstGeom prst="rect">
            <a:avLst/>
          </a:prstGeom>
          <a:noFill/>
          <a:ln w="9525">
            <a:noFill/>
            <a:miter lim="800000"/>
            <a:headEnd/>
            <a:tailEnd/>
          </a:ln>
        </p:spPr>
        <p:txBody>
          <a:bodyPr wrap="none">
            <a:spAutoFit/>
          </a:bodyPr>
          <a:lstStyle/>
          <a:p>
            <a:pPr algn="ctr" defTabSz="457200" fontAlgn="auto">
              <a:lnSpc>
                <a:spcPct val="85000"/>
              </a:lnSpc>
              <a:spcBef>
                <a:spcPts val="0"/>
              </a:spcBef>
              <a:spcAft>
                <a:spcPts val="0"/>
              </a:spcAft>
            </a:pPr>
            <a:r>
              <a:rPr lang="en-GB" sz="1400" b="1" dirty="0" err="1" smtClean="0">
                <a:solidFill>
                  <a:srgbClr val="FFFFFF"/>
                </a:solidFill>
                <a:latin typeface="Arial" pitchFamily="34" charset="0"/>
                <a:ea typeface="ＭＳ Ｐゴシック" pitchFamily="34" charset="-128"/>
                <a:cs typeface="+mn-cs"/>
              </a:rPr>
              <a:t>Lenalidomide</a:t>
            </a:r>
            <a:r>
              <a:rPr lang="en-GB" sz="1400" b="1" dirty="0" smtClean="0">
                <a:solidFill>
                  <a:srgbClr val="FFFFFF"/>
                </a:solidFill>
                <a:latin typeface="Arial" pitchFamily="34" charset="0"/>
                <a:ea typeface="ＭＳ Ｐゴシック" pitchFamily="34" charset="-128"/>
                <a:cs typeface="+mn-cs"/>
              </a:rPr>
              <a:t/>
            </a:r>
            <a:br>
              <a:rPr lang="en-GB" sz="1400" b="1" dirty="0" smtClean="0">
                <a:solidFill>
                  <a:srgbClr val="FFFFFF"/>
                </a:solidFill>
                <a:latin typeface="Arial" pitchFamily="34" charset="0"/>
                <a:ea typeface="ＭＳ Ｐゴシック" pitchFamily="34" charset="-128"/>
                <a:cs typeface="+mn-cs"/>
              </a:rPr>
            </a:br>
            <a:r>
              <a:rPr lang="en-GB" sz="1400" b="1" dirty="0" smtClean="0">
                <a:solidFill>
                  <a:srgbClr val="FFFFFF"/>
                </a:solidFill>
                <a:latin typeface="Arial" pitchFamily="34" charset="0"/>
                <a:ea typeface="ＭＳ Ｐゴシック" pitchFamily="34" charset="-128"/>
                <a:cs typeface="+mn-cs"/>
              </a:rPr>
              <a:t>(med 46 </a:t>
            </a:r>
            <a:r>
              <a:rPr lang="en-GB" sz="1400" b="1" dirty="0" err="1" smtClean="0">
                <a:solidFill>
                  <a:srgbClr val="FFFFFF"/>
                </a:solidFill>
                <a:latin typeface="Arial" pitchFamily="34" charset="0"/>
                <a:ea typeface="ＭＳ Ｐゴシック" pitchFamily="34" charset="-128"/>
                <a:cs typeface="+mn-cs"/>
              </a:rPr>
              <a:t>mos</a:t>
            </a:r>
            <a:r>
              <a:rPr lang="en-GB" sz="1400" b="1" dirty="0" smtClean="0">
                <a:solidFill>
                  <a:srgbClr val="FFFFFF"/>
                </a:solidFill>
                <a:latin typeface="Arial" pitchFamily="34" charset="0"/>
                <a:ea typeface="ＭＳ Ｐゴシック" pitchFamily="34" charset="-128"/>
                <a:cs typeface="+mn-cs"/>
              </a:rPr>
              <a:t>)</a:t>
            </a:r>
            <a:endParaRPr lang="en-US" sz="1400" b="1" dirty="0">
              <a:solidFill>
                <a:srgbClr val="FFFFFF"/>
              </a:solidFill>
              <a:latin typeface="Arial" pitchFamily="34" charset="0"/>
              <a:ea typeface="ＭＳ Ｐゴシック" pitchFamily="34" charset="-128"/>
              <a:cs typeface="+mn-cs"/>
            </a:endParaRPr>
          </a:p>
        </p:txBody>
      </p:sp>
      <p:sp>
        <p:nvSpPr>
          <p:cNvPr id="964" name="Rectangle 291"/>
          <p:cNvSpPr>
            <a:spLocks noChangeArrowheads="1"/>
          </p:cNvSpPr>
          <p:nvPr/>
        </p:nvSpPr>
        <p:spPr bwMode="auto">
          <a:xfrm>
            <a:off x="5789624" y="4386348"/>
            <a:ext cx="249580" cy="215444"/>
          </a:xfrm>
          <a:prstGeom prst="rect">
            <a:avLst/>
          </a:prstGeom>
          <a:noFill/>
          <a:ln w="9525">
            <a:noFill/>
            <a:miter lim="800000"/>
            <a:headEnd/>
            <a:tailEnd/>
          </a:ln>
        </p:spPr>
        <p:txBody>
          <a:bodyPr wrap="none" lIns="0" tIns="0" rIns="0" bIns="0" anchor="ctr">
            <a:spAutoFit/>
          </a:bodyPr>
          <a:lstStyle/>
          <a:p>
            <a:pPr algn="r" defTabSz="457200" fontAlgn="auto">
              <a:spcBef>
                <a:spcPts val="0"/>
              </a:spcBef>
              <a:spcAft>
                <a:spcPts val="0"/>
              </a:spcAft>
              <a:defRPr/>
            </a:pPr>
            <a:r>
              <a:rPr lang="pt-PT" sz="1400" b="1" kern="0" dirty="0" smtClean="0">
                <a:solidFill>
                  <a:srgbClr val="FFFFFF"/>
                </a:solidFill>
                <a:latin typeface="Arial"/>
                <a:ea typeface="+mn-ea"/>
                <a:cs typeface="+mn-cs"/>
              </a:rPr>
              <a:t>0.2</a:t>
            </a:r>
            <a:endParaRPr lang="pt-PT" sz="1400" b="1" kern="0" dirty="0">
              <a:solidFill>
                <a:srgbClr val="FFFFFF"/>
              </a:solidFill>
              <a:latin typeface="Arial"/>
              <a:ea typeface="+mn-ea"/>
              <a:cs typeface="+mn-cs"/>
            </a:endParaRPr>
          </a:p>
        </p:txBody>
      </p:sp>
    </p:spTree>
    <p:extLst>
      <p:ext uri="{BB962C8B-B14F-4D97-AF65-F5344CB8AC3E}">
        <p14:creationId xmlns:p14="http://schemas.microsoft.com/office/powerpoint/2010/main" val="407282147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819900" y="2663825"/>
            <a:ext cx="3352800" cy="1335088"/>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defRPr/>
            </a:pPr>
            <a:endParaRPr lang="en-GB" sz="2400">
              <a:solidFill>
                <a:prstClr val="white"/>
              </a:solidFill>
              <a:latin typeface="Arial"/>
            </a:endParaRPr>
          </a:p>
        </p:txBody>
      </p:sp>
      <p:grpSp>
        <p:nvGrpSpPr>
          <p:cNvPr id="14" name="Group 2"/>
          <p:cNvGrpSpPr>
            <a:grpSpLocks/>
          </p:cNvGrpSpPr>
          <p:nvPr/>
        </p:nvGrpSpPr>
        <p:grpSpPr bwMode="auto">
          <a:xfrm>
            <a:off x="17" y="-26987"/>
            <a:ext cx="10328275" cy="1017587"/>
            <a:chOff x="0" y="-17"/>
            <a:chExt cx="6506" cy="544"/>
          </a:xfrm>
        </p:grpSpPr>
        <p:sp>
          <p:nvSpPr>
            <p:cNvPr id="15" name="Rectangle 3"/>
            <p:cNvSpPr>
              <a:spLocks noChangeArrowheads="1"/>
            </p:cNvSpPr>
            <p:nvPr/>
          </p:nvSpPr>
          <p:spPr bwMode="auto">
            <a:xfrm>
              <a:off x="26" y="-17"/>
              <a:ext cx="6480" cy="544"/>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anchor="ctr">
              <a:prstTxWarp prst="textNoShape">
                <a:avLst/>
              </a:prstTxWarp>
            </a:bodyPr>
            <a:lstStyle/>
            <a:p>
              <a:pPr>
                <a:spcBef>
                  <a:spcPct val="0"/>
                </a:spcBef>
              </a:pPr>
              <a:endParaRPr lang="es-ES_tradnl" sz="1000">
                <a:solidFill>
                  <a:srgbClr val="0FB2D9"/>
                </a:solidFill>
                <a:ea typeface="+mn-ea"/>
                <a:cs typeface="+mn-cs"/>
              </a:endParaRPr>
            </a:p>
          </p:txBody>
        </p:sp>
        <p:sp>
          <p:nvSpPr>
            <p:cNvPr id="16" name="Line 4"/>
            <p:cNvSpPr>
              <a:spLocks noChangeShapeType="1"/>
            </p:cNvSpPr>
            <p:nvPr/>
          </p:nvSpPr>
          <p:spPr bwMode="auto">
            <a:xfrm>
              <a:off x="0" y="527"/>
              <a:ext cx="6480" cy="0"/>
            </a:xfrm>
            <a:prstGeom prst="line">
              <a:avLst/>
            </a:prstGeom>
            <a:noFill/>
            <a:ln w="9525">
              <a:solidFill>
                <a:srgbClr val="FFFF66"/>
              </a:solidFill>
              <a:round/>
              <a:headEnd/>
              <a:tailEnd/>
            </a:ln>
            <a:effectLst>
              <a:outerShdw blurRad="63500" dist="38099" dir="2700000" algn="ctr" rotWithShape="0">
                <a:srgbClr val="0B0B0B">
                  <a:alpha val="74998"/>
                </a:srgbClr>
              </a:outerShdw>
            </a:effectLst>
          </p:spPr>
          <p:txBody>
            <a:bodyPr>
              <a:prstTxWarp prst="textNoShape">
                <a:avLst/>
              </a:prstTxWarp>
              <a:spAutoFit/>
            </a:bodyPr>
            <a:lstStyle/>
            <a:p>
              <a:pPr>
                <a:spcBef>
                  <a:spcPct val="0"/>
                </a:spcBef>
                <a:defRPr/>
              </a:pPr>
              <a:endParaRPr lang="es-ES_tradnl" sz="1000">
                <a:solidFill>
                  <a:srgbClr val="0FB2D9"/>
                </a:solidFill>
                <a:ea typeface="+mn-ea"/>
                <a:cs typeface="+mn-cs"/>
              </a:endParaRPr>
            </a:p>
          </p:txBody>
        </p:sp>
      </p:grpSp>
      <p:sp>
        <p:nvSpPr>
          <p:cNvPr id="8" name="Title 7"/>
          <p:cNvSpPr>
            <a:spLocks noGrp="1"/>
          </p:cNvSpPr>
          <p:nvPr>
            <p:ph type="title"/>
          </p:nvPr>
        </p:nvSpPr>
        <p:spPr/>
        <p:txBody>
          <a:bodyPr/>
          <a:lstStyle/>
          <a:p>
            <a:pPr algn="ctr"/>
            <a:r>
              <a:rPr lang="en-US" dirty="0" smtClean="0">
                <a:solidFill>
                  <a:srgbClr val="FFFF00"/>
                </a:solidFill>
              </a:rPr>
              <a:t>Bortezomib maintenance therapy</a:t>
            </a:r>
            <a:br>
              <a:rPr lang="en-US" dirty="0" smtClean="0">
                <a:solidFill>
                  <a:srgbClr val="FFFF00"/>
                </a:solidFill>
              </a:rPr>
            </a:br>
            <a:endParaRPr lang="en-US" dirty="0">
              <a:solidFill>
                <a:srgbClr val="FFFF00"/>
              </a:solidFill>
            </a:endParaRPr>
          </a:p>
        </p:txBody>
      </p:sp>
      <p:graphicFrame>
        <p:nvGraphicFramePr>
          <p:cNvPr id="4" name="Content Placeholder 3"/>
          <p:cNvGraphicFramePr>
            <a:graphicFrameLocks noGrp="1"/>
          </p:cNvGraphicFramePr>
          <p:nvPr>
            <p:ph idx="4294967295"/>
          </p:nvPr>
        </p:nvGraphicFramePr>
        <p:xfrm>
          <a:off x="187031" y="1989187"/>
          <a:ext cx="10042328" cy="2041525"/>
        </p:xfrm>
        <a:graphic>
          <a:graphicData uri="http://schemas.openxmlformats.org/drawingml/2006/table">
            <a:tbl>
              <a:tblPr/>
              <a:tblGrid>
                <a:gridCol w="2671710"/>
                <a:gridCol w="1377923"/>
                <a:gridCol w="647687"/>
                <a:gridCol w="890570"/>
                <a:gridCol w="1052492"/>
                <a:gridCol w="973119"/>
                <a:gridCol w="2428827"/>
              </a:tblGrid>
              <a:tr h="6400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rgbClr val="FFFF00"/>
                          </a:solidFill>
                          <a:effectLst/>
                          <a:latin typeface="Arial" pitchFamily="34" charset="0"/>
                        </a:rPr>
                        <a:t>Study details</a:t>
                      </a:r>
                    </a:p>
                  </a:txBody>
                  <a:tcPr marL="95559" marR="95559" marT="45703" marB="45703" anchor="ctr" horzOverflow="overflow">
                    <a:lnL w="28575" cap="flat" cmpd="sng" algn="ctr">
                      <a:noFill/>
                      <a:prstDash val="solid"/>
                      <a:round/>
                      <a:headEnd type="none" w="med" len="med"/>
                      <a:tailEnd type="none" w="med" len="med"/>
                    </a:lnL>
                    <a:lnR>
                      <a:noFill/>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00"/>
                          </a:solidFill>
                          <a:effectLst/>
                          <a:latin typeface="Arial" pitchFamily="34" charset="0"/>
                        </a:rPr>
                        <a:t>Median follow up</a:t>
                      </a:r>
                    </a:p>
                  </a:txBody>
                  <a:tcPr marL="95559" marR="95559" marT="45703" marB="45703" anchor="ctr" horzOverflow="overflow">
                    <a:lnL>
                      <a:noFill/>
                    </a:lnL>
                    <a:lnR>
                      <a:noFill/>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00"/>
                          </a:solidFill>
                          <a:effectLst/>
                          <a:latin typeface="Arial" pitchFamily="34" charset="0"/>
                        </a:rPr>
                        <a:t>n</a:t>
                      </a:r>
                    </a:p>
                  </a:txBody>
                  <a:tcPr marL="95559" marR="95559" marT="45703" marB="45703" anchor="ctr" horzOverflow="overflow">
                    <a:lnL>
                      <a:noFill/>
                    </a:lnL>
                    <a:lnR>
                      <a:noFill/>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rgbClr val="FFFF00"/>
                          </a:solidFill>
                          <a:effectLst/>
                          <a:latin typeface="Arial" pitchFamily="34" charset="0"/>
                        </a:rPr>
                        <a:t>Results</a:t>
                      </a:r>
                    </a:p>
                  </a:txBody>
                  <a:tcPr marL="95559" marR="95559" marT="45703" marB="45703" anchor="ctr" horzOverflow="overflow">
                    <a:lnL>
                      <a:noFill/>
                    </a:lnL>
                    <a:lnR w="285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r>
              <a:tr h="33525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chemeClr val="tx1"/>
                        </a:solidFill>
                        <a:effectLst/>
                        <a:latin typeface="Arial" pitchFamily="34" charset="0"/>
                      </a:endParaRPr>
                    </a:p>
                  </a:txBody>
                  <a:tcPr marL="100464" marR="100464" marT="45708" marB="45708" anchor="ctr" horzOverflow="overflow">
                    <a:lnL w="28575" cap="flat" cmpd="sng" algn="ctr">
                      <a:noFill/>
                      <a:prstDash val="solid"/>
                      <a:round/>
                      <a:headEnd type="none" w="med" len="med"/>
                      <a:tailEnd type="none" w="med" len="med"/>
                    </a:lnL>
                    <a:lnR>
                      <a:noFill/>
                    </a:lnR>
                    <a:lnT w="28575" cap="flat" cmpd="sng" algn="ctr">
                      <a:solidFill>
                        <a:srgbClr val="FFFF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Arial" pitchFamily="34" charset="0"/>
                      </a:endParaRPr>
                    </a:p>
                  </a:txBody>
                  <a:tcPr marL="100464" marR="100464" marT="45708" marB="45708" anchor="ctr" horzOverflow="overflow">
                    <a:lnL>
                      <a:noFill/>
                    </a:lnL>
                    <a:lnR>
                      <a:noFill/>
                    </a:lnR>
                    <a:lnT w="28575" cap="flat" cmpd="sng" algn="ctr">
                      <a:solidFill>
                        <a:srgbClr val="FFFF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marL="95559" marR="95559" marT="45703" marB="45703" anchor="ctr" horzOverflow="overflow">
                    <a:lnL>
                      <a:noFill/>
                    </a:lnL>
                    <a:lnR>
                      <a:noFill/>
                    </a:lnR>
                    <a:lnT w="28575" cap="flat" cmpd="sng" algn="ctr">
                      <a:solidFill>
                        <a:srgbClr val="FFFF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1" i="0" u="none" strike="noStrike" cap="none" normalizeH="0" baseline="0" dirty="0" smtClean="0">
                          <a:ln>
                            <a:noFill/>
                          </a:ln>
                          <a:solidFill>
                            <a:schemeClr val="bg1"/>
                          </a:solidFill>
                          <a:effectLst/>
                          <a:latin typeface="Arial" pitchFamily="34" charset="0"/>
                        </a:rPr>
                        <a:t>≥nCR</a:t>
                      </a:r>
                    </a:p>
                  </a:txBody>
                  <a:tcPr marL="95559" marR="95559" marT="45703" marB="45703" anchor="ctr" horzOverflow="overflow">
                    <a:lnL>
                      <a:noFill/>
                    </a:lnL>
                    <a:lnR>
                      <a:noFill/>
                    </a:lnR>
                    <a:lnT w="28575"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1" i="0" u="none" strike="noStrike" cap="none" normalizeH="0" baseline="0" dirty="0" smtClean="0">
                          <a:ln>
                            <a:noFill/>
                          </a:ln>
                          <a:solidFill>
                            <a:schemeClr val="bg1"/>
                          </a:solidFill>
                          <a:effectLst/>
                          <a:latin typeface="Arial" pitchFamily="34" charset="0"/>
                        </a:rPr>
                        <a:t>≥VGPR</a:t>
                      </a:r>
                    </a:p>
                  </a:txBody>
                  <a:tcPr marL="95559" marR="95559" marT="45703" marB="45703" anchor="ctr" horzOverflow="overflow">
                    <a:lnL>
                      <a:noFill/>
                    </a:lnL>
                    <a:lnR>
                      <a:noFill/>
                    </a:lnR>
                    <a:lnT w="28575"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1" i="0" u="none" strike="noStrike" cap="none" normalizeH="0" baseline="0" dirty="0" smtClean="0">
                          <a:ln>
                            <a:noFill/>
                          </a:ln>
                          <a:solidFill>
                            <a:schemeClr val="bg1"/>
                          </a:solidFill>
                          <a:effectLst/>
                          <a:latin typeface="Arial" pitchFamily="34" charset="0"/>
                        </a:rPr>
                        <a:t>PFS</a:t>
                      </a:r>
                    </a:p>
                  </a:txBody>
                  <a:tcPr marL="95559" marR="95559" marT="45703" marB="45703" anchor="ctr" horzOverflow="overflow">
                    <a:lnL>
                      <a:noFill/>
                    </a:lnL>
                    <a:lnR>
                      <a:noFill/>
                    </a:lnR>
                    <a:lnT w="28575"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1" i="0" u="none" strike="noStrike" cap="none" normalizeH="0" baseline="0" dirty="0" smtClean="0">
                          <a:ln>
                            <a:noFill/>
                          </a:ln>
                          <a:solidFill>
                            <a:schemeClr val="bg1"/>
                          </a:solidFill>
                          <a:effectLst/>
                          <a:latin typeface="Arial" pitchFamily="34" charset="0"/>
                        </a:rPr>
                        <a:t>OS</a:t>
                      </a:r>
                    </a:p>
                  </a:txBody>
                  <a:tcPr marL="95559" marR="95559" marT="45703" marB="45703" anchor="ctr" horzOverflow="overflow">
                    <a:lnL>
                      <a:noFill/>
                    </a:lnL>
                    <a:lnR w="28575" cap="flat" cmpd="sng" algn="ctr">
                      <a:noFill/>
                      <a:prstDash val="solid"/>
                      <a:round/>
                      <a:headEnd type="none" w="med" len="med"/>
                      <a:tailEnd type="none" w="med" len="med"/>
                    </a:lnR>
                    <a:lnT w="28575"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r>
              <a:tr h="1066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Arial" pitchFamily="34" charset="0"/>
                        </a:rPr>
                        <a:t>PAD/HDM/Bortezomib</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pitchFamily="34" charset="0"/>
                        </a:rPr>
                        <a:t>vs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bg1"/>
                          </a:solidFill>
                          <a:effectLst/>
                          <a:latin typeface="Arial" pitchFamily="34" charset="0"/>
                        </a:rPr>
                        <a:t>VAD/HDM/Thalidomide</a:t>
                      </a:r>
                    </a:p>
                  </a:txBody>
                  <a:tcPr marL="100464" marR="100464" marT="45708" marB="45708" anchor="ctr" horzOverflow="overflow">
                    <a:lnL w="28575" cap="flat" cmpd="sng" algn="ctr">
                      <a:noFill/>
                      <a:prstDash val="solid"/>
                      <a:round/>
                      <a:headEnd type="none" w="med" len="med"/>
                      <a:tailEnd type="none" w="med" len="med"/>
                    </a:lnL>
                    <a:lnR>
                      <a:noFill/>
                    </a:lnR>
                    <a:lnT>
                      <a:noFill/>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bg1"/>
                          </a:solidFill>
                          <a:effectLst/>
                          <a:latin typeface="Arial" pitchFamily="34" charset="0"/>
                        </a:rPr>
                        <a:t>39 m</a:t>
                      </a:r>
                    </a:p>
                  </a:txBody>
                  <a:tcPr marL="100464" marR="100464" marT="45708" marB="45708" anchor="ctr" horzOverflow="overflow">
                    <a:lnL>
                      <a:noFill/>
                    </a:lnL>
                    <a:lnR>
                      <a:noFill/>
                    </a:lnR>
                    <a:lnT>
                      <a:noFill/>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pitchFamily="34" charset="0"/>
                        </a:rPr>
                        <a:t>205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bg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pitchFamily="34" charset="0"/>
                        </a:rPr>
                        <a:t>239</a:t>
                      </a:r>
                    </a:p>
                  </a:txBody>
                  <a:tcPr marL="95559" marR="95559" marT="45703" marB="45703" anchor="ctr" horzOverflow="overflow">
                    <a:lnL>
                      <a:noFill/>
                    </a:lnL>
                    <a:lnR>
                      <a:noFill/>
                    </a:lnR>
                    <a:lnT>
                      <a:noFill/>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0" i="0" u="none" strike="noStrike" cap="none" normalizeH="0" baseline="0" dirty="0" smtClean="0">
                          <a:ln>
                            <a:noFill/>
                          </a:ln>
                          <a:solidFill>
                            <a:schemeClr val="bg1"/>
                          </a:solidFill>
                          <a:effectLst/>
                          <a:latin typeface="Arial" pitchFamily="34" charset="0"/>
                        </a:rPr>
                        <a:t>49%*</a:t>
                      </a:r>
                    </a:p>
                    <a:p>
                      <a:pPr marL="0" marR="0" lvl="0" indent="0" algn="ctr" defTabSz="914400" rtl="0" eaLnBrk="1" fontAlgn="base" latinLnBrk="0" hangingPunct="1">
                        <a:lnSpc>
                          <a:spcPct val="100000"/>
                        </a:lnSpc>
                        <a:spcBef>
                          <a:spcPct val="0"/>
                        </a:spcBef>
                        <a:spcAft>
                          <a:spcPct val="0"/>
                        </a:spcAft>
                        <a:buClr>
                          <a:schemeClr val="bg1"/>
                        </a:buClr>
                        <a:buSzTx/>
                        <a:buFontTx/>
                        <a:buNone/>
                        <a:tabLst/>
                      </a:pPr>
                      <a:endParaRPr kumimoji="0" lang="en-GB" sz="1600" b="0" i="0" u="none" strike="noStrike" cap="none" normalizeH="0" baseline="0" dirty="0" smtClean="0">
                        <a:ln>
                          <a:noFill/>
                        </a:ln>
                        <a:solidFill>
                          <a:schemeClr val="bg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0" i="0" u="none" strike="noStrike" cap="none" normalizeH="0" baseline="0" dirty="0" smtClean="0">
                          <a:ln>
                            <a:noFill/>
                          </a:ln>
                          <a:solidFill>
                            <a:schemeClr val="bg1"/>
                          </a:solidFill>
                          <a:effectLst/>
                          <a:latin typeface="Arial" pitchFamily="34" charset="0"/>
                        </a:rPr>
                        <a:t>34%</a:t>
                      </a:r>
                    </a:p>
                  </a:txBody>
                  <a:tcPr marL="95559" marR="95559" marT="45703" marB="45703" anchor="ctr" horzOverflow="overflow">
                    <a:lnL>
                      <a:noFill/>
                    </a:lnL>
                    <a:lnR>
                      <a:noFill/>
                    </a:lnR>
                    <a:lnT w="12700"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0" i="0" u="none" strike="noStrike" cap="none" normalizeH="0" baseline="0" dirty="0" smtClean="0">
                          <a:ln>
                            <a:noFill/>
                          </a:ln>
                          <a:solidFill>
                            <a:schemeClr val="bg1"/>
                          </a:solidFill>
                          <a:effectLst/>
                          <a:latin typeface="Arial" pitchFamily="34" charset="0"/>
                        </a:rPr>
                        <a:t>76%*</a:t>
                      </a:r>
                    </a:p>
                    <a:p>
                      <a:pPr marL="0" marR="0" lvl="0" indent="0" algn="ctr" defTabSz="914400" rtl="0" eaLnBrk="1" fontAlgn="base" latinLnBrk="0" hangingPunct="1">
                        <a:lnSpc>
                          <a:spcPct val="100000"/>
                        </a:lnSpc>
                        <a:spcBef>
                          <a:spcPct val="0"/>
                        </a:spcBef>
                        <a:spcAft>
                          <a:spcPct val="0"/>
                        </a:spcAft>
                        <a:buClr>
                          <a:schemeClr val="bg1"/>
                        </a:buClr>
                        <a:buSzTx/>
                        <a:buFontTx/>
                        <a:buNone/>
                        <a:tabLst/>
                      </a:pPr>
                      <a:endParaRPr kumimoji="0" lang="en-GB" sz="1600" b="0" i="0" u="none" strike="noStrike" cap="none" normalizeH="0" baseline="0" dirty="0" smtClean="0">
                        <a:ln>
                          <a:noFill/>
                        </a:ln>
                        <a:solidFill>
                          <a:schemeClr val="bg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0" i="0" u="none" strike="noStrike" cap="none" normalizeH="0" baseline="0" dirty="0" smtClean="0">
                          <a:ln>
                            <a:noFill/>
                          </a:ln>
                          <a:solidFill>
                            <a:schemeClr val="bg1"/>
                          </a:solidFill>
                          <a:effectLst/>
                          <a:latin typeface="Arial" pitchFamily="34" charset="0"/>
                        </a:rPr>
                        <a:t>55%</a:t>
                      </a:r>
                    </a:p>
                  </a:txBody>
                  <a:tcPr marL="95559" marR="95559" marT="45703" marB="45703" anchor="ctr" horzOverflow="overflow">
                    <a:lnL>
                      <a:noFill/>
                    </a:lnL>
                    <a:lnR>
                      <a:noFill/>
                    </a:lnR>
                    <a:lnT w="12700"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0" i="0" u="none" strike="noStrike" cap="none" normalizeH="0" baseline="0" dirty="0" smtClean="0">
                          <a:ln>
                            <a:noFill/>
                          </a:ln>
                          <a:solidFill>
                            <a:schemeClr val="bg1"/>
                          </a:solidFill>
                          <a:effectLst/>
                          <a:latin typeface="Arial" pitchFamily="34" charset="0"/>
                        </a:rPr>
                        <a:t>36 m*</a:t>
                      </a:r>
                    </a:p>
                    <a:p>
                      <a:pPr marL="0" marR="0" lvl="0" indent="0" algn="ctr" defTabSz="914400" rtl="0" eaLnBrk="1" fontAlgn="base" latinLnBrk="0" hangingPunct="1">
                        <a:lnSpc>
                          <a:spcPct val="100000"/>
                        </a:lnSpc>
                        <a:spcBef>
                          <a:spcPct val="0"/>
                        </a:spcBef>
                        <a:spcAft>
                          <a:spcPct val="0"/>
                        </a:spcAft>
                        <a:buClr>
                          <a:schemeClr val="bg1"/>
                        </a:buClr>
                        <a:buSzTx/>
                        <a:buFontTx/>
                        <a:buNone/>
                        <a:tabLst/>
                      </a:pPr>
                      <a:endParaRPr kumimoji="0" lang="en-GB" sz="1600" b="0" i="0" u="none" strike="noStrike" cap="none" normalizeH="0" baseline="0" dirty="0" smtClean="0">
                        <a:ln>
                          <a:noFill/>
                        </a:ln>
                        <a:solidFill>
                          <a:schemeClr val="bg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GB" sz="1600" b="0" i="0" u="none" strike="noStrike" cap="none" normalizeH="0" baseline="0" dirty="0" smtClean="0">
                          <a:ln>
                            <a:noFill/>
                          </a:ln>
                          <a:solidFill>
                            <a:schemeClr val="bg1"/>
                          </a:solidFill>
                          <a:effectLst/>
                          <a:latin typeface="Arial" pitchFamily="34" charset="0"/>
                        </a:rPr>
                        <a:t>27 m</a:t>
                      </a:r>
                    </a:p>
                  </a:txBody>
                  <a:tcPr marL="95559" marR="95559" marT="45703" marB="45703" anchor="ctr" horzOverflow="overflow">
                    <a:lnL>
                      <a:noFill/>
                    </a:lnL>
                    <a:lnR>
                      <a:noFill/>
                    </a:lnR>
                    <a:lnT w="12700"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1600" b="0" i="0" u="none" strike="noStrike" cap="none" normalizeH="0" baseline="0" dirty="0" smtClean="0">
                          <a:ln>
                            <a:noFill/>
                          </a:ln>
                          <a:solidFill>
                            <a:schemeClr val="bg1"/>
                          </a:solidFill>
                          <a:effectLst/>
                          <a:latin typeface="Arial" pitchFamily="34" charset="0"/>
                          <a:ea typeface="ＭＳ Ｐゴシック" pitchFamily="34" charset="-128"/>
                        </a:rPr>
                        <a:t>Median not reached</a:t>
                      </a:r>
                    </a:p>
                    <a:p>
                      <a:pPr marL="0" marR="0" lvl="0" indent="0" algn="ctr" defTabSz="914400" rtl="0" eaLnBrk="1" fontAlgn="base" latinLnBrk="0" hangingPunct="1">
                        <a:lnSpc>
                          <a:spcPct val="100000"/>
                        </a:lnSpc>
                        <a:spcBef>
                          <a:spcPct val="0"/>
                        </a:spcBef>
                        <a:spcAft>
                          <a:spcPct val="0"/>
                        </a:spcAft>
                        <a:buClr>
                          <a:schemeClr val="bg1"/>
                        </a:buClr>
                        <a:buSzTx/>
                        <a:buFontTx/>
                        <a:buNone/>
                        <a:tabLst/>
                      </a:pPr>
                      <a:r>
                        <a:rPr kumimoji="0" lang="en-US" sz="1600" b="0" i="0" u="none" strike="noStrike" cap="none" normalizeH="0" baseline="0" dirty="0" smtClean="0">
                          <a:ln>
                            <a:noFill/>
                          </a:ln>
                          <a:solidFill>
                            <a:schemeClr val="bg1"/>
                          </a:solidFill>
                          <a:effectLst/>
                          <a:latin typeface="Arial" pitchFamily="34" charset="0"/>
                          <a:ea typeface="ＭＳ Ｐゴシック" pitchFamily="34" charset="-128"/>
                        </a:rPr>
                        <a:t>HR=0.73 (0.56-0.96) </a:t>
                      </a:r>
                      <a:r>
                        <a:rPr kumimoji="0" lang="en-US" sz="1600" b="0" i="0" u="none" strike="noStrike" cap="none" normalizeH="0" baseline="0" dirty="0" smtClean="0">
                          <a:ln>
                            <a:noFill/>
                          </a:ln>
                          <a:solidFill>
                            <a:srgbClr val="FFFF00"/>
                          </a:solidFill>
                          <a:effectLst/>
                          <a:latin typeface="Arial" pitchFamily="34" charset="0"/>
                          <a:ea typeface="ＭＳ Ｐゴシック" pitchFamily="34" charset="-128"/>
                        </a:rPr>
                        <a:t>p=0.02</a:t>
                      </a:r>
                      <a:endParaRPr kumimoji="0" lang="nl-NL" sz="1600" b="0" i="0" u="none" strike="noStrike" cap="none" normalizeH="0" baseline="0" dirty="0" smtClean="0">
                        <a:ln>
                          <a:noFill/>
                        </a:ln>
                        <a:solidFill>
                          <a:srgbClr val="FFFF00"/>
                        </a:solidFill>
                        <a:effectLst/>
                        <a:latin typeface="Arial" pitchFamily="34" charset="0"/>
                        <a:ea typeface="ＭＳ Ｐゴシック" pitchFamily="34" charset="-128"/>
                      </a:endParaRPr>
                    </a:p>
                  </a:txBody>
                  <a:tcPr marL="95559" marR="95559" marT="45703" marB="45703" anchor="ctr" horzOverflow="overflow">
                    <a:lnL>
                      <a:noFill/>
                    </a:lnL>
                    <a:lnR w="28575" cap="flat" cmpd="sng" algn="ctr">
                      <a:noFill/>
                      <a:prstDash val="solid"/>
                      <a:round/>
                      <a:headEnd type="none" w="med" len="med"/>
                      <a:tailEnd type="none" w="med" len="med"/>
                    </a:lnR>
                    <a:lnT w="12700"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3" name="Rectangle 2"/>
          <p:cNvSpPr/>
          <p:nvPr/>
        </p:nvSpPr>
        <p:spPr>
          <a:xfrm>
            <a:off x="26" y="6550221"/>
            <a:ext cx="7411641" cy="276225"/>
          </a:xfrm>
          <a:prstGeom prst="rect">
            <a:avLst/>
          </a:prstGeom>
        </p:spPr>
        <p:txBody>
          <a:bodyPr>
            <a:spAutoFit/>
          </a:bodyPr>
          <a:lstStyle/>
          <a:p>
            <a:pPr fontAlgn="auto">
              <a:spcBef>
                <a:spcPct val="50000"/>
              </a:spcBef>
              <a:spcAft>
                <a:spcPts val="0"/>
              </a:spcAft>
              <a:defRPr/>
            </a:pPr>
            <a:r>
              <a:rPr lang="en-US" sz="1200" i="1" kern="0" dirty="0" err="1">
                <a:solidFill>
                  <a:srgbClr val="FFFFFF"/>
                </a:solidFill>
                <a:latin typeface="Arial"/>
                <a:ea typeface="ＭＳ Ｐゴシック" pitchFamily="34" charset="-128"/>
                <a:cs typeface="Arial" charset="0"/>
              </a:rPr>
              <a:t>Sonneveld</a:t>
            </a:r>
            <a:r>
              <a:rPr lang="en-US" sz="1200" i="1" kern="0" dirty="0">
                <a:solidFill>
                  <a:srgbClr val="FFFFFF"/>
                </a:solidFill>
                <a:latin typeface="Arial"/>
                <a:ea typeface="ＭＳ Ｐゴシック" pitchFamily="34" charset="-128"/>
                <a:cs typeface="Arial" charset="0"/>
              </a:rPr>
              <a:t> et al. ASH 2010 (Abstract 40), oral presentation</a:t>
            </a:r>
          </a:p>
        </p:txBody>
      </p:sp>
      <p:sp>
        <p:nvSpPr>
          <p:cNvPr id="39964" name="Rectangle 5"/>
          <p:cNvSpPr>
            <a:spLocks noChangeArrowheads="1"/>
          </p:cNvSpPr>
          <p:nvPr/>
        </p:nvSpPr>
        <p:spPr bwMode="auto">
          <a:xfrm>
            <a:off x="121444" y="1066800"/>
            <a:ext cx="9154716" cy="707886"/>
          </a:xfrm>
          <a:prstGeom prst="rect">
            <a:avLst/>
          </a:prstGeom>
          <a:noFill/>
          <a:ln w="9525">
            <a:noFill/>
            <a:miter lim="800000"/>
            <a:headEnd/>
            <a:tailEnd/>
          </a:ln>
        </p:spPr>
        <p:txBody>
          <a:bodyPr>
            <a:spAutoFit/>
          </a:bodyPr>
          <a:lstStyle/>
          <a:p>
            <a:pPr>
              <a:spcBef>
                <a:spcPct val="0"/>
              </a:spcBef>
              <a:defRPr/>
            </a:pPr>
            <a:r>
              <a:rPr lang="en-US" b="1" dirty="0">
                <a:solidFill>
                  <a:srgbClr val="FFFFFF"/>
                </a:solidFill>
                <a:latin typeface="Arial"/>
                <a:ea typeface="ＭＳ Ｐゴシック" pitchFamily="34" charset="-128"/>
                <a:cs typeface="+mn-cs"/>
              </a:rPr>
              <a:t>PAD + HDM + </a:t>
            </a:r>
            <a:r>
              <a:rPr lang="en-US" b="1" dirty="0">
                <a:solidFill>
                  <a:srgbClr val="FFC000"/>
                </a:solidFill>
                <a:latin typeface="Arial"/>
                <a:ea typeface="ＭＳ Ｐゴシック" pitchFamily="34" charset="-128"/>
                <a:cs typeface="+mn-cs"/>
              </a:rPr>
              <a:t>bortezomib maintenance (2 yrs)</a:t>
            </a:r>
            <a:r>
              <a:rPr lang="en-US" b="1" dirty="0">
                <a:solidFill>
                  <a:srgbClr val="00FFFF"/>
                </a:solidFill>
                <a:latin typeface="Arial"/>
                <a:ea typeface="ＭＳ Ｐゴシック" pitchFamily="34" charset="-128"/>
                <a:cs typeface="+mn-cs"/>
              </a:rPr>
              <a:t> </a:t>
            </a:r>
            <a:r>
              <a:rPr lang="en-US" b="1" dirty="0">
                <a:solidFill>
                  <a:srgbClr val="FFFFFF"/>
                </a:solidFill>
                <a:latin typeface="Arial"/>
                <a:ea typeface="ＭＳ Ｐゴシック" pitchFamily="34" charset="-128"/>
                <a:cs typeface="+mn-cs"/>
              </a:rPr>
              <a:t>vs </a:t>
            </a:r>
            <a:br>
              <a:rPr lang="en-US" b="1" dirty="0">
                <a:solidFill>
                  <a:srgbClr val="FFFFFF"/>
                </a:solidFill>
                <a:latin typeface="Arial"/>
                <a:ea typeface="ＭＳ Ｐゴシック" pitchFamily="34" charset="-128"/>
                <a:cs typeface="+mn-cs"/>
              </a:rPr>
            </a:br>
            <a:r>
              <a:rPr lang="en-US" b="1" dirty="0">
                <a:solidFill>
                  <a:srgbClr val="FFFFFF"/>
                </a:solidFill>
                <a:latin typeface="Arial"/>
                <a:ea typeface="ＭＳ Ｐゴシック" pitchFamily="34" charset="-128"/>
                <a:cs typeface="+mn-cs"/>
              </a:rPr>
              <a:t>VAD induction + HDM + thalidomide maintenance (2 yrs)</a:t>
            </a:r>
            <a:endParaRPr lang="en-GB" dirty="0">
              <a:solidFill>
                <a:srgbClr val="FFFFFF"/>
              </a:solidFill>
              <a:latin typeface="Arial"/>
              <a:ea typeface="ＭＳ Ｐゴシック" pitchFamily="34" charset="-128"/>
              <a:cs typeface="+mn-cs"/>
            </a:endParaRPr>
          </a:p>
        </p:txBody>
      </p:sp>
      <p:sp>
        <p:nvSpPr>
          <p:cNvPr id="39965" name="TextBox 6"/>
          <p:cNvSpPr txBox="1">
            <a:spLocks noChangeArrowheads="1"/>
          </p:cNvSpPr>
          <p:nvPr/>
        </p:nvSpPr>
        <p:spPr bwMode="auto">
          <a:xfrm>
            <a:off x="5373888" y="4021140"/>
            <a:ext cx="3065488" cy="307777"/>
          </a:xfrm>
          <a:prstGeom prst="rect">
            <a:avLst/>
          </a:prstGeom>
          <a:noFill/>
          <a:ln w="9525">
            <a:noFill/>
            <a:miter lim="800000"/>
            <a:headEnd/>
            <a:tailEnd/>
          </a:ln>
        </p:spPr>
        <p:txBody>
          <a:bodyPr wrap="none">
            <a:spAutoFit/>
          </a:bodyPr>
          <a:lstStyle/>
          <a:p>
            <a:pPr>
              <a:spcBef>
                <a:spcPct val="0"/>
              </a:spcBef>
              <a:defRPr/>
            </a:pPr>
            <a:r>
              <a:rPr lang="en-GB" sz="1400">
                <a:solidFill>
                  <a:srgbClr val="FFFFFF"/>
                </a:solidFill>
                <a:latin typeface="Arial"/>
                <a:ea typeface="ＭＳ Ｐゴシック" pitchFamily="34" charset="-128"/>
                <a:cs typeface="+mn-cs"/>
              </a:rPr>
              <a:t>*significant difference between arms</a:t>
            </a:r>
          </a:p>
        </p:txBody>
      </p:sp>
      <p:graphicFrame>
        <p:nvGraphicFramePr>
          <p:cNvPr id="9" name="Group 31"/>
          <p:cNvGraphicFramePr>
            <a:graphicFrameLocks/>
          </p:cNvGraphicFramePr>
          <p:nvPr>
            <p:extLst>
              <p:ext uri="{D42A27DB-BD31-4B8C-83A1-F6EECF244321}">
                <p14:modId xmlns:p14="http://schemas.microsoft.com/office/powerpoint/2010/main" val="4162486629"/>
              </p:ext>
            </p:extLst>
          </p:nvPr>
        </p:nvGraphicFramePr>
        <p:xfrm>
          <a:off x="190501" y="5280554"/>
          <a:ext cx="9906000" cy="1044046"/>
        </p:xfrm>
        <a:graphic>
          <a:graphicData uri="http://schemas.openxmlformats.org/drawingml/2006/table">
            <a:tbl>
              <a:tblPr/>
              <a:tblGrid>
                <a:gridCol w="4268439"/>
                <a:gridCol w="1288585"/>
                <a:gridCol w="1127512"/>
                <a:gridCol w="2255025"/>
                <a:gridCol w="966439"/>
              </a:tblGrid>
              <a:tr h="522023">
                <a:tc>
                  <a:txBody>
                    <a:bodyPr/>
                    <a:lstStyle/>
                    <a:p>
                      <a:pPr marL="0" marR="0" lvl="0" indent="0" algn="l" defTabSz="914400" rtl="0" eaLnBrk="1" fontAlgn="base" latinLnBrk="0" hangingPunct="1">
                        <a:lnSpc>
                          <a:spcPct val="100000"/>
                        </a:lnSpc>
                        <a:spcBef>
                          <a:spcPts val="0"/>
                        </a:spcBef>
                        <a:spcAft>
                          <a:spcPct val="0"/>
                        </a:spcAft>
                        <a:buClr>
                          <a:srgbClr val="0066FF"/>
                        </a:buClr>
                        <a:buSzPct val="75000"/>
                        <a:buFont typeface="Arial" pitchFamily="34" charset="0"/>
                        <a:buNone/>
                        <a:tabLst/>
                      </a:pPr>
                      <a:endParaRPr kumimoji="0" lang="en-US" sz="1800" b="1" i="0" u="none" strike="noStrike" cap="none" normalizeH="0" baseline="0" dirty="0" smtClean="0">
                        <a:ln>
                          <a:noFill/>
                        </a:ln>
                        <a:solidFill>
                          <a:srgbClr val="FFFF00"/>
                        </a:solidFill>
                        <a:effectLst/>
                        <a:latin typeface="+mn-lt"/>
                        <a:cs typeface="Arial" pitchFamily="34" charset="0"/>
                      </a:endParaRPr>
                    </a:p>
                  </a:txBody>
                  <a:tcPr marL="91432" marR="91432" marT="45742" marB="45742" anchor="ctr" horzOverflow="overflow">
                    <a:lnL w="28575" cap="flat" cmpd="sng" algn="ctr">
                      <a:no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rgbClr val="0066FF"/>
                        </a:buClr>
                        <a:buSzPct val="75000"/>
                        <a:buFont typeface="Arial" pitchFamily="34" charset="0"/>
                        <a:buNone/>
                        <a:tabLst/>
                      </a:pPr>
                      <a:r>
                        <a:rPr kumimoji="0" lang="en-US" sz="1800" b="1" i="0" u="none" strike="noStrike" cap="none" normalizeH="0" baseline="0" dirty="0" smtClean="0">
                          <a:ln>
                            <a:noFill/>
                          </a:ln>
                          <a:solidFill>
                            <a:srgbClr val="FFFF00"/>
                          </a:solidFill>
                          <a:effectLst/>
                          <a:latin typeface="+mn-lt"/>
                          <a:cs typeface="Arial" pitchFamily="34" charset="0"/>
                        </a:rPr>
                        <a:t>VT</a:t>
                      </a:r>
                    </a:p>
                  </a:txBody>
                  <a:tcPr marL="91432" marR="91432" marT="45742" marB="45742" anchor="ctr" horzOverflow="overflow">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rgbClr val="0066FF"/>
                        </a:buClr>
                        <a:buSzPct val="75000"/>
                        <a:buFont typeface="Arial" pitchFamily="34" charset="0"/>
                        <a:buNone/>
                        <a:tabLst/>
                      </a:pPr>
                      <a:r>
                        <a:rPr kumimoji="0" lang="en-US" sz="1800" b="1" i="0" u="none" strike="noStrike" cap="none" normalizeH="0" baseline="0" dirty="0" err="1" smtClean="0">
                          <a:ln>
                            <a:noFill/>
                          </a:ln>
                          <a:solidFill>
                            <a:srgbClr val="FFFF00"/>
                          </a:solidFill>
                          <a:effectLst/>
                          <a:latin typeface="+mn-lt"/>
                          <a:cs typeface="Arial" pitchFamily="34" charset="0"/>
                        </a:rPr>
                        <a:t>Thal</a:t>
                      </a:r>
                      <a:endParaRPr kumimoji="0" lang="en-US" sz="1800" b="1" i="0" u="none" strike="noStrike" cap="none" normalizeH="0" baseline="0" dirty="0" smtClean="0">
                        <a:ln>
                          <a:noFill/>
                        </a:ln>
                        <a:solidFill>
                          <a:srgbClr val="FFFF00"/>
                        </a:solidFill>
                        <a:effectLst/>
                        <a:latin typeface="+mn-lt"/>
                        <a:cs typeface="Arial" pitchFamily="34" charset="0"/>
                      </a:endParaRPr>
                    </a:p>
                  </a:txBody>
                  <a:tcPr marL="91432" marR="91432" marT="45742" marB="45742" anchor="ctr" horzOverflow="overflow">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algn="ctr" eaLnBrk="1" hangingPunct="1"/>
                      <a:r>
                        <a:rPr lang="es-ES" sz="1800" b="1" dirty="0" smtClean="0">
                          <a:solidFill>
                            <a:srgbClr val="FFFF00"/>
                          </a:solidFill>
                          <a:latin typeface="+mn-lt"/>
                        </a:rPr>
                        <a:t>Interferon-</a:t>
                      </a:r>
                      <a:r>
                        <a:rPr lang="es-ES" sz="1800" b="1" dirty="0" smtClean="0">
                          <a:solidFill>
                            <a:srgbClr val="FFFF00"/>
                          </a:solidFill>
                          <a:latin typeface="+mn-lt"/>
                          <a:sym typeface="Symbol" pitchFamily="18" charset="2"/>
                        </a:rPr>
                        <a:t></a:t>
                      </a:r>
                      <a:r>
                        <a:rPr lang="es-ES" sz="1800" b="1" dirty="0" smtClean="0">
                          <a:solidFill>
                            <a:srgbClr val="FFFF00"/>
                          </a:solidFill>
                          <a:latin typeface="+mn-lt"/>
                        </a:rPr>
                        <a:t>2b</a:t>
                      </a:r>
                      <a:endParaRPr lang="es-ES" sz="1800" b="1" dirty="0">
                        <a:solidFill>
                          <a:srgbClr val="FFFF00"/>
                        </a:solidFill>
                        <a:latin typeface="+mn-lt"/>
                      </a:endParaRPr>
                    </a:p>
                  </a:txBody>
                  <a:tcPr marL="91432" marR="91432" marT="45742" marB="45742" anchor="ctr" horzOverflow="overflow">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rgbClr val="0066FF"/>
                        </a:buClr>
                        <a:buSzPct val="75000"/>
                        <a:buFont typeface="Arial" pitchFamily="34" charset="0"/>
                        <a:buNone/>
                        <a:tabLst/>
                      </a:pPr>
                      <a:r>
                        <a:rPr kumimoji="0" lang="en-US" sz="1800" b="1" i="0" u="none" strike="noStrike" cap="none" normalizeH="0" baseline="0" dirty="0" smtClean="0">
                          <a:ln>
                            <a:noFill/>
                          </a:ln>
                          <a:solidFill>
                            <a:srgbClr val="FFFF00"/>
                          </a:solidFill>
                          <a:effectLst/>
                          <a:latin typeface="+mn-lt"/>
                          <a:cs typeface="Arial" pitchFamily="34" charset="0"/>
                        </a:rPr>
                        <a:t>p</a:t>
                      </a:r>
                    </a:p>
                  </a:txBody>
                  <a:tcPr marL="91432" marR="91432" marT="45742" marB="45742" anchor="ctr" horzOverflow="overflow">
                    <a:lnL>
                      <a:noFill/>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r>
              <a:tr h="522023">
                <a:tc>
                  <a:txBody>
                    <a:bodyPr/>
                    <a:lstStyle/>
                    <a:p>
                      <a:pPr marL="0" marR="0" lvl="0" indent="0" algn="l" defTabSz="914400" rtl="0" eaLnBrk="1" fontAlgn="base" latinLnBrk="0" hangingPunct="1">
                        <a:lnSpc>
                          <a:spcPct val="100000"/>
                        </a:lnSpc>
                        <a:spcBef>
                          <a:spcPts val="0"/>
                        </a:spcBef>
                        <a:spcAft>
                          <a:spcPct val="0"/>
                        </a:spcAft>
                        <a:buClr>
                          <a:srgbClr val="0066FF"/>
                        </a:buClr>
                        <a:buSzPct val="75000"/>
                        <a:buFont typeface="Arial" pitchFamily="34" charset="0"/>
                        <a:buNone/>
                        <a:tabLst>
                          <a:tab pos="114300" algn="l"/>
                        </a:tabLst>
                      </a:pPr>
                      <a:r>
                        <a:rPr kumimoji="0" lang="en-US" sz="1800" b="1" i="0" u="none" strike="noStrike" cap="none" normalizeH="0" baseline="0" dirty="0" smtClean="0">
                          <a:ln>
                            <a:noFill/>
                          </a:ln>
                          <a:solidFill>
                            <a:srgbClr val="FFC000"/>
                          </a:solidFill>
                          <a:effectLst/>
                          <a:latin typeface="+mn-lt"/>
                          <a:cs typeface="Arial" pitchFamily="34" charset="0"/>
                        </a:rPr>
                        <a:t>PFS @ 2 years</a:t>
                      </a:r>
                    </a:p>
                  </a:txBody>
                  <a:tcPr marL="91432" marR="91432" marT="45742" marB="45742" anchor="ctr" horzOverflow="overflow">
                    <a:lnL w="28575" cap="flat" cmpd="sng" algn="ctr">
                      <a:noFill/>
                      <a:prstDash val="solid"/>
                      <a:round/>
                      <a:headEnd type="none" w="med" len="med"/>
                      <a:tailEnd type="none" w="med" len="med"/>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rgbClr val="0066FF"/>
                        </a:buClr>
                        <a:buSzPct val="75000"/>
                        <a:buFont typeface="Arial" pitchFamily="34" charset="0"/>
                        <a:buNone/>
                        <a:tabLst/>
                      </a:pPr>
                      <a:r>
                        <a:rPr kumimoji="0" lang="en-US" sz="1800" b="1" i="0" u="none" strike="noStrike" cap="none" normalizeH="0" baseline="0" dirty="0" smtClean="0">
                          <a:ln>
                            <a:noFill/>
                          </a:ln>
                          <a:solidFill>
                            <a:srgbClr val="FFC000"/>
                          </a:solidFill>
                          <a:effectLst/>
                          <a:latin typeface="+mn-lt"/>
                          <a:cs typeface="Arial" pitchFamily="34" charset="0"/>
                        </a:rPr>
                        <a:t>78%</a:t>
                      </a:r>
                    </a:p>
                  </a:txBody>
                  <a:tcPr marL="91432" marR="91432" marT="45742" marB="45742" anchor="ctr" horzOverflow="overflow">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rgbClr val="0066FF"/>
                        </a:buClr>
                        <a:buSzPct val="75000"/>
                        <a:buFont typeface="Arial" pitchFamily="34" charset="0"/>
                        <a:buNone/>
                        <a:tabLst/>
                      </a:pPr>
                      <a:r>
                        <a:rPr kumimoji="0" lang="en-US" sz="1800" b="1" i="0" u="none" strike="noStrike" cap="none" normalizeH="0" baseline="0" dirty="0" smtClean="0">
                          <a:ln>
                            <a:noFill/>
                          </a:ln>
                          <a:solidFill>
                            <a:srgbClr val="FFC000"/>
                          </a:solidFill>
                          <a:effectLst/>
                          <a:latin typeface="+mn-lt"/>
                          <a:cs typeface="Arial" pitchFamily="34" charset="0"/>
                        </a:rPr>
                        <a:t>63%</a:t>
                      </a:r>
                    </a:p>
                  </a:txBody>
                  <a:tcPr marL="91432" marR="91432" marT="45742" marB="45742" anchor="ctr" horzOverflow="overflow">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rgbClr val="0066FF"/>
                        </a:buClr>
                        <a:buSzPct val="75000"/>
                        <a:buFont typeface="Arial" pitchFamily="34" charset="0"/>
                        <a:buNone/>
                        <a:tabLst/>
                      </a:pPr>
                      <a:r>
                        <a:rPr kumimoji="0" lang="en-US" sz="1800" b="1" i="0" u="none" strike="noStrike" cap="none" normalizeH="0" baseline="0" dirty="0" smtClean="0">
                          <a:ln>
                            <a:noFill/>
                          </a:ln>
                          <a:solidFill>
                            <a:srgbClr val="FFC000"/>
                          </a:solidFill>
                          <a:effectLst/>
                          <a:latin typeface="+mn-lt"/>
                          <a:cs typeface="Arial" pitchFamily="34" charset="0"/>
                        </a:rPr>
                        <a:t>49%</a:t>
                      </a:r>
                    </a:p>
                  </a:txBody>
                  <a:tcPr marL="91432" marR="91432" marT="45742" marB="45742" anchor="ctr" horzOverflow="overflow">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rgbClr val="0066FF"/>
                        </a:buClr>
                        <a:buSzPct val="75000"/>
                        <a:buFont typeface="Arial" pitchFamily="34" charset="0"/>
                        <a:buNone/>
                        <a:tabLst/>
                      </a:pPr>
                      <a:r>
                        <a:rPr kumimoji="0" lang="en-US" sz="1800" b="1" i="0" u="none" strike="noStrike" cap="none" normalizeH="0" baseline="0" dirty="0" smtClean="0">
                          <a:ln>
                            <a:noFill/>
                          </a:ln>
                          <a:solidFill>
                            <a:srgbClr val="FFC000"/>
                          </a:solidFill>
                          <a:effectLst/>
                          <a:latin typeface="+mn-lt"/>
                          <a:cs typeface="Arial" pitchFamily="34" charset="0"/>
                        </a:rPr>
                        <a:t>0.01</a:t>
                      </a:r>
                    </a:p>
                  </a:txBody>
                  <a:tcPr marL="91432" marR="91432" marT="45742" marB="45742" anchor="ctr" horzOverflow="overflow">
                    <a:lnL>
                      <a:noFill/>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10" name="Titel 1"/>
          <p:cNvSpPr txBox="1">
            <a:spLocks/>
          </p:cNvSpPr>
          <p:nvPr/>
        </p:nvSpPr>
        <p:spPr bwMode="auto">
          <a:xfrm>
            <a:off x="190526" y="4495800"/>
            <a:ext cx="8836863" cy="8382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lvl1pPr algn="l" rtl="0" eaLnBrk="0" fontAlgn="base" hangingPunct="0">
              <a:spcBef>
                <a:spcPct val="0"/>
              </a:spcBef>
              <a:spcAft>
                <a:spcPct val="0"/>
              </a:spcAft>
              <a:defRPr sz="2800" b="1">
                <a:solidFill>
                  <a:srgbClr val="F4B643"/>
                </a:solidFill>
                <a:effectLst/>
                <a:latin typeface="+mj-lt"/>
                <a:ea typeface="+mj-ea"/>
                <a:cs typeface="+mj-cs"/>
              </a:defRPr>
            </a:lvl1pPr>
            <a:lvl2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defRPr>
            </a:lvl2pPr>
            <a:lvl3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defRPr>
            </a:lvl3pPr>
            <a:lvl4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defRPr>
            </a:lvl4pPr>
            <a:lvl5pPr algn="l" rtl="0" eaLnBrk="0" fontAlgn="base" hangingPunct="0">
              <a:spcBef>
                <a:spcPct val="0"/>
              </a:spcBef>
              <a:spcAft>
                <a:spcPct val="0"/>
              </a:spcAft>
              <a:defRPr sz="2800" b="1">
                <a:solidFill>
                  <a:srgbClr val="F4B643"/>
                </a:solidFill>
                <a:effectLst>
                  <a:outerShdw blurRad="38100" dist="38100" dir="2700000" algn="tl">
                    <a:srgbClr val="000000"/>
                  </a:outerShdw>
                </a:effectLst>
                <a:latin typeface="Arial" pitchFamily="34" charset="0"/>
              </a:defRPr>
            </a:lvl5pPr>
            <a:lvl6pPr marL="4572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6pPr>
            <a:lvl7pPr marL="9144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7pPr>
            <a:lvl8pPr marL="13716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8pPr>
            <a:lvl9pPr marL="1828800" algn="l" rtl="0" fontAlgn="base">
              <a:spcBef>
                <a:spcPct val="0"/>
              </a:spcBef>
              <a:spcAft>
                <a:spcPct val="0"/>
              </a:spcAft>
              <a:defRPr sz="2800" b="1">
                <a:solidFill>
                  <a:srgbClr val="F4B643"/>
                </a:solidFill>
                <a:effectLst>
                  <a:outerShdw blurRad="38100" dist="38100" dir="2700000" algn="tl">
                    <a:srgbClr val="000000"/>
                  </a:outerShdw>
                </a:effectLst>
                <a:latin typeface="Arial" pitchFamily="34" charset="0"/>
              </a:defRPr>
            </a:lvl9pPr>
          </a:lstStyle>
          <a:p>
            <a:r>
              <a:rPr lang="en-US" sz="2000" b="0" dirty="0" smtClean="0">
                <a:solidFill>
                  <a:srgbClr val="FFFFFF"/>
                </a:solidFill>
                <a:latin typeface="Arial"/>
              </a:rPr>
              <a:t>Maintenance VT </a:t>
            </a:r>
            <a:r>
              <a:rPr lang="en-US" sz="2000" b="0" dirty="0" err="1" smtClean="0">
                <a:solidFill>
                  <a:srgbClr val="FFFFFF"/>
                </a:solidFill>
                <a:latin typeface="Arial"/>
              </a:rPr>
              <a:t>vs</a:t>
            </a:r>
            <a:r>
              <a:rPr lang="en-US" sz="2000" b="0" dirty="0" smtClean="0">
                <a:solidFill>
                  <a:srgbClr val="FFFFFF"/>
                </a:solidFill>
                <a:latin typeface="Arial"/>
              </a:rPr>
              <a:t> </a:t>
            </a:r>
            <a:r>
              <a:rPr lang="en-US" sz="2000" b="0" dirty="0" err="1" smtClean="0">
                <a:solidFill>
                  <a:srgbClr val="FFFFFF"/>
                </a:solidFill>
                <a:latin typeface="Arial"/>
              </a:rPr>
              <a:t>Thal</a:t>
            </a:r>
            <a:r>
              <a:rPr lang="en-US" sz="2000" b="0" dirty="0" smtClean="0">
                <a:solidFill>
                  <a:srgbClr val="FFFFFF"/>
                </a:solidFill>
                <a:latin typeface="Arial"/>
              </a:rPr>
              <a:t> </a:t>
            </a:r>
            <a:r>
              <a:rPr lang="en-US" sz="2000" b="0" dirty="0" err="1" smtClean="0">
                <a:solidFill>
                  <a:srgbClr val="FFFFFF"/>
                </a:solidFill>
                <a:latin typeface="Arial"/>
              </a:rPr>
              <a:t>vs</a:t>
            </a:r>
            <a:r>
              <a:rPr lang="en-US" sz="2000" b="0" dirty="0" smtClean="0">
                <a:solidFill>
                  <a:srgbClr val="FFFFFF"/>
                </a:solidFill>
                <a:latin typeface="Arial"/>
              </a:rPr>
              <a:t> Interferon-</a:t>
            </a:r>
            <a:r>
              <a:rPr lang="es-ES" sz="2000" b="0" dirty="0" smtClean="0">
                <a:solidFill>
                  <a:srgbClr val="FFFFFF"/>
                </a:solidFill>
                <a:latin typeface="Arial"/>
                <a:sym typeface="Symbol" pitchFamily="18" charset="2"/>
              </a:rPr>
              <a:t></a:t>
            </a:r>
            <a:r>
              <a:rPr lang="en-US" sz="2000" b="0" dirty="0" smtClean="0">
                <a:solidFill>
                  <a:srgbClr val="FFFFFF"/>
                </a:solidFill>
                <a:latin typeface="Arial"/>
              </a:rPr>
              <a:t>2b (3 </a:t>
            </a:r>
            <a:r>
              <a:rPr lang="en-US" sz="2000" b="0" dirty="0" err="1" smtClean="0">
                <a:solidFill>
                  <a:srgbClr val="FFFFFF"/>
                </a:solidFill>
                <a:latin typeface="Arial"/>
              </a:rPr>
              <a:t>yrs</a:t>
            </a:r>
            <a:r>
              <a:rPr lang="en-US" sz="2000" b="0" dirty="0" smtClean="0">
                <a:solidFill>
                  <a:srgbClr val="FFFFFF"/>
                </a:solidFill>
                <a:latin typeface="Arial"/>
              </a:rPr>
              <a:t>)</a:t>
            </a:r>
            <a:r>
              <a:rPr lang="de-DE" sz="2000" b="0" dirty="0" smtClean="0">
                <a:solidFill>
                  <a:srgbClr val="FFFFFF"/>
                </a:solidFill>
                <a:latin typeface="Arial"/>
              </a:rPr>
              <a:t/>
            </a:r>
            <a:br>
              <a:rPr lang="de-DE" sz="2000" b="0" dirty="0" smtClean="0">
                <a:solidFill>
                  <a:srgbClr val="FFFFFF"/>
                </a:solidFill>
                <a:latin typeface="Arial"/>
              </a:rPr>
            </a:br>
            <a:r>
              <a:rPr lang="en-US" sz="2000" b="0" dirty="0" smtClean="0">
                <a:solidFill>
                  <a:srgbClr val="FFFFFF"/>
                </a:solidFill>
                <a:latin typeface="Arial"/>
              </a:rPr>
              <a:t>Phase 3 PETHEMA/GEM trial</a:t>
            </a:r>
            <a:endParaRPr lang="de-DE" sz="2000" b="0" dirty="0" smtClean="0">
              <a:solidFill>
                <a:srgbClr val="FFFFFF"/>
              </a:solidFill>
              <a:latin typeface="Arial"/>
            </a:endParaRPr>
          </a:p>
        </p:txBody>
      </p:sp>
      <p:sp>
        <p:nvSpPr>
          <p:cNvPr id="13" name="Rechteck 4"/>
          <p:cNvSpPr>
            <a:spLocks noChangeArrowheads="1"/>
          </p:cNvSpPr>
          <p:nvPr/>
        </p:nvSpPr>
        <p:spPr bwMode="auto">
          <a:xfrm>
            <a:off x="5911668" y="6553245"/>
            <a:ext cx="4337232" cy="276999"/>
          </a:xfrm>
          <a:prstGeom prst="rect">
            <a:avLst/>
          </a:prstGeom>
          <a:noFill/>
          <a:ln w="9525">
            <a:noFill/>
            <a:miter lim="800000"/>
            <a:headEnd/>
            <a:tailEnd/>
          </a:ln>
        </p:spPr>
        <p:txBody>
          <a:bodyPr wrap="none">
            <a:spAutoFit/>
          </a:bodyPr>
          <a:lstStyle/>
          <a:p>
            <a:pPr algn="r">
              <a:spcBef>
                <a:spcPct val="0"/>
              </a:spcBef>
            </a:pPr>
            <a:r>
              <a:rPr lang="de-DE" sz="1200" i="1" dirty="0">
                <a:solidFill>
                  <a:srgbClr val="FFFFFF"/>
                </a:solidFill>
                <a:ea typeface="+mn-ea"/>
                <a:cs typeface="+mn-cs"/>
              </a:rPr>
              <a:t>Rosinol et al. ASH 2011 (Abstract </a:t>
            </a:r>
            <a:r>
              <a:rPr lang="en-US" sz="1200" i="1" dirty="0">
                <a:solidFill>
                  <a:srgbClr val="FFFFFF"/>
                </a:solidFill>
                <a:ea typeface="+mn-ea"/>
                <a:cs typeface="+mn-cs"/>
              </a:rPr>
              <a:t>3962), poster presentation</a:t>
            </a:r>
            <a:endParaRPr lang="de-DE" sz="1200" i="1" dirty="0">
              <a:solidFill>
                <a:srgbClr val="FFFFFF"/>
              </a:solidFill>
              <a:ea typeface="+mn-ea"/>
              <a:cs typeface="+mn-cs"/>
            </a:endParaRPr>
          </a:p>
        </p:txBody>
      </p:sp>
    </p:spTree>
    <p:extLst>
      <p:ext uri="{BB962C8B-B14F-4D97-AF65-F5344CB8AC3E}">
        <p14:creationId xmlns:p14="http://schemas.microsoft.com/office/powerpoint/2010/main" val="1005476100"/>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16632"/>
            <a:ext cx="9258300" cy="1143000"/>
          </a:xfrm>
        </p:spPr>
        <p:txBody>
          <a:bodyPr>
            <a:normAutofit fontScale="90000"/>
          </a:bodyPr>
          <a:lstStyle/>
          <a:p>
            <a:r>
              <a:rPr lang="en-GB" dirty="0" smtClean="0"/>
              <a:t>Best response to treatment in phase 2 patients receiving maintenance with </a:t>
            </a:r>
            <a:r>
              <a:rPr lang="en-GB" dirty="0" err="1" smtClean="0"/>
              <a:t>ixazomib</a:t>
            </a:r>
            <a:r>
              <a:rPr lang="en-GB" dirty="0" smtClean="0"/>
              <a:t> after </a:t>
            </a:r>
            <a:r>
              <a:rPr lang="en-GB" dirty="0" err="1" smtClean="0"/>
              <a:t>Ird</a:t>
            </a:r>
            <a:r>
              <a:rPr lang="en-GB" dirty="0" smtClean="0"/>
              <a:t> as induction (n=21)</a:t>
            </a:r>
            <a:endParaRPr lang="en-US" dirty="0"/>
          </a:p>
        </p:txBody>
      </p:sp>
      <p:graphicFrame>
        <p:nvGraphicFramePr>
          <p:cNvPr id="6" name="Content Placeholder 12"/>
          <p:cNvGraphicFramePr>
            <a:graphicFrameLocks noGrp="1"/>
          </p:cNvGraphicFramePr>
          <p:nvPr>
            <p:ph idx="1"/>
            <p:extLst>
              <p:ext uri="{D42A27DB-BD31-4B8C-83A1-F6EECF244321}">
                <p14:modId xmlns:p14="http://schemas.microsoft.com/office/powerpoint/2010/main" val="2000125393"/>
              </p:ext>
            </p:extLst>
          </p:nvPr>
        </p:nvGraphicFramePr>
        <p:xfrm>
          <a:off x="514350" y="1326778"/>
          <a:ext cx="9245799"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2"/>
          <p:cNvSpPr txBox="1">
            <a:spLocks/>
          </p:cNvSpPr>
          <p:nvPr/>
        </p:nvSpPr>
        <p:spPr bwMode="auto">
          <a:xfrm>
            <a:off x="713792" y="5850654"/>
            <a:ext cx="9245799" cy="689300"/>
          </a:xfrm>
          <a:prstGeom prst="rect">
            <a:avLst/>
          </a:prstGeom>
          <a:noFill/>
          <a:ln w="9525">
            <a:noFill/>
            <a:miter lim="800000"/>
            <a:headEnd/>
            <a:tailEnd/>
          </a:ln>
        </p:spPr>
        <p:txBody>
          <a:bodyPr vert="horz" wrap="square" lIns="0" tIns="36000" rIns="36000" bIns="36000" numCol="1" anchor="t" anchorCtr="0" compatLnSpc="1">
            <a:prstTxWarp prst="textNoShape">
              <a:avLst/>
            </a:prstTxWarp>
          </a:bodyPr>
          <a:lstStyle>
            <a:lvl1pPr marL="377825" indent="-377825" algn="l" rtl="0" eaLnBrk="0" fontAlgn="base" hangingPunct="0">
              <a:spcBef>
                <a:spcPct val="0"/>
              </a:spcBef>
              <a:spcAft>
                <a:spcPts val="600"/>
              </a:spcAft>
              <a:buClr>
                <a:srgbClr val="9970FE"/>
              </a:buClr>
              <a:buSzPct val="75000"/>
              <a:buFont typeface="Wingdings 3" pitchFamily="18" charset="2"/>
              <a:buChar char="u"/>
              <a:defRPr sz="2800">
                <a:solidFill>
                  <a:schemeClr val="tx1"/>
                </a:solidFill>
                <a:latin typeface="+mn-lt"/>
                <a:ea typeface="+mn-ea"/>
                <a:cs typeface="+mn-cs"/>
              </a:defRPr>
            </a:lvl1pPr>
            <a:lvl2pPr marL="754063" indent="-355600" algn="l" rtl="0" eaLnBrk="0" fontAlgn="base" hangingPunct="0">
              <a:spcBef>
                <a:spcPct val="0"/>
              </a:spcBef>
              <a:spcAft>
                <a:spcPts val="600"/>
              </a:spcAft>
              <a:buChar char="–"/>
              <a:defRPr sz="2600">
                <a:solidFill>
                  <a:schemeClr val="tx1"/>
                </a:solidFill>
                <a:latin typeface="+mn-lt"/>
                <a:cs typeface="+mn-cs"/>
              </a:defRPr>
            </a:lvl2pPr>
            <a:lvl3pPr marL="1044575" indent="-282575" algn="l" rtl="0" eaLnBrk="0" fontAlgn="base" hangingPunct="0">
              <a:spcBef>
                <a:spcPct val="0"/>
              </a:spcBef>
              <a:spcAft>
                <a:spcPts val="600"/>
              </a:spcAft>
              <a:buChar char="•"/>
              <a:defRPr sz="2400">
                <a:solidFill>
                  <a:schemeClr val="tx1"/>
                </a:solidFill>
                <a:latin typeface="+mn-lt"/>
                <a:cs typeface="+mn-cs"/>
              </a:defRPr>
            </a:lvl3pPr>
            <a:lvl4pPr marL="1385888" indent="-341313" algn="l" rtl="0" eaLnBrk="0" fontAlgn="base" hangingPunct="0">
              <a:spcBef>
                <a:spcPct val="0"/>
              </a:spcBef>
              <a:spcAft>
                <a:spcPts val="600"/>
              </a:spcAft>
              <a:buChar char="–"/>
              <a:defRPr sz="2200">
                <a:solidFill>
                  <a:schemeClr val="tx1"/>
                </a:solidFill>
                <a:latin typeface="+mn-lt"/>
                <a:cs typeface="+mn-cs"/>
              </a:defRPr>
            </a:lvl4pPr>
            <a:lvl5pPr marL="1673225" indent="-273050" algn="l" rtl="0" eaLnBrk="0" fontAlgn="base" hangingPunct="0">
              <a:spcBef>
                <a:spcPct val="0"/>
              </a:spcBef>
              <a:spcAft>
                <a:spcPts val="600"/>
              </a:spcAft>
              <a:buChar char="»"/>
              <a:defRPr sz="2000">
                <a:solidFill>
                  <a:schemeClr val="tx1"/>
                </a:solidFill>
                <a:latin typeface="+mn-lt"/>
                <a:cs typeface="+mn-cs"/>
              </a:defRPr>
            </a:lvl5pPr>
            <a:lvl6pPr marL="3321050" indent="-228600" algn="l" rtl="0" fontAlgn="base">
              <a:spcBef>
                <a:spcPct val="20000"/>
              </a:spcBef>
              <a:spcAft>
                <a:spcPct val="0"/>
              </a:spcAft>
              <a:buChar char="»"/>
              <a:defRPr>
                <a:solidFill>
                  <a:schemeClr val="bg1"/>
                </a:solidFill>
                <a:latin typeface="+mn-lt"/>
                <a:cs typeface="+mn-cs"/>
              </a:defRPr>
            </a:lvl6pPr>
            <a:lvl7pPr marL="3778250" indent="-228600" algn="l" rtl="0" fontAlgn="base">
              <a:spcBef>
                <a:spcPct val="20000"/>
              </a:spcBef>
              <a:spcAft>
                <a:spcPct val="0"/>
              </a:spcAft>
              <a:buChar char="»"/>
              <a:defRPr>
                <a:solidFill>
                  <a:schemeClr val="bg1"/>
                </a:solidFill>
                <a:latin typeface="+mn-lt"/>
                <a:cs typeface="+mn-cs"/>
              </a:defRPr>
            </a:lvl7pPr>
            <a:lvl8pPr marL="4235450" indent="-228600" algn="l" rtl="0" fontAlgn="base">
              <a:spcBef>
                <a:spcPct val="20000"/>
              </a:spcBef>
              <a:spcAft>
                <a:spcPct val="0"/>
              </a:spcAft>
              <a:buChar char="»"/>
              <a:defRPr>
                <a:solidFill>
                  <a:schemeClr val="bg1"/>
                </a:solidFill>
                <a:latin typeface="+mn-lt"/>
                <a:cs typeface="+mn-cs"/>
              </a:defRPr>
            </a:lvl8pPr>
            <a:lvl9pPr marL="4692650" indent="-228600" algn="l" rtl="0" fontAlgn="base">
              <a:spcBef>
                <a:spcPct val="20000"/>
              </a:spcBef>
              <a:spcAft>
                <a:spcPct val="0"/>
              </a:spcAft>
              <a:buChar char="»"/>
              <a:defRPr>
                <a:solidFill>
                  <a:schemeClr val="bg1"/>
                </a:solidFill>
                <a:latin typeface="+mn-lt"/>
                <a:cs typeface="+mn-cs"/>
              </a:defRPr>
            </a:lvl9pPr>
          </a:lstStyle>
          <a:p>
            <a:pPr>
              <a:spcAft>
                <a:spcPts val="300"/>
              </a:spcAft>
              <a:buClr>
                <a:schemeClr val="bg1"/>
              </a:buClr>
              <a:buFont typeface="Arial" panose="020B0604020202020204" pitchFamily="34" charset="0"/>
              <a:buChar char="•"/>
            </a:pPr>
            <a:r>
              <a:rPr lang="en-US" sz="1800" kern="0" dirty="0" smtClean="0">
                <a:solidFill>
                  <a:schemeClr val="bg1"/>
                </a:solidFill>
              </a:rPr>
              <a:t>10 (48%) patients improved their response during maintenance:</a:t>
            </a:r>
          </a:p>
          <a:p>
            <a:pPr lvl="1">
              <a:spcAft>
                <a:spcPts val="300"/>
              </a:spcAft>
              <a:buClr>
                <a:schemeClr val="bg1"/>
              </a:buClr>
              <a:buFont typeface="Arial" panose="020B0604020202020204" pitchFamily="34" charset="0"/>
              <a:buChar char="•"/>
            </a:pPr>
            <a:r>
              <a:rPr lang="en-US" sz="1800" kern="0" dirty="0" smtClean="0">
                <a:solidFill>
                  <a:schemeClr val="bg1"/>
                </a:solidFill>
              </a:rPr>
              <a:t>2 VGPR to nCR, 5 VGPR to CR, 1 VGPR to sCR, and 2 CR to sCR</a:t>
            </a:r>
          </a:p>
        </p:txBody>
      </p:sp>
      <p:cxnSp>
        <p:nvCxnSpPr>
          <p:cNvPr id="5" name="Straight Arrow Connector 4"/>
          <p:cNvCxnSpPr/>
          <p:nvPr/>
        </p:nvCxnSpPr>
        <p:spPr>
          <a:xfrm flipV="1">
            <a:off x="4282751" y="3729411"/>
            <a:ext cx="1375099" cy="317240"/>
          </a:xfrm>
          <a:prstGeom prst="straightConnector1">
            <a:avLst/>
          </a:prstGeom>
          <a:ln>
            <a:gradFill>
              <a:gsLst>
                <a:gs pos="0">
                  <a:srgbClr val="00B0F0"/>
                </a:gs>
                <a:gs pos="71000">
                  <a:schemeClr val="accent5">
                    <a:lumMod val="99000"/>
                    <a:lumOff val="1000"/>
                  </a:schemeClr>
                </a:gs>
                <a:gs pos="100000">
                  <a:schemeClr val="accent5">
                    <a:lumMod val="60000"/>
                    <a:lumOff val="40000"/>
                  </a:schemeClr>
                </a:gs>
              </a:gsLst>
              <a:lin ang="0" scaled="0"/>
            </a:gradFill>
            <a:tailEnd type="arrow"/>
          </a:ln>
        </p:spPr>
        <p:style>
          <a:lnRef idx="3">
            <a:schemeClr val="accent4"/>
          </a:lnRef>
          <a:fillRef idx="0">
            <a:schemeClr val="accent4"/>
          </a:fillRef>
          <a:effectRef idx="2">
            <a:schemeClr val="accent4"/>
          </a:effectRef>
          <a:fontRef idx="minor">
            <a:schemeClr val="tx1"/>
          </a:fontRef>
        </p:style>
      </p:cxnSp>
      <p:cxnSp>
        <p:nvCxnSpPr>
          <p:cNvPr id="7" name="Straight Arrow Connector 6"/>
          <p:cNvCxnSpPr/>
          <p:nvPr/>
        </p:nvCxnSpPr>
        <p:spPr>
          <a:xfrm flipV="1">
            <a:off x="4282751" y="2870994"/>
            <a:ext cx="1375099" cy="506964"/>
          </a:xfrm>
          <a:prstGeom prst="straightConnector1">
            <a:avLst/>
          </a:prstGeom>
          <a:ln>
            <a:gradFill>
              <a:gsLst>
                <a:gs pos="0">
                  <a:srgbClr val="00B0F0"/>
                </a:gs>
                <a:gs pos="71000">
                  <a:srgbClr val="E67A7A"/>
                </a:gs>
                <a:gs pos="100000">
                  <a:schemeClr val="accent5">
                    <a:lumMod val="60000"/>
                    <a:lumOff val="40000"/>
                  </a:schemeClr>
                </a:gs>
              </a:gsLst>
              <a:lin ang="0" scaled="0"/>
            </a:gradFill>
            <a:tailEnd type="arrow"/>
          </a:ln>
        </p:spPr>
        <p:style>
          <a:lnRef idx="3">
            <a:schemeClr val="accent4"/>
          </a:lnRef>
          <a:fillRef idx="0">
            <a:schemeClr val="accent4"/>
          </a:fillRef>
          <a:effectRef idx="2">
            <a:schemeClr val="accent4"/>
          </a:effectRef>
          <a:fontRef idx="minor">
            <a:schemeClr val="tx1"/>
          </a:fontRef>
        </p:style>
      </p:cxnSp>
      <p:cxnSp>
        <p:nvCxnSpPr>
          <p:cNvPr id="8" name="Straight Arrow Connector 7"/>
          <p:cNvCxnSpPr/>
          <p:nvPr/>
        </p:nvCxnSpPr>
        <p:spPr>
          <a:xfrm flipV="1">
            <a:off x="4282751" y="2096553"/>
            <a:ext cx="1375099" cy="510074"/>
          </a:xfrm>
          <a:prstGeom prst="straightConnector1">
            <a:avLst/>
          </a:prstGeom>
          <a:ln>
            <a:gradFill>
              <a:gsLst>
                <a:gs pos="0">
                  <a:srgbClr val="00B0F0"/>
                </a:gs>
                <a:gs pos="71000">
                  <a:srgbClr val="F5C687"/>
                </a:gs>
                <a:gs pos="100000">
                  <a:schemeClr val="accent5">
                    <a:lumMod val="60000"/>
                    <a:lumOff val="40000"/>
                  </a:schemeClr>
                </a:gs>
              </a:gsLst>
              <a:lin ang="0" scaled="0"/>
            </a:gradFill>
            <a:tailEnd type="arrow"/>
          </a:ln>
        </p:spPr>
        <p:style>
          <a:lnRef idx="3">
            <a:schemeClr val="accent4"/>
          </a:lnRef>
          <a:fillRef idx="0">
            <a:schemeClr val="accent4"/>
          </a:fillRef>
          <a:effectRef idx="2">
            <a:schemeClr val="accent4"/>
          </a:effectRef>
          <a:fontRef idx="minor">
            <a:schemeClr val="tx1"/>
          </a:fontRef>
        </p:style>
      </p:cxnSp>
      <p:cxnSp>
        <p:nvCxnSpPr>
          <p:cNvPr id="17" name="Straight Arrow Connector 16"/>
          <p:cNvCxnSpPr/>
          <p:nvPr/>
        </p:nvCxnSpPr>
        <p:spPr>
          <a:xfrm flipV="1">
            <a:off x="4282754" y="1842802"/>
            <a:ext cx="1375100" cy="223934"/>
          </a:xfrm>
          <a:prstGeom prst="straightConnector1">
            <a:avLst/>
          </a:prstGeom>
          <a:ln>
            <a:gradFill>
              <a:gsLst>
                <a:gs pos="0">
                  <a:srgbClr val="E67A7A"/>
                </a:gs>
                <a:gs pos="71000">
                  <a:srgbClr val="F5C687"/>
                </a:gs>
                <a:gs pos="100000">
                  <a:schemeClr val="accent5">
                    <a:lumMod val="60000"/>
                    <a:lumOff val="40000"/>
                  </a:schemeClr>
                </a:gs>
              </a:gsLst>
              <a:lin ang="0" scaled="0"/>
            </a:gradFill>
            <a:tailEnd type="arrow"/>
          </a:ln>
        </p:spPr>
        <p:style>
          <a:lnRef idx="3">
            <a:schemeClr val="accent4"/>
          </a:lnRef>
          <a:fillRef idx="0">
            <a:schemeClr val="accent4"/>
          </a:fillRef>
          <a:effectRef idx="2">
            <a:schemeClr val="accent4"/>
          </a:effectRef>
          <a:fontRef idx="minor">
            <a:schemeClr val="tx1"/>
          </a:fontRef>
        </p:style>
      </p:cxnSp>
      <p:sp>
        <p:nvSpPr>
          <p:cNvPr id="20" name="TextBox 19"/>
          <p:cNvSpPr txBox="1"/>
          <p:nvPr/>
        </p:nvSpPr>
        <p:spPr>
          <a:xfrm>
            <a:off x="4690595" y="1649158"/>
            <a:ext cx="499030" cy="307777"/>
          </a:xfrm>
          <a:prstGeom prst="rect">
            <a:avLst/>
          </a:prstGeom>
          <a:noFill/>
        </p:spPr>
        <p:txBody>
          <a:bodyPr wrap="none" rtlCol="0">
            <a:spAutoFit/>
          </a:bodyPr>
          <a:lstStyle/>
          <a:p>
            <a:r>
              <a:rPr lang="en-GB" sz="1400" b="1" dirty="0" smtClean="0">
                <a:solidFill>
                  <a:schemeClr val="bg1"/>
                </a:solidFill>
              </a:rPr>
              <a:t>n=2</a:t>
            </a:r>
            <a:endParaRPr lang="en-GB" sz="1400" b="1" dirty="0">
              <a:solidFill>
                <a:schemeClr val="bg1"/>
              </a:solidFill>
            </a:endParaRPr>
          </a:p>
        </p:txBody>
      </p:sp>
      <p:sp>
        <p:nvSpPr>
          <p:cNvPr id="21" name="TextBox 20"/>
          <p:cNvSpPr txBox="1"/>
          <p:nvPr/>
        </p:nvSpPr>
        <p:spPr>
          <a:xfrm>
            <a:off x="4690596" y="2017250"/>
            <a:ext cx="499030" cy="307777"/>
          </a:xfrm>
          <a:prstGeom prst="rect">
            <a:avLst/>
          </a:prstGeom>
          <a:noFill/>
        </p:spPr>
        <p:txBody>
          <a:bodyPr wrap="none" rtlCol="0">
            <a:spAutoFit/>
          </a:bodyPr>
          <a:lstStyle/>
          <a:p>
            <a:r>
              <a:rPr lang="en-GB" sz="1400" b="1" dirty="0" smtClean="0">
                <a:solidFill>
                  <a:schemeClr val="bg1"/>
                </a:solidFill>
              </a:rPr>
              <a:t>n=1</a:t>
            </a:r>
            <a:endParaRPr lang="en-GB" sz="1400" b="1" dirty="0">
              <a:solidFill>
                <a:schemeClr val="bg1"/>
              </a:solidFill>
            </a:endParaRPr>
          </a:p>
        </p:txBody>
      </p:sp>
      <p:sp>
        <p:nvSpPr>
          <p:cNvPr id="11" name="Textfeld 5"/>
          <p:cNvSpPr txBox="1">
            <a:spLocks noChangeArrowheads="1"/>
          </p:cNvSpPr>
          <p:nvPr/>
        </p:nvSpPr>
        <p:spPr bwMode="auto">
          <a:xfrm>
            <a:off x="4252318" y="6535745"/>
            <a:ext cx="599539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de-DE" altLang="en-US" sz="1400" dirty="0" smtClean="0">
                <a:solidFill>
                  <a:prstClr val="white"/>
                </a:solidFill>
              </a:rPr>
              <a:t>Kumar </a:t>
            </a:r>
            <a:r>
              <a:rPr lang="de-DE" altLang="en-US" sz="1400" dirty="0">
                <a:solidFill>
                  <a:prstClr val="white"/>
                </a:solidFill>
              </a:rPr>
              <a:t>et al. ASH </a:t>
            </a:r>
            <a:r>
              <a:rPr lang="de-DE" altLang="en-US" sz="1400" dirty="0" smtClean="0">
                <a:solidFill>
                  <a:prstClr val="white"/>
                </a:solidFill>
              </a:rPr>
              <a:t>2014 </a:t>
            </a:r>
            <a:r>
              <a:rPr lang="de-DE" altLang="en-US" sz="1400" dirty="0">
                <a:solidFill>
                  <a:prstClr val="white"/>
                </a:solidFill>
              </a:rPr>
              <a:t>(Abstract </a:t>
            </a:r>
            <a:r>
              <a:rPr lang="de-DE" altLang="en-US" sz="1400" dirty="0" smtClean="0">
                <a:solidFill>
                  <a:prstClr val="white"/>
                </a:solidFill>
              </a:rPr>
              <a:t>82</a:t>
            </a:r>
            <a:r>
              <a:rPr lang="en-US" altLang="en-US" sz="1400" dirty="0" smtClean="0">
                <a:solidFill>
                  <a:prstClr val="white"/>
                </a:solidFill>
              </a:rPr>
              <a:t>), oral presentation</a:t>
            </a:r>
            <a:endParaRPr lang="de-DE" altLang="en-US" sz="1400" dirty="0">
              <a:solidFill>
                <a:prstClr val="white"/>
              </a:solidFill>
            </a:endParaRPr>
          </a:p>
        </p:txBody>
      </p:sp>
    </p:spTree>
    <p:extLst>
      <p:ext uri="{BB962C8B-B14F-4D97-AF65-F5344CB8AC3E}">
        <p14:creationId xmlns:p14="http://schemas.microsoft.com/office/powerpoint/2010/main" val="177460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4"/>
          <p:cNvSpPr txBox="1">
            <a:spLocks noChangeArrowheads="1"/>
          </p:cNvSpPr>
          <p:nvPr/>
        </p:nvSpPr>
        <p:spPr bwMode="auto">
          <a:xfrm>
            <a:off x="103188" y="1628294"/>
            <a:ext cx="9921875" cy="49090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marL="719138" indent="-611188" eaLnBrk="0" hangingPunct="0">
              <a:tabLst>
                <a:tab pos="1616075" algn="l"/>
              </a:tabLst>
              <a:defRPr sz="2400" b="1">
                <a:solidFill>
                  <a:schemeClr val="hlink"/>
                </a:solidFill>
                <a:latin typeface="Times New Roman" charset="0"/>
                <a:ea typeface="MS PGothic" charset="0"/>
                <a:cs typeface="MS PGothic" charset="0"/>
              </a:defRPr>
            </a:lvl1pPr>
            <a:lvl2pPr marL="742950" indent="-285750" eaLnBrk="0" hangingPunct="0">
              <a:tabLst>
                <a:tab pos="1616075" algn="l"/>
              </a:tabLst>
              <a:defRPr sz="2400" b="1">
                <a:solidFill>
                  <a:schemeClr val="hlink"/>
                </a:solidFill>
                <a:latin typeface="Times New Roman" charset="0"/>
                <a:ea typeface="MS PGothic" charset="0"/>
                <a:cs typeface="MS PGothic" charset="0"/>
              </a:defRPr>
            </a:lvl2pPr>
            <a:lvl3pPr marL="1143000" indent="-228600" eaLnBrk="0" hangingPunct="0">
              <a:tabLst>
                <a:tab pos="1616075" algn="l"/>
              </a:tabLst>
              <a:defRPr sz="2400" b="1">
                <a:solidFill>
                  <a:schemeClr val="hlink"/>
                </a:solidFill>
                <a:latin typeface="Times New Roman" charset="0"/>
                <a:ea typeface="MS PGothic" charset="0"/>
                <a:cs typeface="MS PGothic" charset="0"/>
              </a:defRPr>
            </a:lvl3pPr>
            <a:lvl4pPr marL="1600200" indent="-228600" eaLnBrk="0" hangingPunct="0">
              <a:tabLst>
                <a:tab pos="1616075" algn="l"/>
              </a:tabLst>
              <a:defRPr sz="2400" b="1">
                <a:solidFill>
                  <a:schemeClr val="hlink"/>
                </a:solidFill>
                <a:latin typeface="Times New Roman" charset="0"/>
                <a:ea typeface="MS PGothic" charset="0"/>
                <a:cs typeface="MS PGothic" charset="0"/>
              </a:defRPr>
            </a:lvl4pPr>
            <a:lvl5pPr marL="2057400" indent="-228600" eaLnBrk="0" hangingPunct="0">
              <a:tabLst>
                <a:tab pos="1616075" algn="l"/>
              </a:tabLst>
              <a:defRPr sz="2400" b="1">
                <a:solidFill>
                  <a:schemeClr val="hlink"/>
                </a:solidFill>
                <a:latin typeface="Times New Roman" charset="0"/>
                <a:ea typeface="MS PGothic" charset="0"/>
                <a:cs typeface="MS PGothic" charset="0"/>
              </a:defRPr>
            </a:lvl5pPr>
            <a:lvl6pPr marL="2514600" indent="-228600" eaLnBrk="0" fontAlgn="base" hangingPunct="0">
              <a:spcBef>
                <a:spcPct val="0"/>
              </a:spcBef>
              <a:spcAft>
                <a:spcPct val="0"/>
              </a:spcAft>
              <a:tabLst>
                <a:tab pos="1616075" algn="l"/>
              </a:tabLst>
              <a:defRPr sz="2400" b="1">
                <a:solidFill>
                  <a:schemeClr val="hlink"/>
                </a:solidFill>
                <a:latin typeface="Times New Roman" charset="0"/>
                <a:ea typeface="MS PGothic" charset="0"/>
                <a:cs typeface="MS PGothic" charset="0"/>
              </a:defRPr>
            </a:lvl6pPr>
            <a:lvl7pPr marL="2971800" indent="-228600" eaLnBrk="0" fontAlgn="base" hangingPunct="0">
              <a:spcBef>
                <a:spcPct val="0"/>
              </a:spcBef>
              <a:spcAft>
                <a:spcPct val="0"/>
              </a:spcAft>
              <a:tabLst>
                <a:tab pos="1616075" algn="l"/>
              </a:tabLst>
              <a:defRPr sz="2400" b="1">
                <a:solidFill>
                  <a:schemeClr val="hlink"/>
                </a:solidFill>
                <a:latin typeface="Times New Roman" charset="0"/>
                <a:ea typeface="MS PGothic" charset="0"/>
                <a:cs typeface="MS PGothic" charset="0"/>
              </a:defRPr>
            </a:lvl7pPr>
            <a:lvl8pPr marL="3429000" indent="-228600" eaLnBrk="0" fontAlgn="base" hangingPunct="0">
              <a:spcBef>
                <a:spcPct val="0"/>
              </a:spcBef>
              <a:spcAft>
                <a:spcPct val="0"/>
              </a:spcAft>
              <a:tabLst>
                <a:tab pos="1616075" algn="l"/>
              </a:tabLst>
              <a:defRPr sz="2400" b="1">
                <a:solidFill>
                  <a:schemeClr val="hlink"/>
                </a:solidFill>
                <a:latin typeface="Times New Roman" charset="0"/>
                <a:ea typeface="MS PGothic" charset="0"/>
                <a:cs typeface="MS PGothic" charset="0"/>
              </a:defRPr>
            </a:lvl8pPr>
            <a:lvl9pPr marL="3886200" indent="-228600" eaLnBrk="0" fontAlgn="base" hangingPunct="0">
              <a:spcBef>
                <a:spcPct val="0"/>
              </a:spcBef>
              <a:spcAft>
                <a:spcPct val="0"/>
              </a:spcAft>
              <a:tabLst>
                <a:tab pos="1616075" algn="l"/>
              </a:tabLst>
              <a:defRPr sz="2400" b="1">
                <a:solidFill>
                  <a:schemeClr val="hlink"/>
                </a:solidFill>
                <a:latin typeface="Times New Roman" charset="0"/>
                <a:ea typeface="MS PGothic" charset="0"/>
                <a:cs typeface="MS PGothic" charset="0"/>
              </a:defRPr>
            </a:lvl9pPr>
          </a:lstStyle>
          <a:p>
            <a:pPr algn="ctr" defTabSz="457200" fontAlgn="auto">
              <a:lnSpc>
                <a:spcPct val="150000"/>
              </a:lnSpc>
              <a:spcBef>
                <a:spcPts val="0"/>
              </a:spcBef>
              <a:spcAft>
                <a:spcPts val="1800"/>
              </a:spcAft>
              <a:buClr>
                <a:srgbClr val="00FFFF"/>
              </a:buClr>
            </a:pPr>
            <a:r>
              <a:rPr lang="en-GB" sz="3200" i="1" dirty="0" smtClean="0">
                <a:solidFill>
                  <a:srgbClr val="FFFFFF"/>
                </a:solidFill>
                <a:latin typeface="Arial" charset="0"/>
              </a:rPr>
              <a:t>Yes.................... but.................. Uncertainness</a:t>
            </a:r>
          </a:p>
          <a:p>
            <a:pPr algn="ctr" defTabSz="457200" fontAlgn="auto">
              <a:lnSpc>
                <a:spcPct val="150000"/>
              </a:lnSpc>
              <a:spcBef>
                <a:spcPts val="0"/>
              </a:spcBef>
              <a:spcAft>
                <a:spcPts val="1800"/>
              </a:spcAft>
              <a:buClr>
                <a:srgbClr val="00FFFF"/>
              </a:buClr>
            </a:pPr>
            <a:endParaRPr lang="en-GB" sz="3200" i="1" dirty="0" smtClean="0">
              <a:solidFill>
                <a:srgbClr val="FFFFFF"/>
              </a:solidFill>
              <a:latin typeface="Arial" charset="0"/>
            </a:endParaRPr>
          </a:p>
          <a:p>
            <a:pPr defTabSz="457200" fontAlgn="auto">
              <a:lnSpc>
                <a:spcPct val="150000"/>
              </a:lnSpc>
              <a:spcBef>
                <a:spcPts val="0"/>
              </a:spcBef>
              <a:spcAft>
                <a:spcPts val="1800"/>
              </a:spcAft>
              <a:buClr>
                <a:srgbClr val="00FFFF"/>
              </a:buClr>
            </a:pPr>
            <a:r>
              <a:rPr lang="en-GB" dirty="0" smtClean="0">
                <a:solidFill>
                  <a:srgbClr val="FFFFFF"/>
                </a:solidFill>
                <a:latin typeface="Arial" charset="0"/>
              </a:rPr>
              <a:t>									</a:t>
            </a:r>
            <a:r>
              <a:rPr lang="en-GB" b="0" dirty="0" smtClean="0">
                <a:solidFill>
                  <a:srgbClr val="FFFFFF"/>
                </a:solidFill>
                <a:latin typeface="Arial" charset="0"/>
              </a:rPr>
              <a:t>- For whom </a:t>
            </a:r>
          </a:p>
          <a:p>
            <a:pPr defTabSz="457200" fontAlgn="auto">
              <a:lnSpc>
                <a:spcPct val="150000"/>
              </a:lnSpc>
              <a:spcBef>
                <a:spcPts val="0"/>
              </a:spcBef>
              <a:spcAft>
                <a:spcPts val="1800"/>
              </a:spcAft>
              <a:buClr>
                <a:srgbClr val="00FFFF"/>
              </a:buClr>
            </a:pPr>
            <a:r>
              <a:rPr lang="en-GB" dirty="0" smtClean="0">
                <a:solidFill>
                  <a:srgbClr val="FFFFFF"/>
                </a:solidFill>
                <a:latin typeface="Arial" charset="0"/>
              </a:rPr>
              <a:t>		 We  don’t  know 		</a:t>
            </a:r>
            <a:r>
              <a:rPr lang="en-GB" b="0" dirty="0" smtClean="0">
                <a:solidFill>
                  <a:srgbClr val="FFFFFF"/>
                </a:solidFill>
                <a:latin typeface="Arial" charset="0"/>
              </a:rPr>
              <a:t>- For how long </a:t>
            </a:r>
          </a:p>
          <a:p>
            <a:pPr defTabSz="457200" fontAlgn="auto">
              <a:lnSpc>
                <a:spcPct val="150000"/>
              </a:lnSpc>
              <a:spcBef>
                <a:spcPts val="0"/>
              </a:spcBef>
              <a:spcAft>
                <a:spcPts val="1800"/>
              </a:spcAft>
              <a:buClr>
                <a:srgbClr val="00FFFF"/>
              </a:buClr>
            </a:pPr>
            <a:r>
              <a:rPr lang="en-GB" dirty="0" smtClean="0">
                <a:solidFill>
                  <a:srgbClr val="FFFFFF"/>
                </a:solidFill>
                <a:latin typeface="Arial" charset="0"/>
              </a:rPr>
              <a:t>									</a:t>
            </a:r>
            <a:r>
              <a:rPr lang="en-GB" b="0" dirty="0" smtClean="0">
                <a:solidFill>
                  <a:srgbClr val="FFFFFF"/>
                </a:solidFill>
                <a:latin typeface="Arial" charset="0"/>
              </a:rPr>
              <a:t>- How to monitor efficacy </a:t>
            </a:r>
          </a:p>
          <a:p>
            <a:pPr defTabSz="457200" fontAlgn="auto">
              <a:lnSpc>
                <a:spcPct val="150000"/>
              </a:lnSpc>
              <a:spcBef>
                <a:spcPts val="0"/>
              </a:spcBef>
              <a:spcAft>
                <a:spcPts val="1800"/>
              </a:spcAft>
              <a:buClr>
                <a:srgbClr val="00FFFF"/>
              </a:buClr>
            </a:pPr>
            <a:r>
              <a:rPr lang="en-GB" b="0" dirty="0" smtClean="0">
                <a:solidFill>
                  <a:srgbClr val="FFFFFF"/>
                </a:solidFill>
                <a:latin typeface="Arial" charset="0"/>
              </a:rPr>
              <a:t>									- Aim</a:t>
            </a:r>
          </a:p>
        </p:txBody>
      </p:sp>
      <p:sp>
        <p:nvSpPr>
          <p:cNvPr id="144386" name="Rectangle 7"/>
          <p:cNvSpPr>
            <a:spLocks noChangeArrowheads="1"/>
          </p:cNvSpPr>
          <p:nvPr/>
        </p:nvSpPr>
        <p:spPr bwMode="auto">
          <a:xfrm>
            <a:off x="30163" y="28"/>
            <a:ext cx="10256837" cy="1484313"/>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es-ES" sz="1800" smtClean="0">
              <a:solidFill>
                <a:srgbClr val="FFFFFF"/>
              </a:solidFill>
              <a:latin typeface="Arial"/>
              <a:ea typeface="MS PGothic" charset="0"/>
              <a:cs typeface="MS PGothic" charset="0"/>
            </a:endParaRPr>
          </a:p>
        </p:txBody>
      </p:sp>
      <p:sp>
        <p:nvSpPr>
          <p:cNvPr id="180228" name="Rectangle 5"/>
          <p:cNvSpPr>
            <a:spLocks noChangeArrowheads="1"/>
          </p:cNvSpPr>
          <p:nvPr/>
        </p:nvSpPr>
        <p:spPr bwMode="auto">
          <a:xfrm>
            <a:off x="1209551" y="-55563"/>
            <a:ext cx="7636120" cy="1323439"/>
          </a:xfrm>
          <a:prstGeom prst="rect">
            <a:avLst/>
          </a:prstGeom>
          <a:noFill/>
          <a:ln w="9525">
            <a:noFill/>
            <a:miter lim="800000"/>
            <a:headEnd/>
            <a:tailEnd/>
          </a:ln>
          <a:effectLst>
            <a:outerShdw dist="35921" dir="2700000" algn="ctr" rotWithShape="0">
              <a:srgbClr val="0B0B0B"/>
            </a:outerShdw>
          </a:effectLst>
        </p:spPr>
        <p:txBody>
          <a:bodyPr wrap="none">
            <a:spAutoFit/>
          </a:bodyPr>
          <a:lstStyle/>
          <a:p>
            <a:pPr algn="ctr" defTabSz="457200" eaLnBrk="1" fontAlgn="auto" hangingPunct="1">
              <a:spcBef>
                <a:spcPts val="0"/>
              </a:spcBef>
              <a:spcAft>
                <a:spcPts val="0"/>
              </a:spcAft>
              <a:defRPr/>
            </a:pPr>
            <a:r>
              <a:rPr lang="es-ES" sz="4000" b="1" dirty="0" err="1">
                <a:solidFill>
                  <a:srgbClr val="FFFF00"/>
                </a:solidFill>
                <a:latin typeface="Arial" pitchFamily="34" charset="0"/>
                <a:ea typeface="MS PGothic" pitchFamily="34" charset="-128"/>
                <a:cs typeface="Arial"/>
              </a:rPr>
              <a:t>Is</a:t>
            </a:r>
            <a:r>
              <a:rPr lang="es-ES" sz="4000" b="1" dirty="0">
                <a:solidFill>
                  <a:srgbClr val="FFFF00"/>
                </a:solidFill>
                <a:latin typeface="Arial" pitchFamily="34" charset="0"/>
                <a:ea typeface="MS PGothic" pitchFamily="34" charset="-128"/>
                <a:cs typeface="Arial"/>
              </a:rPr>
              <a:t> </a:t>
            </a:r>
            <a:r>
              <a:rPr lang="es-ES" sz="4000" b="1" dirty="0" err="1">
                <a:solidFill>
                  <a:srgbClr val="FFFF00"/>
                </a:solidFill>
                <a:latin typeface="Arial" pitchFamily="34" charset="0"/>
                <a:ea typeface="MS PGothic" pitchFamily="34" charset="-128"/>
                <a:cs typeface="Arial"/>
              </a:rPr>
              <a:t>there</a:t>
            </a:r>
            <a:r>
              <a:rPr lang="es-ES" sz="4000" b="1" dirty="0">
                <a:solidFill>
                  <a:srgbClr val="FFFF00"/>
                </a:solidFill>
                <a:latin typeface="Arial" pitchFamily="34" charset="0"/>
                <a:ea typeface="MS PGothic" pitchFamily="34" charset="-128"/>
                <a:cs typeface="Arial"/>
              </a:rPr>
              <a:t> a role </a:t>
            </a:r>
            <a:r>
              <a:rPr lang="es-ES" sz="4000" b="1" dirty="0" err="1">
                <a:solidFill>
                  <a:srgbClr val="FFFF00"/>
                </a:solidFill>
                <a:latin typeface="Arial" pitchFamily="34" charset="0"/>
                <a:ea typeface="MS PGothic" pitchFamily="34" charset="-128"/>
                <a:cs typeface="Arial"/>
              </a:rPr>
              <a:t>for</a:t>
            </a:r>
            <a:r>
              <a:rPr lang="es-ES" sz="4000" b="1" dirty="0">
                <a:solidFill>
                  <a:srgbClr val="FFFF00"/>
                </a:solidFill>
                <a:latin typeface="Arial" pitchFamily="34" charset="0"/>
                <a:ea typeface="MS PGothic" pitchFamily="34" charset="-128"/>
                <a:cs typeface="Arial"/>
              </a:rPr>
              <a:t> </a:t>
            </a:r>
          </a:p>
          <a:p>
            <a:pPr algn="ctr" defTabSz="457200" eaLnBrk="1" fontAlgn="auto" hangingPunct="1">
              <a:spcBef>
                <a:spcPts val="0"/>
              </a:spcBef>
              <a:spcAft>
                <a:spcPts val="0"/>
              </a:spcAft>
              <a:defRPr/>
            </a:pPr>
            <a:r>
              <a:rPr lang="es-ES" sz="4000" b="1" dirty="0" err="1">
                <a:solidFill>
                  <a:srgbClr val="FFFF00"/>
                </a:solidFill>
                <a:latin typeface="Arial" pitchFamily="34" charset="0"/>
                <a:ea typeface="MS PGothic" pitchFamily="34" charset="-128"/>
                <a:cs typeface="Arial"/>
              </a:rPr>
              <a:t>maintenance</a:t>
            </a:r>
            <a:r>
              <a:rPr lang="es-ES" sz="4000" b="1" dirty="0">
                <a:solidFill>
                  <a:srgbClr val="FFFF00"/>
                </a:solidFill>
                <a:latin typeface="Arial" pitchFamily="34" charset="0"/>
                <a:ea typeface="MS PGothic" pitchFamily="34" charset="-128"/>
                <a:cs typeface="Arial"/>
              </a:rPr>
              <a:t> </a:t>
            </a:r>
            <a:r>
              <a:rPr lang="es-ES" sz="4000" b="1" dirty="0" err="1">
                <a:solidFill>
                  <a:srgbClr val="FFFF00"/>
                </a:solidFill>
                <a:latin typeface="Arial" pitchFamily="34" charset="0"/>
                <a:ea typeface="MS PGothic" pitchFamily="34" charset="-128"/>
                <a:cs typeface="Arial"/>
              </a:rPr>
              <a:t>therapy</a:t>
            </a:r>
            <a:r>
              <a:rPr lang="es-ES" sz="4000" b="1" dirty="0">
                <a:solidFill>
                  <a:srgbClr val="FFFF00"/>
                </a:solidFill>
                <a:latin typeface="Arial" pitchFamily="34" charset="0"/>
                <a:ea typeface="MS PGothic" pitchFamily="34" charset="-128"/>
                <a:cs typeface="Arial"/>
              </a:rPr>
              <a:t> in MM??</a:t>
            </a:r>
            <a:endParaRPr lang="es-ES_tradnl" sz="2800" b="1" i="1" dirty="0">
              <a:solidFill>
                <a:srgbClr val="FFFFFF"/>
              </a:solidFill>
              <a:latin typeface="Arial" pitchFamily="34" charset="0"/>
              <a:ea typeface="MS PGothic" pitchFamily="34" charset="-128"/>
              <a:cs typeface="Arial"/>
            </a:endParaRPr>
          </a:p>
        </p:txBody>
      </p:sp>
      <p:sp>
        <p:nvSpPr>
          <p:cNvPr id="8" name="7 Abrir llave"/>
          <p:cNvSpPr/>
          <p:nvPr/>
        </p:nvSpPr>
        <p:spPr bwMode="auto">
          <a:xfrm>
            <a:off x="3571877" y="3000375"/>
            <a:ext cx="214313" cy="376476"/>
          </a:xfrm>
          <a:prstGeom prst="leftBrace">
            <a:avLst/>
          </a:prstGeom>
          <a:noFill/>
          <a:ln w="9525" cap="flat" cmpd="sng" algn="ctr">
            <a:noFill/>
            <a:prstDash val="solid"/>
            <a:round/>
            <a:headEnd type="none" w="med" len="med"/>
            <a:tailEnd type="none" w="med" len="med"/>
          </a:ln>
          <a:effectLst>
            <a:outerShdw dist="35921" dir="2700000" algn="ctr" rotWithShape="0">
              <a:srgbClr val="0B0B0B"/>
            </a:outerShdw>
          </a:effectLst>
        </p:spPr>
        <p:txBody>
          <a:bodyPr>
            <a:spAutoFit/>
          </a:bodyPr>
          <a:lstStyle/>
          <a:p>
            <a:pPr defTabSz="457200" eaLnBrk="1" fontAlgn="auto" hangingPunct="1">
              <a:spcBef>
                <a:spcPts val="0"/>
              </a:spcBef>
              <a:spcAft>
                <a:spcPts val="0"/>
              </a:spcAft>
              <a:defRPr/>
            </a:pPr>
            <a:endParaRPr lang="es-ES" sz="1800">
              <a:solidFill>
                <a:srgbClr val="FFFFFF"/>
              </a:solidFill>
              <a:latin typeface="Arial"/>
              <a:ea typeface="MS PGothic" pitchFamily="34" charset="-128"/>
              <a:cs typeface="Arial"/>
            </a:endParaRPr>
          </a:p>
        </p:txBody>
      </p:sp>
      <p:cxnSp>
        <p:nvCxnSpPr>
          <p:cNvPr id="144390" name="12 Conector recto"/>
          <p:cNvCxnSpPr>
            <a:cxnSpLocks noChangeShapeType="1"/>
          </p:cNvCxnSpPr>
          <p:nvPr/>
        </p:nvCxnSpPr>
        <p:spPr bwMode="auto">
          <a:xfrm>
            <a:off x="0" y="1571625"/>
            <a:ext cx="914400" cy="914400"/>
          </a:xfrm>
          <a:prstGeom prst="line">
            <a:avLst/>
          </a:prstGeom>
          <a:noFill/>
          <a:ln>
            <a:noFill/>
          </a:ln>
          <a:effectLst>
            <a:outerShdw dist="35921" dir="2700000" algn="ctr" rotWithShape="0">
              <a:srgbClr val="0B0B0B"/>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cxnSp>
      <p:cxnSp>
        <p:nvCxnSpPr>
          <p:cNvPr id="144391" name="14 Conector recto"/>
          <p:cNvCxnSpPr>
            <a:cxnSpLocks noChangeShapeType="1"/>
          </p:cNvCxnSpPr>
          <p:nvPr/>
        </p:nvCxnSpPr>
        <p:spPr bwMode="auto">
          <a:xfrm flipV="1">
            <a:off x="0" y="1484313"/>
            <a:ext cx="10287000" cy="11112"/>
          </a:xfrm>
          <a:prstGeom prst="line">
            <a:avLst/>
          </a:prstGeom>
          <a:noFill/>
          <a:ln w="9525">
            <a:solidFill>
              <a:srgbClr val="FFFF00"/>
            </a:solidFill>
            <a:round/>
            <a:headEnd/>
            <a:tailEnd/>
          </a:ln>
          <a:effectLst>
            <a:outerShdw dist="35921" dir="2700000" algn="ctr" rotWithShape="0">
              <a:srgbClr val="0B0B0B"/>
            </a:outerShdw>
          </a:effectLst>
          <a:extLst>
            <a:ext uri="{909E8E84-426E-40dd-AFC4-6F175D3DCCD1}">
              <a14:hiddenFill xmlns="" xmlns:a14="http://schemas.microsoft.com/office/drawing/2010/main">
                <a:noFill/>
              </a14:hiddenFill>
            </a:ext>
          </a:extLst>
        </p:spPr>
      </p:cxnSp>
      <p:cxnSp>
        <p:nvCxnSpPr>
          <p:cNvPr id="3" name="Conector recto 2"/>
          <p:cNvCxnSpPr/>
          <p:nvPr/>
        </p:nvCxnSpPr>
        <p:spPr>
          <a:xfrm>
            <a:off x="4495428" y="3789040"/>
            <a:ext cx="0" cy="266429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5704761"/>
      </p:ext>
    </p:extLst>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noProof="0" dirty="0" smtClean="0"/>
              <a:t>Conclusions</a:t>
            </a:r>
            <a:endParaRPr lang="en-US" noProof="0" dirty="0"/>
          </a:p>
        </p:txBody>
      </p:sp>
      <p:sp>
        <p:nvSpPr>
          <p:cNvPr id="3" name="Content Placeholder 2"/>
          <p:cNvSpPr>
            <a:spLocks noGrp="1"/>
          </p:cNvSpPr>
          <p:nvPr>
            <p:ph idx="1"/>
          </p:nvPr>
        </p:nvSpPr>
        <p:spPr>
          <a:xfrm>
            <a:off x="350778" y="1600207"/>
            <a:ext cx="9671919" cy="3773010"/>
          </a:xfrm>
        </p:spPr>
        <p:txBody>
          <a:bodyPr/>
          <a:lstStyle/>
          <a:p>
            <a:pPr>
              <a:lnSpc>
                <a:spcPct val="150000"/>
              </a:lnSpc>
            </a:pPr>
            <a:r>
              <a:rPr lang="en-US" sz="2400" noProof="0" dirty="0" err="1" smtClean="0"/>
              <a:t>Bortezomib</a:t>
            </a:r>
            <a:r>
              <a:rPr lang="en-US" sz="2400" noProof="0" dirty="0" smtClean="0"/>
              <a:t>-based combinations are the standard of care for induction in young NDMM patients</a:t>
            </a:r>
          </a:p>
          <a:p>
            <a:pPr>
              <a:lnSpc>
                <a:spcPct val="150000"/>
              </a:lnSpc>
            </a:pPr>
            <a:r>
              <a:rPr lang="en-US" sz="2400" dirty="0" smtClean="0"/>
              <a:t>Number of cycles undecided: between 4-6</a:t>
            </a:r>
          </a:p>
          <a:p>
            <a:pPr>
              <a:lnSpc>
                <a:spcPct val="150000"/>
              </a:lnSpc>
            </a:pPr>
            <a:r>
              <a:rPr lang="en-US" sz="2400" noProof="0" dirty="0" smtClean="0"/>
              <a:t>Mel200 followed by ASCT </a:t>
            </a:r>
            <a:r>
              <a:rPr lang="en-US" noProof="0" dirty="0" smtClean="0"/>
              <a:t>remains</a:t>
            </a:r>
            <a:r>
              <a:rPr lang="en-US" sz="2400" noProof="0" dirty="0" smtClean="0"/>
              <a:t> the standard of care </a:t>
            </a:r>
          </a:p>
          <a:p>
            <a:pPr>
              <a:lnSpc>
                <a:spcPct val="150000"/>
              </a:lnSpc>
            </a:pPr>
            <a:r>
              <a:rPr lang="en-US" sz="2400" dirty="0" err="1" smtClean="0"/>
              <a:t>PostASCT</a:t>
            </a:r>
            <a:r>
              <a:rPr lang="en-US" sz="2400" dirty="0" smtClean="0"/>
              <a:t> strategies pending of confirmation</a:t>
            </a:r>
          </a:p>
          <a:p>
            <a:pPr>
              <a:lnSpc>
                <a:spcPct val="150000"/>
              </a:lnSpc>
            </a:pPr>
            <a:r>
              <a:rPr lang="en-US" sz="2400" noProof="0" dirty="0" smtClean="0"/>
              <a:t>Tandem ASCT for high-risk patients</a:t>
            </a:r>
          </a:p>
          <a:p>
            <a:pPr marL="0" indent="0">
              <a:lnSpc>
                <a:spcPct val="150000"/>
              </a:lnSpc>
              <a:buNone/>
            </a:pPr>
            <a:endParaRPr lang="en-US" sz="2400" noProof="0" dirty="0"/>
          </a:p>
        </p:txBody>
      </p:sp>
    </p:spTree>
    <p:extLst>
      <p:ext uri="{BB962C8B-B14F-4D97-AF65-F5344CB8AC3E}">
        <p14:creationId xmlns:p14="http://schemas.microsoft.com/office/powerpoint/2010/main" val="14263753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noProof="0" dirty="0" smtClean="0"/>
              <a:t>Conclusions</a:t>
            </a:r>
            <a:endParaRPr lang="en-US" noProof="0" dirty="0"/>
          </a:p>
        </p:txBody>
      </p:sp>
      <p:sp>
        <p:nvSpPr>
          <p:cNvPr id="3" name="Content Placeholder 2"/>
          <p:cNvSpPr>
            <a:spLocks noGrp="1"/>
          </p:cNvSpPr>
          <p:nvPr>
            <p:ph idx="1"/>
          </p:nvPr>
        </p:nvSpPr>
        <p:spPr>
          <a:xfrm>
            <a:off x="350778" y="1600207"/>
            <a:ext cx="9671919" cy="3773010"/>
          </a:xfrm>
        </p:spPr>
        <p:txBody>
          <a:bodyPr/>
          <a:lstStyle/>
          <a:p>
            <a:pPr>
              <a:lnSpc>
                <a:spcPct val="150000"/>
              </a:lnSpc>
            </a:pPr>
            <a:r>
              <a:rPr lang="en-US" sz="2400" i="1" noProof="0" dirty="0" smtClean="0">
                <a:solidFill>
                  <a:srgbClr val="FFFF00"/>
                </a:solidFill>
              </a:rPr>
              <a:t>Proteasome inhibitors-based combinations </a:t>
            </a:r>
            <a:r>
              <a:rPr lang="en-US" sz="2400" noProof="0" dirty="0" smtClean="0"/>
              <a:t>are the standard of care for induction in young NDMM patients</a:t>
            </a:r>
          </a:p>
          <a:p>
            <a:pPr>
              <a:lnSpc>
                <a:spcPct val="150000"/>
              </a:lnSpc>
            </a:pPr>
            <a:r>
              <a:rPr lang="en-US" sz="2400" dirty="0" smtClean="0"/>
              <a:t>Number of cycles undecided: between 4-6</a:t>
            </a:r>
          </a:p>
          <a:p>
            <a:pPr>
              <a:lnSpc>
                <a:spcPct val="150000"/>
              </a:lnSpc>
            </a:pPr>
            <a:r>
              <a:rPr lang="en-US" sz="2400" noProof="0" dirty="0" smtClean="0"/>
              <a:t>Mel200 followed by ASCT </a:t>
            </a:r>
            <a:r>
              <a:rPr lang="en-US" noProof="0" dirty="0" smtClean="0"/>
              <a:t>remains</a:t>
            </a:r>
            <a:r>
              <a:rPr lang="en-US" sz="2400" noProof="0" dirty="0" smtClean="0"/>
              <a:t> the standard of care </a:t>
            </a:r>
          </a:p>
          <a:p>
            <a:pPr>
              <a:lnSpc>
                <a:spcPct val="150000"/>
              </a:lnSpc>
            </a:pPr>
            <a:r>
              <a:rPr lang="en-US" sz="2400" dirty="0" err="1" smtClean="0"/>
              <a:t>PostASCT</a:t>
            </a:r>
            <a:r>
              <a:rPr lang="en-US" sz="2400" dirty="0" smtClean="0"/>
              <a:t> strategies pending of confirmation</a:t>
            </a:r>
          </a:p>
          <a:p>
            <a:pPr>
              <a:lnSpc>
                <a:spcPct val="150000"/>
              </a:lnSpc>
            </a:pPr>
            <a:r>
              <a:rPr lang="en-US" sz="2400" noProof="0" dirty="0" smtClean="0"/>
              <a:t>Tandem ASCT for high-risk patients</a:t>
            </a:r>
          </a:p>
          <a:p>
            <a:pPr>
              <a:lnSpc>
                <a:spcPct val="150000"/>
              </a:lnSpc>
            </a:pPr>
            <a:endParaRPr lang="en-US" sz="2400" noProof="0" dirty="0"/>
          </a:p>
        </p:txBody>
      </p:sp>
    </p:spTree>
    <p:extLst>
      <p:ext uri="{BB962C8B-B14F-4D97-AF65-F5344CB8AC3E}">
        <p14:creationId xmlns:p14="http://schemas.microsoft.com/office/powerpoint/2010/main" val="242269363"/>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ext Box 2"/>
          <p:cNvSpPr txBox="1">
            <a:spLocks noChangeArrowheads="1"/>
          </p:cNvSpPr>
          <p:nvPr/>
        </p:nvSpPr>
        <p:spPr bwMode="auto">
          <a:xfrm>
            <a:off x="247676" y="1341448"/>
            <a:ext cx="9896475" cy="3426323"/>
          </a:xfrm>
          <a:prstGeom prst="rect">
            <a:avLst/>
          </a:prstGeom>
          <a:noFill/>
          <a:ln w="9525">
            <a:noFill/>
            <a:miter lim="800000"/>
            <a:headEnd/>
            <a:tailEnd/>
          </a:ln>
        </p:spPr>
        <p:txBody>
          <a:bodyPr>
            <a:prstTxWarp prst="textNoShape">
              <a:avLst/>
            </a:prstTxWarp>
            <a:spAutoFit/>
          </a:bodyPr>
          <a:lstStyle/>
          <a:p>
            <a:pPr defTabSz="514350">
              <a:lnSpc>
                <a:spcPct val="175000"/>
              </a:lnSpc>
              <a:buFont typeface="Wingdings" charset="2"/>
              <a:buChar char="Ø"/>
            </a:pPr>
            <a:r>
              <a:rPr lang="es-ES" sz="2200" b="1" dirty="0">
                <a:solidFill>
                  <a:srgbClr val="00FFFF"/>
                </a:solidFill>
              </a:rPr>
              <a:t>   </a:t>
            </a:r>
            <a:r>
              <a:rPr lang="es-ES" sz="3400" b="1" dirty="0" err="1">
                <a:solidFill>
                  <a:srgbClr val="00FFFF"/>
                </a:solidFill>
              </a:rPr>
              <a:t>Current</a:t>
            </a:r>
            <a:r>
              <a:rPr lang="es-ES" sz="3400" b="1" dirty="0">
                <a:solidFill>
                  <a:srgbClr val="00FFFF"/>
                </a:solidFill>
              </a:rPr>
              <a:t> Status and </a:t>
            </a:r>
            <a:r>
              <a:rPr lang="es-ES" sz="3400" b="1" dirty="0" err="1">
                <a:solidFill>
                  <a:srgbClr val="00FFFF"/>
                </a:solidFill>
              </a:rPr>
              <a:t>future</a:t>
            </a:r>
            <a:r>
              <a:rPr lang="es-ES" sz="3400" b="1" dirty="0">
                <a:solidFill>
                  <a:srgbClr val="00FFFF"/>
                </a:solidFill>
              </a:rPr>
              <a:t> </a:t>
            </a:r>
            <a:r>
              <a:rPr lang="es-ES" sz="3400" b="1" dirty="0" err="1">
                <a:solidFill>
                  <a:srgbClr val="00FFFF"/>
                </a:solidFill>
              </a:rPr>
              <a:t>directions</a:t>
            </a:r>
            <a:r>
              <a:rPr lang="es-ES" sz="2200" b="1" dirty="0">
                <a:solidFill>
                  <a:srgbClr val="00FFFF"/>
                </a:solidFill>
              </a:rPr>
              <a:t> </a:t>
            </a:r>
          </a:p>
          <a:p>
            <a:pPr marL="1244600" lvl="1" defTabSz="514350">
              <a:lnSpc>
                <a:spcPct val="175000"/>
              </a:lnSpc>
              <a:buFont typeface="Wingdings" charset="2"/>
              <a:buNone/>
            </a:pPr>
            <a:r>
              <a:rPr lang="es-ES" sz="3000" b="1" i="1" dirty="0">
                <a:solidFill>
                  <a:srgbClr val="FFFF00"/>
                </a:solidFill>
              </a:rPr>
              <a:t>- </a:t>
            </a:r>
            <a:r>
              <a:rPr lang="es-ES" sz="3000" b="1" i="1" dirty="0" err="1">
                <a:solidFill>
                  <a:srgbClr val="FFFF00"/>
                </a:solidFill>
              </a:rPr>
              <a:t>The</a:t>
            </a:r>
            <a:r>
              <a:rPr lang="es-ES" sz="3000" b="1" i="1" dirty="0">
                <a:solidFill>
                  <a:srgbClr val="FFFF00"/>
                </a:solidFill>
              </a:rPr>
              <a:t> </a:t>
            </a:r>
            <a:r>
              <a:rPr lang="es-ES" sz="3000" b="1" i="1" dirty="0" err="1">
                <a:solidFill>
                  <a:srgbClr val="FFFF00"/>
                </a:solidFill>
              </a:rPr>
              <a:t>newly</a:t>
            </a:r>
            <a:r>
              <a:rPr lang="es-ES" sz="3000" b="1" i="1" dirty="0">
                <a:solidFill>
                  <a:srgbClr val="FFFF00"/>
                </a:solidFill>
              </a:rPr>
              <a:t> </a:t>
            </a:r>
            <a:r>
              <a:rPr lang="es-ES" sz="3000" b="1" i="1" dirty="0" err="1">
                <a:solidFill>
                  <a:srgbClr val="FFFF00"/>
                </a:solidFill>
              </a:rPr>
              <a:t>diagnosed</a:t>
            </a:r>
            <a:endParaRPr lang="es-ES" sz="3000" b="1" i="1" dirty="0">
              <a:solidFill>
                <a:srgbClr val="FFFF00"/>
              </a:solidFill>
            </a:endParaRPr>
          </a:p>
          <a:p>
            <a:pPr defTabSz="514350">
              <a:lnSpc>
                <a:spcPct val="175000"/>
              </a:lnSpc>
              <a:buFont typeface="Wingdings" charset="2"/>
              <a:buNone/>
            </a:pPr>
            <a:r>
              <a:rPr lang="es-ES" sz="3000" b="1" i="1" dirty="0">
                <a:solidFill>
                  <a:srgbClr val="FFFFFF"/>
                </a:solidFill>
              </a:rPr>
              <a:t>		        </a:t>
            </a:r>
            <a:r>
              <a:rPr lang="es-ES" sz="2200" b="1" i="1" dirty="0">
                <a:solidFill>
                  <a:srgbClr val="FFFFFF"/>
                </a:solidFill>
              </a:rPr>
              <a:t>-</a:t>
            </a:r>
            <a:r>
              <a:rPr lang="es-ES" sz="2200" b="1" i="1" dirty="0" err="1">
                <a:solidFill>
                  <a:srgbClr val="FFFFFF"/>
                </a:solidFill>
              </a:rPr>
              <a:t>The</a:t>
            </a:r>
            <a:r>
              <a:rPr lang="es-ES" sz="2200" b="1" i="1" dirty="0">
                <a:solidFill>
                  <a:srgbClr val="FFFFFF"/>
                </a:solidFill>
              </a:rPr>
              <a:t> </a:t>
            </a:r>
            <a:r>
              <a:rPr lang="es-ES" sz="2200" b="1" i="1" dirty="0" err="1">
                <a:solidFill>
                  <a:srgbClr val="FFFFFF"/>
                </a:solidFill>
              </a:rPr>
              <a:t>Transplant</a:t>
            </a:r>
            <a:r>
              <a:rPr lang="es-ES" sz="2200" b="1" i="1" dirty="0">
                <a:solidFill>
                  <a:srgbClr val="FFFFFF"/>
                </a:solidFill>
              </a:rPr>
              <a:t> </a:t>
            </a:r>
            <a:r>
              <a:rPr lang="es-ES" sz="2200" b="1" i="1" dirty="0" err="1">
                <a:solidFill>
                  <a:srgbClr val="FFFFFF"/>
                </a:solidFill>
              </a:rPr>
              <a:t>candidate</a:t>
            </a:r>
            <a:r>
              <a:rPr lang="es-ES" sz="2200" b="1" i="1" dirty="0">
                <a:solidFill>
                  <a:srgbClr val="FFFFFF"/>
                </a:solidFill>
              </a:rPr>
              <a:t> </a:t>
            </a:r>
            <a:r>
              <a:rPr lang="es-ES" sz="2200" b="1" i="1" dirty="0" err="1">
                <a:solidFill>
                  <a:srgbClr val="FFFFFF"/>
                </a:solidFill>
              </a:rPr>
              <a:t>patient</a:t>
            </a:r>
            <a:r>
              <a:rPr lang="es-ES" sz="2200" b="1" i="1" dirty="0">
                <a:solidFill>
                  <a:srgbClr val="FFFFFF"/>
                </a:solidFill>
              </a:rPr>
              <a:t> </a:t>
            </a:r>
            <a:r>
              <a:rPr lang="es-ES" sz="2200" i="1" dirty="0">
                <a:solidFill>
                  <a:srgbClr val="FFFFFF"/>
                </a:solidFill>
              </a:rPr>
              <a:t>(Young)</a:t>
            </a:r>
            <a:r>
              <a:rPr lang="es-ES_tradnl" b="1" i="1" dirty="0">
                <a:solidFill>
                  <a:srgbClr val="FFFFFF"/>
                </a:solidFill>
              </a:rPr>
              <a:t>	</a:t>
            </a:r>
            <a:endParaRPr lang="es-ES" sz="2200" b="1" i="1" dirty="0">
              <a:solidFill>
                <a:srgbClr val="FFFFFF"/>
              </a:solidFill>
            </a:endParaRPr>
          </a:p>
          <a:p>
            <a:pPr defTabSz="514350">
              <a:lnSpc>
                <a:spcPct val="175000"/>
              </a:lnSpc>
              <a:buClr>
                <a:srgbClr val="00FFFF"/>
              </a:buClr>
              <a:buFont typeface="Wingdings" charset="2"/>
              <a:buNone/>
            </a:pPr>
            <a:r>
              <a:rPr lang="es-ES" sz="2200" b="1" i="1" dirty="0">
                <a:solidFill>
                  <a:srgbClr val="FFFFFF"/>
                </a:solidFill>
              </a:rPr>
              <a:t>                      </a:t>
            </a:r>
            <a:r>
              <a:rPr lang="es-ES" sz="2200" b="1" i="1" dirty="0">
                <a:solidFill>
                  <a:srgbClr val="FFFF00"/>
                </a:solidFill>
              </a:rPr>
              <a:t> </a:t>
            </a:r>
            <a:r>
              <a:rPr lang="es-ES" sz="2200" b="1" i="1" dirty="0">
                <a:solidFill>
                  <a:srgbClr val="FFFFFF"/>
                </a:solidFill>
              </a:rPr>
              <a:t> -</a:t>
            </a:r>
            <a:r>
              <a:rPr lang="es-ES" sz="2200" b="1" i="1" dirty="0" err="1">
                <a:solidFill>
                  <a:srgbClr val="FFFFFF"/>
                </a:solidFill>
              </a:rPr>
              <a:t>The</a:t>
            </a:r>
            <a:r>
              <a:rPr lang="es-ES" sz="2200" b="1" i="1" dirty="0">
                <a:solidFill>
                  <a:srgbClr val="FFFFFF"/>
                </a:solidFill>
              </a:rPr>
              <a:t> Non-</a:t>
            </a:r>
            <a:r>
              <a:rPr lang="es-ES" sz="2200" b="1" i="1" dirty="0" err="1">
                <a:solidFill>
                  <a:srgbClr val="FFFFFF"/>
                </a:solidFill>
              </a:rPr>
              <a:t>Transplant</a:t>
            </a:r>
            <a:r>
              <a:rPr lang="es-ES" sz="2200" b="1" i="1" dirty="0">
                <a:solidFill>
                  <a:srgbClr val="FFFFFF"/>
                </a:solidFill>
              </a:rPr>
              <a:t> </a:t>
            </a:r>
            <a:r>
              <a:rPr lang="es-ES" sz="2200" b="1" i="1" dirty="0" err="1">
                <a:solidFill>
                  <a:srgbClr val="FFFFFF"/>
                </a:solidFill>
              </a:rPr>
              <a:t>candidate</a:t>
            </a:r>
            <a:r>
              <a:rPr lang="es-ES" sz="2200" b="1" i="1" dirty="0">
                <a:solidFill>
                  <a:srgbClr val="FFFFFF"/>
                </a:solidFill>
              </a:rPr>
              <a:t> </a:t>
            </a:r>
            <a:r>
              <a:rPr lang="es-ES" sz="2200" b="1" i="1" dirty="0" err="1">
                <a:solidFill>
                  <a:srgbClr val="FFFFFF"/>
                </a:solidFill>
              </a:rPr>
              <a:t>patient</a:t>
            </a:r>
            <a:r>
              <a:rPr lang="es-ES" sz="2200" b="1" i="1" dirty="0">
                <a:solidFill>
                  <a:srgbClr val="FFFFFF"/>
                </a:solidFill>
              </a:rPr>
              <a:t> </a:t>
            </a:r>
            <a:r>
              <a:rPr lang="es-ES" sz="2200" i="1" dirty="0">
                <a:solidFill>
                  <a:srgbClr val="FFFFFF"/>
                </a:solidFill>
              </a:rPr>
              <a:t>(</a:t>
            </a:r>
            <a:r>
              <a:rPr lang="es-ES" sz="2200" i="1" dirty="0" err="1">
                <a:solidFill>
                  <a:srgbClr val="FFFFFF"/>
                </a:solidFill>
              </a:rPr>
              <a:t>Elderly</a:t>
            </a:r>
            <a:r>
              <a:rPr lang="es-ES" sz="2200" i="1" dirty="0" smtClean="0">
                <a:solidFill>
                  <a:srgbClr val="FFFFFF"/>
                </a:solidFill>
              </a:rPr>
              <a:t>)</a:t>
            </a:r>
            <a:endParaRPr lang="es-ES" sz="2200" i="1" dirty="0">
              <a:solidFill>
                <a:srgbClr val="FFFFFF"/>
              </a:solidFill>
            </a:endParaRPr>
          </a:p>
        </p:txBody>
      </p:sp>
      <p:sp>
        <p:nvSpPr>
          <p:cNvPr id="420867" name="Line 3"/>
          <p:cNvSpPr>
            <a:spLocks noChangeShapeType="1"/>
          </p:cNvSpPr>
          <p:nvPr/>
        </p:nvSpPr>
        <p:spPr bwMode="auto">
          <a:xfrm>
            <a:off x="0" y="1341438"/>
            <a:ext cx="10287000" cy="0"/>
          </a:xfrm>
          <a:prstGeom prst="line">
            <a:avLst/>
          </a:prstGeom>
          <a:noFill/>
          <a:ln w="9525">
            <a:solidFill>
              <a:schemeClr val="tx1"/>
            </a:solidFill>
            <a:round/>
            <a:headEnd/>
            <a:tailEnd/>
          </a:ln>
        </p:spPr>
        <p:txBody>
          <a:bodyPr>
            <a:prstTxWarp prst="textNoShape">
              <a:avLst/>
            </a:prstTxWarp>
          </a:bodyPr>
          <a:lstStyle/>
          <a:p>
            <a:endParaRPr lang="es-ES_tradnl">
              <a:solidFill>
                <a:srgbClr val="FFFFFF"/>
              </a:solidFill>
            </a:endParaRPr>
          </a:p>
        </p:txBody>
      </p:sp>
      <p:sp>
        <p:nvSpPr>
          <p:cNvPr id="420868" name="Text Box 4"/>
          <p:cNvSpPr txBox="1">
            <a:spLocks noChangeArrowheads="1"/>
          </p:cNvSpPr>
          <p:nvPr/>
        </p:nvSpPr>
        <p:spPr bwMode="auto">
          <a:xfrm>
            <a:off x="1891477" y="125413"/>
            <a:ext cx="6650115" cy="923330"/>
          </a:xfrm>
          <a:prstGeom prst="rect">
            <a:avLst/>
          </a:prstGeom>
          <a:noFill/>
          <a:ln w="9525">
            <a:noFill/>
            <a:miter lim="800000"/>
            <a:headEnd/>
            <a:tailEnd/>
          </a:ln>
        </p:spPr>
        <p:txBody>
          <a:bodyPr wrap="none">
            <a:prstTxWarp prst="textNoShape">
              <a:avLst/>
            </a:prstTxWarp>
            <a:spAutoFit/>
          </a:bodyPr>
          <a:lstStyle/>
          <a:p>
            <a:pPr algn="ctr"/>
            <a:r>
              <a:rPr lang="es-ES" sz="5400" b="1">
                <a:solidFill>
                  <a:srgbClr val="FFFFFF"/>
                </a:solidFill>
              </a:rPr>
              <a:t>Myeloma Treatment</a:t>
            </a:r>
          </a:p>
        </p:txBody>
      </p:sp>
    </p:spTree>
    <p:extLst>
      <p:ext uri="{BB962C8B-B14F-4D97-AF65-F5344CB8AC3E}">
        <p14:creationId xmlns:p14="http://schemas.microsoft.com/office/powerpoint/2010/main" val="382430900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0"/>
            <a:ext cx="10287000" cy="1052736"/>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s-ES_tradnl" sz="3200" b="1">
              <a:solidFill>
                <a:srgbClr val="000000"/>
              </a:solidFill>
              <a:latin typeface="Times New Roman" charset="0"/>
            </a:endParaRPr>
          </a:p>
        </p:txBody>
      </p:sp>
      <p:sp>
        <p:nvSpPr>
          <p:cNvPr id="5" name="Line 19"/>
          <p:cNvSpPr>
            <a:spLocks noChangeShapeType="1"/>
          </p:cNvSpPr>
          <p:nvPr/>
        </p:nvSpPr>
        <p:spPr bwMode="auto">
          <a:xfrm>
            <a:off x="0" y="1052736"/>
            <a:ext cx="10287000" cy="0"/>
          </a:xfrm>
          <a:prstGeom prst="line">
            <a:avLst/>
          </a:prstGeom>
          <a:noFill/>
          <a:ln w="6350">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a:lstStyle/>
          <a:p>
            <a:pPr algn="ctr"/>
            <a:endParaRPr lang="es-ES" sz="3200" b="1">
              <a:solidFill>
                <a:srgbClr val="000000"/>
              </a:solidFill>
              <a:latin typeface="Times New Roman" charset="0"/>
            </a:endParaRPr>
          </a:p>
        </p:txBody>
      </p:sp>
      <p:sp>
        <p:nvSpPr>
          <p:cNvPr id="10241" name="Title 1"/>
          <p:cNvSpPr>
            <a:spLocks noGrp="1"/>
          </p:cNvSpPr>
          <p:nvPr>
            <p:ph type="title" idx="4294967295"/>
          </p:nvPr>
        </p:nvSpPr>
        <p:spPr>
          <a:xfrm>
            <a:off x="246956" y="-99392"/>
            <a:ext cx="9865096" cy="1143000"/>
          </a:xfrm>
        </p:spPr>
        <p:txBody>
          <a:bodyPr anchor="ctr" anchorCtr="1">
            <a:normAutofit fontScale="90000"/>
          </a:bodyPr>
          <a:lstStyle/>
          <a:p>
            <a:r>
              <a:rPr lang="en-GB" dirty="0" smtClean="0">
                <a:latin typeface="Arial" charset="0"/>
              </a:rPr>
              <a:t>Elderly MM patients are an heterogeneous group </a:t>
            </a:r>
            <a:endParaRPr lang="en-US" dirty="0">
              <a:solidFill>
                <a:srgbClr val="FFFF00"/>
              </a:solidFill>
              <a:latin typeface="Arial" charset="0"/>
            </a:endParaRPr>
          </a:p>
        </p:txBody>
      </p:sp>
      <p:pic>
        <p:nvPicPr>
          <p:cNvPr id="2" name="Imagen 1"/>
          <p:cNvPicPr>
            <a:picLocks noChangeAspect="1"/>
          </p:cNvPicPr>
          <p:nvPr/>
        </p:nvPicPr>
        <p:blipFill>
          <a:blip r:embed="rId2"/>
          <a:stretch>
            <a:fillRect/>
          </a:stretch>
        </p:blipFill>
        <p:spPr>
          <a:xfrm>
            <a:off x="30937" y="4149080"/>
            <a:ext cx="2376264" cy="1944216"/>
          </a:xfrm>
          <a:prstGeom prst="rect">
            <a:avLst/>
          </a:prstGeom>
        </p:spPr>
      </p:pic>
      <p:pic>
        <p:nvPicPr>
          <p:cNvPr id="6" name="Imagen 5"/>
          <p:cNvPicPr>
            <a:picLocks noChangeAspect="1"/>
          </p:cNvPicPr>
          <p:nvPr/>
        </p:nvPicPr>
        <p:blipFill>
          <a:blip r:embed="rId3"/>
          <a:stretch>
            <a:fillRect/>
          </a:stretch>
        </p:blipFill>
        <p:spPr>
          <a:xfrm>
            <a:off x="-16445" y="1052736"/>
            <a:ext cx="2448272" cy="2159000"/>
          </a:xfrm>
          <a:prstGeom prst="rect">
            <a:avLst/>
          </a:prstGeom>
        </p:spPr>
      </p:pic>
      <p:pic>
        <p:nvPicPr>
          <p:cNvPr id="7" name="Imagen 6"/>
          <p:cNvPicPr>
            <a:picLocks noChangeAspect="1"/>
          </p:cNvPicPr>
          <p:nvPr/>
        </p:nvPicPr>
        <p:blipFill>
          <a:blip r:embed="rId4"/>
          <a:stretch>
            <a:fillRect/>
          </a:stretch>
        </p:blipFill>
        <p:spPr>
          <a:xfrm>
            <a:off x="7519764" y="3861048"/>
            <a:ext cx="2736304" cy="2160240"/>
          </a:xfrm>
          <a:prstGeom prst="rect">
            <a:avLst/>
          </a:prstGeom>
        </p:spPr>
      </p:pic>
      <p:pic>
        <p:nvPicPr>
          <p:cNvPr id="8" name="Imagen 7"/>
          <p:cNvPicPr>
            <a:picLocks noChangeAspect="1"/>
          </p:cNvPicPr>
          <p:nvPr/>
        </p:nvPicPr>
        <p:blipFill>
          <a:blip r:embed="rId5"/>
          <a:stretch>
            <a:fillRect/>
          </a:stretch>
        </p:blipFill>
        <p:spPr>
          <a:xfrm>
            <a:off x="2407196" y="2636912"/>
            <a:ext cx="2592288" cy="2628900"/>
          </a:xfrm>
          <a:prstGeom prst="rect">
            <a:avLst/>
          </a:prstGeom>
        </p:spPr>
      </p:pic>
      <p:pic>
        <p:nvPicPr>
          <p:cNvPr id="9" name="Imagen 8"/>
          <p:cNvPicPr>
            <a:picLocks noChangeAspect="1"/>
          </p:cNvPicPr>
          <p:nvPr/>
        </p:nvPicPr>
        <p:blipFill>
          <a:blip r:embed="rId6"/>
          <a:stretch>
            <a:fillRect/>
          </a:stretch>
        </p:blipFill>
        <p:spPr>
          <a:xfrm>
            <a:off x="4999484" y="3140968"/>
            <a:ext cx="2448272" cy="2088232"/>
          </a:xfrm>
          <a:prstGeom prst="rect">
            <a:avLst/>
          </a:prstGeom>
        </p:spPr>
      </p:pic>
      <p:pic>
        <p:nvPicPr>
          <p:cNvPr id="10" name="Imagen 9"/>
          <p:cNvPicPr>
            <a:picLocks noChangeAspect="1"/>
          </p:cNvPicPr>
          <p:nvPr/>
        </p:nvPicPr>
        <p:blipFill>
          <a:blip r:embed="rId7"/>
          <a:stretch>
            <a:fillRect/>
          </a:stretch>
        </p:blipFill>
        <p:spPr>
          <a:xfrm>
            <a:off x="7519768" y="1268760"/>
            <a:ext cx="2767236" cy="1656184"/>
          </a:xfrm>
          <a:prstGeom prst="rect">
            <a:avLst/>
          </a:prstGeom>
        </p:spPr>
      </p:pic>
      <p:sp>
        <p:nvSpPr>
          <p:cNvPr id="3" name="CuadroTexto 2"/>
          <p:cNvSpPr txBox="1"/>
          <p:nvPr/>
        </p:nvSpPr>
        <p:spPr>
          <a:xfrm>
            <a:off x="2479204" y="5229222"/>
            <a:ext cx="2448272" cy="621709"/>
          </a:xfrm>
          <a:prstGeom prst="rect">
            <a:avLst/>
          </a:prstGeom>
          <a:noFill/>
        </p:spPr>
        <p:txBody>
          <a:bodyPr wrap="square" rtlCol="0">
            <a:spAutoFit/>
          </a:bodyPr>
          <a:lstStyle/>
          <a:p>
            <a:pPr algn="ctr"/>
            <a:r>
              <a:rPr lang="es-ES" b="1" dirty="0" err="1" smtClean="0">
                <a:solidFill>
                  <a:srgbClr val="FFFFFF"/>
                </a:solidFill>
                <a:latin typeface="Arial"/>
                <a:cs typeface="Arial"/>
              </a:rPr>
              <a:t>Very</a:t>
            </a:r>
            <a:r>
              <a:rPr lang="es-ES" b="1" dirty="0" smtClean="0">
                <a:solidFill>
                  <a:srgbClr val="FFFFFF"/>
                </a:solidFill>
                <a:latin typeface="Arial"/>
                <a:cs typeface="Arial"/>
              </a:rPr>
              <a:t> </a:t>
            </a:r>
            <a:r>
              <a:rPr lang="es-ES" b="1" dirty="0" err="1" smtClean="0">
                <a:solidFill>
                  <a:srgbClr val="FFFFFF"/>
                </a:solidFill>
                <a:latin typeface="Arial"/>
                <a:cs typeface="Arial"/>
              </a:rPr>
              <a:t>fit</a:t>
            </a:r>
            <a:r>
              <a:rPr lang="es-ES" b="1" dirty="0" smtClean="0">
                <a:solidFill>
                  <a:srgbClr val="FFFFFF"/>
                </a:solidFill>
                <a:latin typeface="Arial"/>
                <a:cs typeface="Arial"/>
              </a:rPr>
              <a:t>: </a:t>
            </a:r>
          </a:p>
          <a:p>
            <a:pPr algn="ctr"/>
            <a:r>
              <a:rPr lang="es-ES" sz="1200" i="1" dirty="0" smtClean="0">
                <a:solidFill>
                  <a:srgbClr val="FFFFFF"/>
                </a:solidFill>
                <a:latin typeface="Arial"/>
                <a:cs typeface="Arial"/>
              </a:rPr>
              <a:t>active, </a:t>
            </a:r>
            <a:r>
              <a:rPr lang="es-ES" sz="1200" i="1" dirty="0" err="1" smtClean="0">
                <a:solidFill>
                  <a:srgbClr val="FFFFFF"/>
                </a:solidFill>
                <a:latin typeface="Arial"/>
                <a:cs typeface="Arial"/>
              </a:rPr>
              <a:t>who</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exercise</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regularly</a:t>
            </a:r>
            <a:endParaRPr lang="es-ES" sz="1800" i="1" dirty="0">
              <a:solidFill>
                <a:srgbClr val="FFFFFF"/>
              </a:solidFill>
              <a:latin typeface="Arial"/>
              <a:cs typeface="Arial"/>
            </a:endParaRPr>
          </a:p>
        </p:txBody>
      </p:sp>
      <p:sp>
        <p:nvSpPr>
          <p:cNvPr id="12" name="CuadroTexto 11"/>
          <p:cNvSpPr txBox="1"/>
          <p:nvPr/>
        </p:nvSpPr>
        <p:spPr>
          <a:xfrm>
            <a:off x="246960" y="3095323"/>
            <a:ext cx="1937449" cy="843308"/>
          </a:xfrm>
          <a:prstGeom prst="rect">
            <a:avLst/>
          </a:prstGeom>
          <a:noFill/>
        </p:spPr>
        <p:txBody>
          <a:bodyPr wrap="none" rtlCol="0">
            <a:spAutoFit/>
          </a:bodyPr>
          <a:lstStyle/>
          <a:p>
            <a:pPr algn="ctr"/>
            <a:r>
              <a:rPr lang="es-ES" b="1" dirty="0" err="1" smtClean="0">
                <a:solidFill>
                  <a:srgbClr val="FFFFFF"/>
                </a:solidFill>
                <a:latin typeface="Arial"/>
                <a:cs typeface="Arial"/>
              </a:rPr>
              <a:t>Moderately</a:t>
            </a:r>
            <a:r>
              <a:rPr lang="es-ES" b="1" dirty="0" smtClean="0">
                <a:solidFill>
                  <a:srgbClr val="FFFFFF"/>
                </a:solidFill>
                <a:latin typeface="Arial"/>
                <a:cs typeface="Arial"/>
              </a:rPr>
              <a:t> </a:t>
            </a:r>
            <a:r>
              <a:rPr lang="es-ES" b="1" dirty="0" err="1" smtClean="0">
                <a:solidFill>
                  <a:srgbClr val="FFFFFF"/>
                </a:solidFill>
                <a:latin typeface="Arial"/>
                <a:cs typeface="Arial"/>
              </a:rPr>
              <a:t>fit</a:t>
            </a:r>
            <a:r>
              <a:rPr lang="es-ES" b="1" dirty="0" smtClean="0">
                <a:solidFill>
                  <a:srgbClr val="FFFFFF"/>
                </a:solidFill>
                <a:latin typeface="Arial"/>
                <a:cs typeface="Arial"/>
              </a:rPr>
              <a:t>:</a:t>
            </a:r>
          </a:p>
          <a:p>
            <a:pPr algn="ctr"/>
            <a:r>
              <a:rPr lang="es-ES" sz="1200" i="1" dirty="0" err="1" smtClean="0">
                <a:solidFill>
                  <a:srgbClr val="FFFFFF"/>
                </a:solidFill>
                <a:latin typeface="Arial"/>
                <a:cs typeface="Arial"/>
              </a:rPr>
              <a:t>Not</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regularly</a:t>
            </a:r>
            <a:r>
              <a:rPr lang="es-ES" sz="1200" i="1" dirty="0" smtClean="0">
                <a:solidFill>
                  <a:srgbClr val="FFFFFF"/>
                </a:solidFill>
                <a:latin typeface="Arial"/>
                <a:cs typeface="Arial"/>
              </a:rPr>
              <a:t> active </a:t>
            </a:r>
            <a:r>
              <a:rPr lang="es-ES" sz="1200" i="1" dirty="0" err="1" smtClean="0">
                <a:solidFill>
                  <a:srgbClr val="FFFFFF"/>
                </a:solidFill>
                <a:latin typeface="Arial"/>
                <a:cs typeface="Arial"/>
              </a:rPr>
              <a:t>but</a:t>
            </a:r>
            <a:r>
              <a:rPr lang="es-ES" sz="1200" i="1" dirty="0" smtClean="0">
                <a:solidFill>
                  <a:srgbClr val="FFFFFF"/>
                </a:solidFill>
                <a:latin typeface="Arial"/>
                <a:cs typeface="Arial"/>
              </a:rPr>
              <a:t> </a:t>
            </a:r>
          </a:p>
          <a:p>
            <a:pPr algn="ctr"/>
            <a:r>
              <a:rPr lang="es-ES" sz="1200" i="1" dirty="0" err="1" smtClean="0">
                <a:solidFill>
                  <a:srgbClr val="FFFFFF"/>
                </a:solidFill>
                <a:latin typeface="Arial"/>
                <a:cs typeface="Arial"/>
              </a:rPr>
              <a:t>Routinely</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walking</a:t>
            </a:r>
            <a:endParaRPr lang="es-ES" sz="1200" i="1" dirty="0">
              <a:solidFill>
                <a:srgbClr val="FFFFFF"/>
              </a:solidFill>
              <a:latin typeface="Arial"/>
              <a:cs typeface="Arial"/>
            </a:endParaRPr>
          </a:p>
        </p:txBody>
      </p:sp>
      <p:sp>
        <p:nvSpPr>
          <p:cNvPr id="13" name="CuadroTexto 12"/>
          <p:cNvSpPr txBox="1"/>
          <p:nvPr/>
        </p:nvSpPr>
        <p:spPr>
          <a:xfrm>
            <a:off x="-54490" y="6021288"/>
            <a:ext cx="2454956" cy="843308"/>
          </a:xfrm>
          <a:prstGeom prst="rect">
            <a:avLst/>
          </a:prstGeom>
          <a:noFill/>
        </p:spPr>
        <p:txBody>
          <a:bodyPr wrap="none" rtlCol="0">
            <a:spAutoFit/>
          </a:bodyPr>
          <a:lstStyle/>
          <a:p>
            <a:pPr algn="ctr"/>
            <a:r>
              <a:rPr lang="es-ES" b="1" dirty="0" smtClean="0">
                <a:solidFill>
                  <a:srgbClr val="FFFFFF"/>
                </a:solidFill>
                <a:latin typeface="Arial"/>
                <a:cs typeface="Arial"/>
              </a:rPr>
              <a:t>Vulnerable:</a:t>
            </a:r>
          </a:p>
          <a:p>
            <a:pPr algn="ctr"/>
            <a:r>
              <a:rPr lang="es-ES" sz="1200" i="1" dirty="0" smtClean="0">
                <a:solidFill>
                  <a:srgbClr val="FFFFFF"/>
                </a:solidFill>
                <a:latin typeface="Arial"/>
                <a:cs typeface="Arial"/>
              </a:rPr>
              <a:t>Can </a:t>
            </a:r>
            <a:r>
              <a:rPr lang="es-ES" sz="1200" i="1" dirty="0" err="1" smtClean="0">
                <a:solidFill>
                  <a:srgbClr val="FFFFFF"/>
                </a:solidFill>
                <a:latin typeface="Arial"/>
                <a:cs typeface="Arial"/>
              </a:rPr>
              <a:t>perform</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limited</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activities</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but</a:t>
            </a:r>
            <a:r>
              <a:rPr lang="es-ES" sz="1200" i="1" dirty="0" smtClean="0">
                <a:solidFill>
                  <a:srgbClr val="FFFFFF"/>
                </a:solidFill>
                <a:latin typeface="Arial"/>
                <a:cs typeface="Arial"/>
              </a:rPr>
              <a:t> </a:t>
            </a:r>
          </a:p>
          <a:p>
            <a:pPr algn="ctr"/>
            <a:r>
              <a:rPr lang="es-ES" sz="1200" i="1" dirty="0" err="1" smtClean="0">
                <a:solidFill>
                  <a:srgbClr val="FFFFFF"/>
                </a:solidFill>
                <a:latin typeface="Arial"/>
                <a:cs typeface="Arial"/>
              </a:rPr>
              <a:t>they</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don’t</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need</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any</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help</a:t>
            </a:r>
            <a:endParaRPr lang="es-ES" sz="1800" i="1" dirty="0">
              <a:solidFill>
                <a:srgbClr val="FFFFFF"/>
              </a:solidFill>
              <a:latin typeface="Arial"/>
              <a:cs typeface="Arial"/>
            </a:endParaRPr>
          </a:p>
        </p:txBody>
      </p:sp>
      <p:sp>
        <p:nvSpPr>
          <p:cNvPr id="14" name="CuadroTexto 13"/>
          <p:cNvSpPr txBox="1"/>
          <p:nvPr/>
        </p:nvSpPr>
        <p:spPr>
          <a:xfrm>
            <a:off x="7945636" y="2924966"/>
            <a:ext cx="1916497" cy="621709"/>
          </a:xfrm>
          <a:prstGeom prst="rect">
            <a:avLst/>
          </a:prstGeom>
          <a:noFill/>
        </p:spPr>
        <p:txBody>
          <a:bodyPr wrap="none" rtlCol="0">
            <a:spAutoFit/>
          </a:bodyPr>
          <a:lstStyle/>
          <a:p>
            <a:pPr algn="ctr"/>
            <a:r>
              <a:rPr lang="es-ES" b="1" dirty="0" err="1" smtClean="0">
                <a:solidFill>
                  <a:srgbClr val="FFFFFF"/>
                </a:solidFill>
                <a:latin typeface="Arial"/>
                <a:cs typeface="Arial"/>
              </a:rPr>
              <a:t>Mildly</a:t>
            </a:r>
            <a:r>
              <a:rPr lang="es-ES" b="1" dirty="0" smtClean="0">
                <a:solidFill>
                  <a:srgbClr val="FFFFFF"/>
                </a:solidFill>
                <a:latin typeface="Arial"/>
                <a:cs typeface="Arial"/>
              </a:rPr>
              <a:t> </a:t>
            </a:r>
            <a:r>
              <a:rPr lang="es-ES" b="1" dirty="0" err="1" smtClean="0">
                <a:solidFill>
                  <a:srgbClr val="FFFFFF"/>
                </a:solidFill>
                <a:latin typeface="Arial"/>
                <a:cs typeface="Arial"/>
              </a:rPr>
              <a:t>frail</a:t>
            </a:r>
            <a:r>
              <a:rPr lang="es-ES" b="1" dirty="0" smtClean="0">
                <a:solidFill>
                  <a:srgbClr val="FFFFFF"/>
                </a:solidFill>
                <a:latin typeface="Arial"/>
                <a:cs typeface="Arial"/>
              </a:rPr>
              <a:t>:</a:t>
            </a:r>
          </a:p>
          <a:p>
            <a:pPr algn="ctr"/>
            <a:r>
              <a:rPr lang="es-ES" sz="1200" i="1" dirty="0" err="1" smtClean="0">
                <a:solidFill>
                  <a:srgbClr val="FFFFFF"/>
                </a:solidFill>
                <a:latin typeface="Arial"/>
                <a:cs typeface="Arial"/>
              </a:rPr>
              <a:t>Help</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for</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household</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tasks</a:t>
            </a:r>
            <a:endParaRPr lang="es-ES" sz="1800" i="1" dirty="0">
              <a:solidFill>
                <a:srgbClr val="FFFFFF"/>
              </a:solidFill>
              <a:latin typeface="Arial"/>
              <a:cs typeface="Arial"/>
            </a:endParaRPr>
          </a:p>
        </p:txBody>
      </p:sp>
      <p:sp>
        <p:nvSpPr>
          <p:cNvPr id="15" name="CuadroTexto 14"/>
          <p:cNvSpPr txBox="1"/>
          <p:nvPr/>
        </p:nvSpPr>
        <p:spPr>
          <a:xfrm>
            <a:off x="7581829" y="6021310"/>
            <a:ext cx="2532276" cy="621709"/>
          </a:xfrm>
          <a:prstGeom prst="rect">
            <a:avLst/>
          </a:prstGeom>
          <a:noFill/>
        </p:spPr>
        <p:txBody>
          <a:bodyPr wrap="none" rtlCol="0">
            <a:spAutoFit/>
          </a:bodyPr>
          <a:lstStyle/>
          <a:p>
            <a:pPr algn="ctr"/>
            <a:r>
              <a:rPr lang="es-ES" b="1" dirty="0" err="1" smtClean="0">
                <a:solidFill>
                  <a:srgbClr val="FFFFFF"/>
                </a:solidFill>
                <a:latin typeface="Arial"/>
                <a:cs typeface="Arial"/>
              </a:rPr>
              <a:t>Moderately</a:t>
            </a:r>
            <a:r>
              <a:rPr lang="es-ES" b="1" dirty="0" smtClean="0">
                <a:solidFill>
                  <a:srgbClr val="FFFFFF"/>
                </a:solidFill>
                <a:latin typeface="Arial"/>
                <a:cs typeface="Arial"/>
              </a:rPr>
              <a:t> </a:t>
            </a:r>
            <a:r>
              <a:rPr lang="es-ES" b="1" dirty="0" err="1" smtClean="0">
                <a:solidFill>
                  <a:srgbClr val="FFFFFF"/>
                </a:solidFill>
                <a:latin typeface="Arial"/>
                <a:cs typeface="Arial"/>
              </a:rPr>
              <a:t>frail</a:t>
            </a:r>
            <a:r>
              <a:rPr lang="es-ES" b="1" dirty="0" smtClean="0">
                <a:solidFill>
                  <a:srgbClr val="FFFFFF"/>
                </a:solidFill>
                <a:latin typeface="Arial"/>
                <a:cs typeface="Arial"/>
              </a:rPr>
              <a:t>:</a:t>
            </a:r>
          </a:p>
          <a:p>
            <a:pPr algn="ctr"/>
            <a:r>
              <a:rPr lang="es-ES" sz="1200" i="1" dirty="0" err="1" smtClean="0">
                <a:solidFill>
                  <a:srgbClr val="FFFFFF"/>
                </a:solidFill>
                <a:latin typeface="Arial"/>
                <a:cs typeface="Arial"/>
              </a:rPr>
              <a:t>Partial</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help</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for</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their</a:t>
            </a:r>
            <a:r>
              <a:rPr lang="es-ES" sz="1200" i="1" dirty="0" smtClean="0">
                <a:solidFill>
                  <a:srgbClr val="FFFFFF"/>
                </a:solidFill>
                <a:latin typeface="Arial"/>
                <a:cs typeface="Arial"/>
              </a:rPr>
              <a:t> personal </a:t>
            </a:r>
            <a:r>
              <a:rPr lang="es-ES" sz="1200" i="1" dirty="0" err="1" smtClean="0">
                <a:solidFill>
                  <a:srgbClr val="FFFFFF"/>
                </a:solidFill>
                <a:latin typeface="Arial"/>
                <a:cs typeface="Arial"/>
              </a:rPr>
              <a:t>care</a:t>
            </a:r>
            <a:endParaRPr lang="es-ES" sz="1800" i="1" dirty="0">
              <a:solidFill>
                <a:srgbClr val="FFFFFF"/>
              </a:solidFill>
              <a:latin typeface="Arial"/>
              <a:cs typeface="Arial"/>
            </a:endParaRPr>
          </a:p>
        </p:txBody>
      </p:sp>
      <p:sp>
        <p:nvSpPr>
          <p:cNvPr id="16" name="CuadroTexto 15"/>
          <p:cNvSpPr txBox="1"/>
          <p:nvPr/>
        </p:nvSpPr>
        <p:spPr>
          <a:xfrm>
            <a:off x="5176932" y="5229222"/>
            <a:ext cx="2088044" cy="621709"/>
          </a:xfrm>
          <a:prstGeom prst="rect">
            <a:avLst/>
          </a:prstGeom>
          <a:noFill/>
        </p:spPr>
        <p:txBody>
          <a:bodyPr wrap="none" rtlCol="0">
            <a:spAutoFit/>
          </a:bodyPr>
          <a:lstStyle/>
          <a:p>
            <a:pPr algn="ctr"/>
            <a:r>
              <a:rPr lang="es-ES" b="1" dirty="0" err="1" smtClean="0">
                <a:solidFill>
                  <a:srgbClr val="FFFFFF"/>
                </a:solidFill>
                <a:latin typeface="Arial"/>
                <a:cs typeface="Arial"/>
              </a:rPr>
              <a:t>Severely</a:t>
            </a:r>
            <a:r>
              <a:rPr lang="es-ES" b="1" dirty="0" smtClean="0">
                <a:solidFill>
                  <a:srgbClr val="FFFFFF"/>
                </a:solidFill>
                <a:latin typeface="Arial"/>
                <a:cs typeface="Arial"/>
              </a:rPr>
              <a:t> </a:t>
            </a:r>
            <a:r>
              <a:rPr lang="es-ES" b="1" dirty="0" err="1" smtClean="0">
                <a:solidFill>
                  <a:srgbClr val="FFFFFF"/>
                </a:solidFill>
                <a:latin typeface="Arial"/>
                <a:cs typeface="Arial"/>
              </a:rPr>
              <a:t>frail</a:t>
            </a:r>
            <a:r>
              <a:rPr lang="es-ES" b="1" dirty="0" smtClean="0">
                <a:solidFill>
                  <a:srgbClr val="FFFFFF"/>
                </a:solidFill>
                <a:latin typeface="Arial"/>
                <a:cs typeface="Arial"/>
              </a:rPr>
              <a:t>:</a:t>
            </a:r>
          </a:p>
          <a:p>
            <a:pPr algn="ctr"/>
            <a:r>
              <a:rPr lang="es-ES" sz="1200" i="1" dirty="0" err="1">
                <a:solidFill>
                  <a:srgbClr val="FFFFFF"/>
                </a:solidFill>
                <a:latin typeface="Arial"/>
                <a:cs typeface="Arial"/>
              </a:rPr>
              <a:t>D</a:t>
            </a:r>
            <a:r>
              <a:rPr lang="es-ES" sz="1200" i="1" dirty="0" err="1" smtClean="0">
                <a:solidFill>
                  <a:srgbClr val="FFFFFF"/>
                </a:solidFill>
                <a:latin typeface="Arial"/>
                <a:cs typeface="Arial"/>
              </a:rPr>
              <a:t>ependent</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on</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other</a:t>
            </a:r>
            <a:r>
              <a:rPr lang="es-ES" sz="1200" i="1" dirty="0" smtClean="0">
                <a:solidFill>
                  <a:srgbClr val="FFFFFF"/>
                </a:solidFill>
                <a:latin typeface="Arial"/>
                <a:cs typeface="Arial"/>
              </a:rPr>
              <a:t> </a:t>
            </a:r>
            <a:r>
              <a:rPr lang="es-ES" sz="1200" i="1" dirty="0" err="1" smtClean="0">
                <a:solidFill>
                  <a:srgbClr val="FFFFFF"/>
                </a:solidFill>
                <a:latin typeface="Arial"/>
                <a:cs typeface="Arial"/>
              </a:rPr>
              <a:t>people</a:t>
            </a:r>
            <a:endParaRPr lang="es-ES" sz="1800" i="1" dirty="0">
              <a:solidFill>
                <a:srgbClr val="FFFFFF"/>
              </a:solidFill>
              <a:latin typeface="Arial"/>
              <a:cs typeface="Arial"/>
            </a:endParaRPr>
          </a:p>
        </p:txBody>
      </p:sp>
      <p:sp>
        <p:nvSpPr>
          <p:cNvPr id="17" name="Rectangle 6"/>
          <p:cNvSpPr>
            <a:spLocks noChangeArrowheads="1"/>
          </p:cNvSpPr>
          <p:nvPr/>
        </p:nvSpPr>
        <p:spPr bwMode="auto">
          <a:xfrm>
            <a:off x="3559336" y="6525366"/>
            <a:ext cx="2760929" cy="276999"/>
          </a:xfrm>
          <a:prstGeom prst="rect">
            <a:avLst/>
          </a:prstGeom>
          <a:noFill/>
          <a:ln w="9525">
            <a:noFill/>
            <a:miter lim="800000"/>
            <a:headEnd/>
            <a:tailEnd/>
          </a:ln>
        </p:spPr>
        <p:txBody>
          <a:bodyPr wrap="none">
            <a:spAutoFit/>
          </a:bodyPr>
          <a:lstStyle/>
          <a:p>
            <a:pPr algn="r" eaLnBrk="1" hangingPunct="1">
              <a:spcBef>
                <a:spcPct val="0"/>
              </a:spcBef>
            </a:pPr>
            <a:r>
              <a:rPr lang="en-GB" sz="1200" i="1" dirty="0" smtClean="0">
                <a:solidFill>
                  <a:srgbClr val="FFFFFF"/>
                </a:solidFill>
                <a:latin typeface="Arial" pitchFamily="34" charset="0"/>
                <a:cs typeface="Arial" pitchFamily="34" charset="0"/>
              </a:rPr>
              <a:t>Palumbo A. Blood 2011; 118:4519-29</a:t>
            </a:r>
            <a:endParaRPr lang="en-GB" sz="1200" i="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73019284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idx="4294967295"/>
          </p:nvPr>
        </p:nvSpPr>
        <p:spPr>
          <a:xfrm>
            <a:off x="102940" y="0"/>
            <a:ext cx="10058400" cy="641350"/>
          </a:xfrm>
          <a:noFill/>
        </p:spPr>
        <p:txBody>
          <a:bodyPr/>
          <a:lstStyle/>
          <a:p>
            <a:r>
              <a:rPr lang="en-US" sz="3600" b="1" dirty="0" smtClean="0">
                <a:latin typeface="Arial"/>
                <a:cs typeface="Arial"/>
              </a:rPr>
              <a:t>Myeloma-defining events</a:t>
            </a:r>
            <a:endParaRPr lang="en-US" sz="3600" b="1" dirty="0">
              <a:latin typeface="Arial"/>
              <a:cs typeface="Arial"/>
            </a:endParaRPr>
          </a:p>
        </p:txBody>
      </p:sp>
      <p:grpSp>
        <p:nvGrpSpPr>
          <p:cNvPr id="1152032" name="Group 32"/>
          <p:cNvGrpSpPr>
            <a:grpSpLocks/>
          </p:cNvGrpSpPr>
          <p:nvPr/>
        </p:nvGrpSpPr>
        <p:grpSpPr bwMode="auto">
          <a:xfrm>
            <a:off x="3775081" y="764704"/>
            <a:ext cx="2952750" cy="1295400"/>
            <a:chOff x="2378" y="709"/>
            <a:chExt cx="1860" cy="816"/>
          </a:xfrm>
        </p:grpSpPr>
        <p:grpSp>
          <p:nvGrpSpPr>
            <p:cNvPr id="1152033" name="Group 33"/>
            <p:cNvGrpSpPr>
              <a:grpSpLocks/>
            </p:cNvGrpSpPr>
            <p:nvPr/>
          </p:nvGrpSpPr>
          <p:grpSpPr bwMode="auto">
            <a:xfrm>
              <a:off x="2378" y="709"/>
              <a:ext cx="635" cy="408"/>
              <a:chOff x="2605" y="845"/>
              <a:chExt cx="635" cy="408"/>
            </a:xfrm>
          </p:grpSpPr>
          <p:grpSp>
            <p:nvGrpSpPr>
              <p:cNvPr id="1152034" name="Group 34"/>
              <p:cNvGrpSpPr>
                <a:grpSpLocks/>
              </p:cNvGrpSpPr>
              <p:nvPr/>
            </p:nvGrpSpPr>
            <p:grpSpPr bwMode="auto">
              <a:xfrm>
                <a:off x="2605" y="845"/>
                <a:ext cx="635" cy="408"/>
                <a:chOff x="3765" y="1644"/>
                <a:chExt cx="1132" cy="707"/>
              </a:xfrm>
            </p:grpSpPr>
            <p:sp>
              <p:nvSpPr>
                <p:cNvPr id="1152035" name="Oval 35"/>
                <p:cNvSpPr>
                  <a:spLocks noChangeArrowheads="1"/>
                </p:cNvSpPr>
                <p:nvPr/>
              </p:nvSpPr>
              <p:spPr bwMode="auto">
                <a:xfrm>
                  <a:off x="3878" y="1762"/>
                  <a:ext cx="438" cy="4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sp>
              <p:nvSpPr>
                <p:cNvPr id="1152036" name="Oval 36"/>
                <p:cNvSpPr>
                  <a:spLocks noChangeArrowheads="1"/>
                </p:cNvSpPr>
                <p:nvPr/>
              </p:nvSpPr>
              <p:spPr bwMode="auto">
                <a:xfrm>
                  <a:off x="3765" y="1644"/>
                  <a:ext cx="1132" cy="7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grpSp>
          <p:sp>
            <p:nvSpPr>
              <p:cNvPr id="1152037" name="Oval 37"/>
              <p:cNvSpPr>
                <a:spLocks noChangeArrowheads="1"/>
              </p:cNvSpPr>
              <p:nvPr/>
            </p:nvSpPr>
            <p:spPr bwMode="auto">
              <a:xfrm>
                <a:off x="2696" y="890"/>
                <a:ext cx="272" cy="272"/>
              </a:xfrm>
              <a:prstGeom prst="ellipse">
                <a:avLst/>
              </a:prstGeom>
              <a:gradFill rotWithShape="0">
                <a:gsLst>
                  <a:gs pos="0">
                    <a:srgbClr val="9933FF"/>
                  </a:gs>
                  <a:gs pos="100000">
                    <a:srgbClr val="9933FF">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rgbClr val="CCCCFF"/>
                    </a:solidFill>
                    <a:round/>
                    <a:headEnd/>
                    <a:tailEnd/>
                  </a14:hiddenLine>
                </a:ext>
                <a:ext uri="{AF507438-7753-43e0-B8FC-AC1667EBCBE1}">
                  <a14:hiddenEffects xmlns="" xmlns:a14="http://schemas.microsoft.com/office/drawing/2010/main">
                    <a:effectLst>
                      <a:outerShdw blurRad="63500" dist="17961" dir="2700000" algn="ctr" rotWithShape="0">
                        <a:srgbClr val="9933FF">
                          <a:gamma/>
                          <a:shade val="60000"/>
                          <a:invGamma/>
                          <a:alpha val="74998"/>
                        </a:srgbClr>
                      </a:outerShdw>
                    </a:effectLst>
                  </a14:hiddenEffects>
                </a:ext>
              </a:extLst>
            </p:spPr>
            <p:txBody>
              <a:bodyPr wrap="none" anchor="ctr"/>
              <a:lstStyle/>
              <a:p>
                <a:endParaRPr lang="es-ES">
                  <a:solidFill>
                    <a:srgbClr val="FFFFFF"/>
                  </a:solidFill>
                </a:endParaRPr>
              </a:p>
            </p:txBody>
          </p:sp>
        </p:grpSp>
        <p:grpSp>
          <p:nvGrpSpPr>
            <p:cNvPr id="1152038" name="Group 38"/>
            <p:cNvGrpSpPr>
              <a:grpSpLocks/>
            </p:cNvGrpSpPr>
            <p:nvPr/>
          </p:nvGrpSpPr>
          <p:grpSpPr bwMode="auto">
            <a:xfrm>
              <a:off x="2560" y="1117"/>
              <a:ext cx="635" cy="408"/>
              <a:chOff x="2605" y="845"/>
              <a:chExt cx="635" cy="408"/>
            </a:xfrm>
          </p:grpSpPr>
          <p:grpSp>
            <p:nvGrpSpPr>
              <p:cNvPr id="1152039" name="Group 39"/>
              <p:cNvGrpSpPr>
                <a:grpSpLocks/>
              </p:cNvGrpSpPr>
              <p:nvPr/>
            </p:nvGrpSpPr>
            <p:grpSpPr bwMode="auto">
              <a:xfrm>
                <a:off x="2605" y="845"/>
                <a:ext cx="635" cy="408"/>
                <a:chOff x="3765" y="1644"/>
                <a:chExt cx="1132" cy="707"/>
              </a:xfrm>
            </p:grpSpPr>
            <p:sp>
              <p:nvSpPr>
                <p:cNvPr id="1152040" name="Oval 40"/>
                <p:cNvSpPr>
                  <a:spLocks noChangeArrowheads="1"/>
                </p:cNvSpPr>
                <p:nvPr/>
              </p:nvSpPr>
              <p:spPr bwMode="auto">
                <a:xfrm>
                  <a:off x="3878" y="1762"/>
                  <a:ext cx="438" cy="4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sp>
              <p:nvSpPr>
                <p:cNvPr id="1152041" name="Oval 41"/>
                <p:cNvSpPr>
                  <a:spLocks noChangeArrowheads="1"/>
                </p:cNvSpPr>
                <p:nvPr/>
              </p:nvSpPr>
              <p:spPr bwMode="auto">
                <a:xfrm>
                  <a:off x="3765" y="1644"/>
                  <a:ext cx="1132" cy="7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grpSp>
          <p:sp>
            <p:nvSpPr>
              <p:cNvPr id="1152042" name="Oval 42"/>
              <p:cNvSpPr>
                <a:spLocks noChangeArrowheads="1"/>
              </p:cNvSpPr>
              <p:nvPr/>
            </p:nvSpPr>
            <p:spPr bwMode="auto">
              <a:xfrm>
                <a:off x="2696" y="890"/>
                <a:ext cx="272" cy="272"/>
              </a:xfrm>
              <a:prstGeom prst="ellipse">
                <a:avLst/>
              </a:prstGeom>
              <a:gradFill rotWithShape="0">
                <a:gsLst>
                  <a:gs pos="0">
                    <a:srgbClr val="9933FF"/>
                  </a:gs>
                  <a:gs pos="100000">
                    <a:srgbClr val="9933FF">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rgbClr val="CCCCFF"/>
                    </a:solidFill>
                    <a:round/>
                    <a:headEnd/>
                    <a:tailEnd/>
                  </a14:hiddenLine>
                </a:ext>
                <a:ext uri="{AF507438-7753-43e0-B8FC-AC1667EBCBE1}">
                  <a14:hiddenEffects xmlns="" xmlns:a14="http://schemas.microsoft.com/office/drawing/2010/main">
                    <a:effectLst>
                      <a:outerShdw blurRad="63500" dist="17961" dir="2700000" algn="ctr" rotWithShape="0">
                        <a:srgbClr val="9933FF">
                          <a:gamma/>
                          <a:shade val="60000"/>
                          <a:invGamma/>
                          <a:alpha val="74998"/>
                        </a:srgbClr>
                      </a:outerShdw>
                    </a:effectLst>
                  </a14:hiddenEffects>
                </a:ext>
              </a:extLst>
            </p:spPr>
            <p:txBody>
              <a:bodyPr wrap="none" anchor="ctr"/>
              <a:lstStyle/>
              <a:p>
                <a:endParaRPr lang="es-ES">
                  <a:solidFill>
                    <a:srgbClr val="FFFFFF"/>
                  </a:solidFill>
                </a:endParaRPr>
              </a:p>
            </p:txBody>
          </p:sp>
        </p:grpSp>
        <p:grpSp>
          <p:nvGrpSpPr>
            <p:cNvPr id="1152043" name="Group 43"/>
            <p:cNvGrpSpPr>
              <a:grpSpLocks/>
            </p:cNvGrpSpPr>
            <p:nvPr/>
          </p:nvGrpSpPr>
          <p:grpSpPr bwMode="auto">
            <a:xfrm>
              <a:off x="2923" y="754"/>
              <a:ext cx="635" cy="408"/>
              <a:chOff x="2605" y="845"/>
              <a:chExt cx="635" cy="408"/>
            </a:xfrm>
          </p:grpSpPr>
          <p:grpSp>
            <p:nvGrpSpPr>
              <p:cNvPr id="1152044" name="Group 44"/>
              <p:cNvGrpSpPr>
                <a:grpSpLocks/>
              </p:cNvGrpSpPr>
              <p:nvPr/>
            </p:nvGrpSpPr>
            <p:grpSpPr bwMode="auto">
              <a:xfrm>
                <a:off x="2605" y="845"/>
                <a:ext cx="635" cy="408"/>
                <a:chOff x="3765" y="1644"/>
                <a:chExt cx="1132" cy="707"/>
              </a:xfrm>
            </p:grpSpPr>
            <p:sp>
              <p:nvSpPr>
                <p:cNvPr id="1152045" name="Oval 45"/>
                <p:cNvSpPr>
                  <a:spLocks noChangeArrowheads="1"/>
                </p:cNvSpPr>
                <p:nvPr/>
              </p:nvSpPr>
              <p:spPr bwMode="auto">
                <a:xfrm>
                  <a:off x="3878" y="1762"/>
                  <a:ext cx="438" cy="4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sp>
              <p:nvSpPr>
                <p:cNvPr id="1152046" name="Oval 46"/>
                <p:cNvSpPr>
                  <a:spLocks noChangeArrowheads="1"/>
                </p:cNvSpPr>
                <p:nvPr/>
              </p:nvSpPr>
              <p:spPr bwMode="auto">
                <a:xfrm>
                  <a:off x="3765" y="1644"/>
                  <a:ext cx="1132" cy="7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grpSp>
          <p:sp>
            <p:nvSpPr>
              <p:cNvPr id="1152047" name="Oval 47"/>
              <p:cNvSpPr>
                <a:spLocks noChangeArrowheads="1"/>
              </p:cNvSpPr>
              <p:nvPr/>
            </p:nvSpPr>
            <p:spPr bwMode="auto">
              <a:xfrm>
                <a:off x="2696" y="890"/>
                <a:ext cx="272" cy="272"/>
              </a:xfrm>
              <a:prstGeom prst="ellipse">
                <a:avLst/>
              </a:prstGeom>
              <a:gradFill rotWithShape="0">
                <a:gsLst>
                  <a:gs pos="0">
                    <a:srgbClr val="9933FF"/>
                  </a:gs>
                  <a:gs pos="100000">
                    <a:srgbClr val="9933FF">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rgbClr val="CCCCFF"/>
                    </a:solidFill>
                    <a:round/>
                    <a:headEnd/>
                    <a:tailEnd/>
                  </a14:hiddenLine>
                </a:ext>
                <a:ext uri="{AF507438-7753-43e0-B8FC-AC1667EBCBE1}">
                  <a14:hiddenEffects xmlns="" xmlns:a14="http://schemas.microsoft.com/office/drawing/2010/main">
                    <a:effectLst>
                      <a:outerShdw blurRad="63500" dist="17961" dir="2700000" algn="ctr" rotWithShape="0">
                        <a:srgbClr val="9933FF">
                          <a:gamma/>
                          <a:shade val="60000"/>
                          <a:invGamma/>
                          <a:alpha val="74998"/>
                        </a:srgbClr>
                      </a:outerShdw>
                    </a:effectLst>
                  </a14:hiddenEffects>
                </a:ext>
              </a:extLst>
            </p:spPr>
            <p:txBody>
              <a:bodyPr wrap="none" anchor="ctr"/>
              <a:lstStyle/>
              <a:p>
                <a:endParaRPr lang="es-ES">
                  <a:solidFill>
                    <a:srgbClr val="FFFFFF"/>
                  </a:solidFill>
                </a:endParaRPr>
              </a:p>
            </p:txBody>
          </p:sp>
        </p:grpSp>
        <p:grpSp>
          <p:nvGrpSpPr>
            <p:cNvPr id="1152048" name="Group 48"/>
            <p:cNvGrpSpPr>
              <a:grpSpLocks/>
            </p:cNvGrpSpPr>
            <p:nvPr/>
          </p:nvGrpSpPr>
          <p:grpSpPr bwMode="auto">
            <a:xfrm>
              <a:off x="3195" y="1072"/>
              <a:ext cx="635" cy="408"/>
              <a:chOff x="2605" y="845"/>
              <a:chExt cx="635" cy="408"/>
            </a:xfrm>
          </p:grpSpPr>
          <p:grpSp>
            <p:nvGrpSpPr>
              <p:cNvPr id="1152049" name="Group 49"/>
              <p:cNvGrpSpPr>
                <a:grpSpLocks/>
              </p:cNvGrpSpPr>
              <p:nvPr/>
            </p:nvGrpSpPr>
            <p:grpSpPr bwMode="auto">
              <a:xfrm>
                <a:off x="2605" y="845"/>
                <a:ext cx="635" cy="408"/>
                <a:chOff x="3765" y="1644"/>
                <a:chExt cx="1132" cy="707"/>
              </a:xfrm>
            </p:grpSpPr>
            <p:sp>
              <p:nvSpPr>
                <p:cNvPr id="1152050" name="Oval 50"/>
                <p:cNvSpPr>
                  <a:spLocks noChangeArrowheads="1"/>
                </p:cNvSpPr>
                <p:nvPr/>
              </p:nvSpPr>
              <p:spPr bwMode="auto">
                <a:xfrm>
                  <a:off x="3878" y="1762"/>
                  <a:ext cx="438" cy="4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sp>
              <p:nvSpPr>
                <p:cNvPr id="1152051" name="Oval 51"/>
                <p:cNvSpPr>
                  <a:spLocks noChangeArrowheads="1"/>
                </p:cNvSpPr>
                <p:nvPr/>
              </p:nvSpPr>
              <p:spPr bwMode="auto">
                <a:xfrm>
                  <a:off x="3765" y="1644"/>
                  <a:ext cx="1132" cy="7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grpSp>
          <p:sp>
            <p:nvSpPr>
              <p:cNvPr id="1152052" name="Oval 52"/>
              <p:cNvSpPr>
                <a:spLocks noChangeArrowheads="1"/>
              </p:cNvSpPr>
              <p:nvPr/>
            </p:nvSpPr>
            <p:spPr bwMode="auto">
              <a:xfrm>
                <a:off x="2696" y="890"/>
                <a:ext cx="272" cy="272"/>
              </a:xfrm>
              <a:prstGeom prst="ellipse">
                <a:avLst/>
              </a:prstGeom>
              <a:gradFill rotWithShape="0">
                <a:gsLst>
                  <a:gs pos="0">
                    <a:srgbClr val="9933FF"/>
                  </a:gs>
                  <a:gs pos="100000">
                    <a:srgbClr val="9933FF">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rgbClr val="CCCCFF"/>
                    </a:solidFill>
                    <a:round/>
                    <a:headEnd/>
                    <a:tailEnd/>
                  </a14:hiddenLine>
                </a:ext>
                <a:ext uri="{AF507438-7753-43e0-B8FC-AC1667EBCBE1}">
                  <a14:hiddenEffects xmlns="" xmlns:a14="http://schemas.microsoft.com/office/drawing/2010/main">
                    <a:effectLst>
                      <a:outerShdw blurRad="63500" dist="17961" dir="2700000" algn="ctr" rotWithShape="0">
                        <a:srgbClr val="9933FF">
                          <a:gamma/>
                          <a:shade val="60000"/>
                          <a:invGamma/>
                          <a:alpha val="74998"/>
                        </a:srgbClr>
                      </a:outerShdw>
                    </a:effectLst>
                  </a14:hiddenEffects>
                </a:ext>
              </a:extLst>
            </p:spPr>
            <p:txBody>
              <a:bodyPr wrap="none" anchor="ctr"/>
              <a:lstStyle/>
              <a:p>
                <a:endParaRPr lang="es-ES">
                  <a:solidFill>
                    <a:srgbClr val="FFFFFF"/>
                  </a:solidFill>
                </a:endParaRPr>
              </a:p>
            </p:txBody>
          </p:sp>
        </p:grpSp>
        <p:grpSp>
          <p:nvGrpSpPr>
            <p:cNvPr id="1152053" name="Group 53"/>
            <p:cNvGrpSpPr>
              <a:grpSpLocks/>
            </p:cNvGrpSpPr>
            <p:nvPr/>
          </p:nvGrpSpPr>
          <p:grpSpPr bwMode="auto">
            <a:xfrm>
              <a:off x="3603" y="799"/>
              <a:ext cx="635" cy="408"/>
              <a:chOff x="2605" y="845"/>
              <a:chExt cx="635" cy="408"/>
            </a:xfrm>
          </p:grpSpPr>
          <p:grpSp>
            <p:nvGrpSpPr>
              <p:cNvPr id="1152054" name="Group 54"/>
              <p:cNvGrpSpPr>
                <a:grpSpLocks/>
              </p:cNvGrpSpPr>
              <p:nvPr/>
            </p:nvGrpSpPr>
            <p:grpSpPr bwMode="auto">
              <a:xfrm>
                <a:off x="2605" y="845"/>
                <a:ext cx="635" cy="408"/>
                <a:chOff x="3765" y="1644"/>
                <a:chExt cx="1132" cy="707"/>
              </a:xfrm>
            </p:grpSpPr>
            <p:sp>
              <p:nvSpPr>
                <p:cNvPr id="1152055" name="Oval 55"/>
                <p:cNvSpPr>
                  <a:spLocks noChangeArrowheads="1"/>
                </p:cNvSpPr>
                <p:nvPr/>
              </p:nvSpPr>
              <p:spPr bwMode="auto">
                <a:xfrm>
                  <a:off x="3878" y="1762"/>
                  <a:ext cx="438" cy="4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sp>
              <p:nvSpPr>
                <p:cNvPr id="1152056" name="Oval 56"/>
                <p:cNvSpPr>
                  <a:spLocks noChangeArrowheads="1"/>
                </p:cNvSpPr>
                <p:nvPr/>
              </p:nvSpPr>
              <p:spPr bwMode="auto">
                <a:xfrm>
                  <a:off x="3765" y="1644"/>
                  <a:ext cx="1132" cy="707"/>
                </a:xfrm>
                <a:prstGeom prst="ellipse">
                  <a:avLst/>
                </a:prstGeom>
                <a:gradFill rotWithShape="0">
                  <a:gsLst>
                    <a:gs pos="0">
                      <a:srgbClr val="9966FF">
                        <a:gamma/>
                        <a:shade val="46275"/>
                        <a:invGamma/>
                      </a:srgbClr>
                    </a:gs>
                    <a:gs pos="100000">
                      <a:srgbClr val="9966FF"/>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17961" dir="2700000" algn="ctr" rotWithShape="0">
                          <a:srgbClr val="9966FF">
                            <a:gamma/>
                            <a:shade val="60000"/>
                            <a:invGamma/>
                            <a:alpha val="74998"/>
                          </a:srgbClr>
                        </a:outerShdw>
                      </a:effectLst>
                    </a14:hiddenEffects>
                  </a:ext>
                </a:extLst>
              </p:spPr>
              <p:txBody>
                <a:bodyPr wrap="none" anchor="ctr"/>
                <a:lstStyle/>
                <a:p>
                  <a:endParaRPr lang="es-ES">
                    <a:solidFill>
                      <a:srgbClr val="FFFFFF"/>
                    </a:solidFill>
                  </a:endParaRPr>
                </a:p>
              </p:txBody>
            </p:sp>
          </p:grpSp>
          <p:sp>
            <p:nvSpPr>
              <p:cNvPr id="1152057" name="Oval 57"/>
              <p:cNvSpPr>
                <a:spLocks noChangeArrowheads="1"/>
              </p:cNvSpPr>
              <p:nvPr/>
            </p:nvSpPr>
            <p:spPr bwMode="auto">
              <a:xfrm>
                <a:off x="2696" y="890"/>
                <a:ext cx="272" cy="272"/>
              </a:xfrm>
              <a:prstGeom prst="ellipse">
                <a:avLst/>
              </a:prstGeom>
              <a:gradFill rotWithShape="0">
                <a:gsLst>
                  <a:gs pos="0">
                    <a:srgbClr val="9933FF"/>
                  </a:gs>
                  <a:gs pos="100000">
                    <a:srgbClr val="9933FF">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rgbClr val="CCCCFF"/>
                    </a:solidFill>
                    <a:round/>
                    <a:headEnd/>
                    <a:tailEnd/>
                  </a14:hiddenLine>
                </a:ext>
                <a:ext uri="{AF507438-7753-43e0-B8FC-AC1667EBCBE1}">
                  <a14:hiddenEffects xmlns="" xmlns:a14="http://schemas.microsoft.com/office/drawing/2010/main">
                    <a:effectLst>
                      <a:outerShdw blurRad="63500" dist="17961" dir="2700000" algn="ctr" rotWithShape="0">
                        <a:srgbClr val="9933FF">
                          <a:gamma/>
                          <a:shade val="60000"/>
                          <a:invGamma/>
                          <a:alpha val="74998"/>
                        </a:srgbClr>
                      </a:outerShdw>
                    </a:effectLst>
                  </a14:hiddenEffects>
                </a:ext>
              </a:extLst>
            </p:spPr>
            <p:txBody>
              <a:bodyPr wrap="none" anchor="ctr"/>
              <a:lstStyle/>
              <a:p>
                <a:endParaRPr lang="es-ES">
                  <a:solidFill>
                    <a:srgbClr val="FFFFFF"/>
                  </a:solidFill>
                </a:endParaRPr>
              </a:p>
            </p:txBody>
          </p:sp>
        </p:grpSp>
      </p:grpSp>
      <p:grpSp>
        <p:nvGrpSpPr>
          <p:cNvPr id="3" name="Agrupar 2"/>
          <p:cNvGrpSpPr/>
          <p:nvPr/>
        </p:nvGrpSpPr>
        <p:grpSpPr>
          <a:xfrm>
            <a:off x="5" y="1700812"/>
            <a:ext cx="10287001" cy="3766009"/>
            <a:chOff x="0" y="1916143"/>
            <a:chExt cx="10287001" cy="4557752"/>
          </a:xfrm>
        </p:grpSpPr>
        <p:sp>
          <p:nvSpPr>
            <p:cNvPr id="1152003" name="Text Box 3"/>
            <p:cNvSpPr txBox="1">
              <a:spLocks noChangeArrowheads="1"/>
            </p:cNvSpPr>
            <p:nvPr/>
          </p:nvSpPr>
          <p:spPr bwMode="auto">
            <a:xfrm>
              <a:off x="3559175" y="2873390"/>
              <a:ext cx="2879725" cy="7077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600" b="1">
                  <a:solidFill>
                    <a:srgbClr val="FFFFFF"/>
                  </a:solidFill>
                  <a:effectLst>
                    <a:outerShdw blurRad="38100" dist="38100" dir="2700000" algn="tl">
                      <a:srgbClr val="000000"/>
                    </a:outerShdw>
                  </a:effectLst>
                </a:rPr>
                <a:t>Decreased normal Igs: immunodeficiency</a:t>
              </a:r>
            </a:p>
          </p:txBody>
        </p:sp>
        <p:sp>
          <p:nvSpPr>
            <p:cNvPr id="1152004" name="Text Box 4"/>
            <p:cNvSpPr txBox="1">
              <a:spLocks noChangeArrowheads="1"/>
            </p:cNvSpPr>
            <p:nvPr/>
          </p:nvSpPr>
          <p:spPr bwMode="auto">
            <a:xfrm>
              <a:off x="985857" y="2613026"/>
              <a:ext cx="2076810" cy="409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solidFill>
                    <a:srgbClr val="FFFFFF"/>
                  </a:solidFill>
                  <a:effectLst>
                    <a:outerShdw blurRad="38100" dist="38100" dir="2700000" algn="tl">
                      <a:srgbClr val="000000"/>
                    </a:outerShdw>
                  </a:effectLst>
                </a:rPr>
                <a:t>Monoclonal protein</a:t>
              </a:r>
            </a:p>
          </p:txBody>
        </p:sp>
        <p:sp>
          <p:nvSpPr>
            <p:cNvPr id="1152005" name="Text Box 5"/>
            <p:cNvSpPr txBox="1">
              <a:spLocks noChangeArrowheads="1"/>
            </p:cNvSpPr>
            <p:nvPr/>
          </p:nvSpPr>
          <p:spPr bwMode="auto">
            <a:xfrm>
              <a:off x="7088205" y="2636837"/>
              <a:ext cx="1563749" cy="409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solidFill>
                    <a:srgbClr val="FFFFFF"/>
                  </a:solidFill>
                  <a:effectLst>
                    <a:outerShdw blurRad="38100" dist="38100" dir="2700000" algn="tl">
                      <a:srgbClr val="000000"/>
                    </a:outerShdw>
                  </a:effectLst>
                </a:rPr>
                <a:t>BM infiltration</a:t>
              </a:r>
            </a:p>
          </p:txBody>
        </p:sp>
        <p:sp>
          <p:nvSpPr>
            <p:cNvPr id="1152006" name="Text Box 6"/>
            <p:cNvSpPr txBox="1">
              <a:spLocks noChangeArrowheads="1"/>
            </p:cNvSpPr>
            <p:nvPr/>
          </p:nvSpPr>
          <p:spPr bwMode="auto">
            <a:xfrm>
              <a:off x="6872307" y="3933826"/>
              <a:ext cx="1815621" cy="409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solidFill>
                    <a:srgbClr val="FFFFFF"/>
                  </a:solidFill>
                  <a:effectLst>
                    <a:outerShdw blurRad="38100" dist="38100" dir="2700000" algn="tl">
                      <a:srgbClr val="000000"/>
                    </a:outerShdw>
                  </a:effectLst>
                </a:rPr>
                <a:t>Cytokine release</a:t>
              </a:r>
            </a:p>
          </p:txBody>
        </p:sp>
        <p:sp>
          <p:nvSpPr>
            <p:cNvPr id="1152007" name="Text Box 7"/>
            <p:cNvSpPr txBox="1">
              <a:spLocks noChangeArrowheads="1"/>
            </p:cNvSpPr>
            <p:nvPr/>
          </p:nvSpPr>
          <p:spPr bwMode="auto">
            <a:xfrm>
              <a:off x="6727825" y="5157789"/>
              <a:ext cx="1871827" cy="409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solidFill>
                    <a:srgbClr val="FFFFFF"/>
                  </a:solidFill>
                  <a:effectLst>
                    <a:outerShdw blurRad="38100" dist="38100" dir="2700000" algn="tl">
                      <a:srgbClr val="000000"/>
                    </a:outerShdw>
                  </a:effectLst>
                </a:rPr>
                <a:t>Bone destruction</a:t>
              </a:r>
            </a:p>
          </p:txBody>
        </p:sp>
        <p:sp>
          <p:nvSpPr>
            <p:cNvPr id="1152008" name="Text Box 8"/>
            <p:cNvSpPr txBox="1">
              <a:spLocks noChangeArrowheads="1"/>
            </p:cNvSpPr>
            <p:nvPr/>
          </p:nvSpPr>
          <p:spPr bwMode="auto">
            <a:xfrm>
              <a:off x="4168792" y="4197351"/>
              <a:ext cx="1274808" cy="446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FFFF00"/>
                  </a:solidFill>
                </a:rPr>
                <a:t>Infections</a:t>
              </a:r>
            </a:p>
          </p:txBody>
        </p:sp>
        <p:sp>
          <p:nvSpPr>
            <p:cNvPr id="1152009" name="Text Box 9"/>
            <p:cNvSpPr txBox="1">
              <a:spLocks noChangeArrowheads="1"/>
            </p:cNvSpPr>
            <p:nvPr/>
          </p:nvSpPr>
          <p:spPr bwMode="auto">
            <a:xfrm>
              <a:off x="8801101" y="3200404"/>
              <a:ext cx="1485900" cy="484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b="1" dirty="0" smtClean="0">
                  <a:solidFill>
                    <a:srgbClr val="66FFFF"/>
                  </a:solidFill>
                </a:rPr>
                <a:t>Anemia</a:t>
              </a:r>
            </a:p>
          </p:txBody>
        </p:sp>
        <p:sp>
          <p:nvSpPr>
            <p:cNvPr id="1152010" name="Text Box 10"/>
            <p:cNvSpPr txBox="1">
              <a:spLocks noChangeArrowheads="1"/>
            </p:cNvSpPr>
            <p:nvPr/>
          </p:nvSpPr>
          <p:spPr bwMode="auto">
            <a:xfrm>
              <a:off x="4210051" y="5989668"/>
              <a:ext cx="1995433" cy="484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err="1">
                  <a:solidFill>
                    <a:srgbClr val="66FFFF"/>
                  </a:solidFill>
                </a:rPr>
                <a:t>Hypercalcemia</a:t>
              </a:r>
              <a:endParaRPr lang="en-US" b="1" dirty="0">
                <a:solidFill>
                  <a:srgbClr val="66FFFF"/>
                </a:solidFill>
              </a:endParaRPr>
            </a:p>
          </p:txBody>
        </p:sp>
        <p:sp>
          <p:nvSpPr>
            <p:cNvPr id="1152011" name="Text Box 11"/>
            <p:cNvSpPr txBox="1">
              <a:spLocks noChangeArrowheads="1"/>
            </p:cNvSpPr>
            <p:nvPr/>
          </p:nvSpPr>
          <p:spPr bwMode="auto">
            <a:xfrm>
              <a:off x="8648701" y="5989668"/>
              <a:ext cx="1424363" cy="484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solidFill>
                    <a:srgbClr val="66FFFF"/>
                  </a:solidFill>
                </a:rPr>
                <a:t>Bone pain</a:t>
              </a:r>
            </a:p>
          </p:txBody>
        </p:sp>
        <p:sp>
          <p:nvSpPr>
            <p:cNvPr id="1152012" name="Text Box 12"/>
            <p:cNvSpPr txBox="1">
              <a:spLocks noChangeArrowheads="1"/>
            </p:cNvSpPr>
            <p:nvPr/>
          </p:nvSpPr>
          <p:spPr bwMode="auto">
            <a:xfrm>
              <a:off x="0" y="3349626"/>
              <a:ext cx="1557149" cy="446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FFFF00"/>
                  </a:solidFill>
                </a:rPr>
                <a:t>Amyloidosis</a:t>
              </a:r>
            </a:p>
          </p:txBody>
        </p:sp>
        <p:sp>
          <p:nvSpPr>
            <p:cNvPr id="1152013" name="Text Box 13"/>
            <p:cNvSpPr txBox="1">
              <a:spLocks noChangeArrowheads="1"/>
            </p:cNvSpPr>
            <p:nvPr/>
          </p:nvSpPr>
          <p:spPr bwMode="auto">
            <a:xfrm>
              <a:off x="411180" y="3832227"/>
              <a:ext cx="1851789" cy="446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err="1">
                  <a:solidFill>
                    <a:srgbClr val="FFFF00"/>
                  </a:solidFill>
                </a:rPr>
                <a:t>Hyperviscosity</a:t>
              </a:r>
              <a:endParaRPr lang="en-US" sz="1800" b="1" dirty="0">
                <a:solidFill>
                  <a:srgbClr val="FFFF00"/>
                </a:solidFill>
              </a:endParaRPr>
            </a:p>
          </p:txBody>
        </p:sp>
        <p:sp>
          <p:nvSpPr>
            <p:cNvPr id="1152014" name="Text Box 14"/>
            <p:cNvSpPr txBox="1">
              <a:spLocks noChangeArrowheads="1"/>
            </p:cNvSpPr>
            <p:nvPr/>
          </p:nvSpPr>
          <p:spPr bwMode="auto">
            <a:xfrm>
              <a:off x="1439863" y="4499005"/>
              <a:ext cx="1724050" cy="484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66FFFF"/>
                  </a:solidFill>
                </a:rPr>
                <a:t>Renal failure</a:t>
              </a:r>
            </a:p>
          </p:txBody>
        </p:sp>
        <p:sp>
          <p:nvSpPr>
            <p:cNvPr id="1152015" name="Line 15"/>
            <p:cNvSpPr>
              <a:spLocks noChangeShapeType="1"/>
            </p:cNvSpPr>
            <p:nvPr/>
          </p:nvSpPr>
          <p:spPr bwMode="auto">
            <a:xfrm flipH="1">
              <a:off x="1114425" y="2971800"/>
              <a:ext cx="514350" cy="3810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16" name="Line 16"/>
            <p:cNvSpPr>
              <a:spLocks noChangeShapeType="1"/>
            </p:cNvSpPr>
            <p:nvPr/>
          </p:nvSpPr>
          <p:spPr bwMode="auto">
            <a:xfrm flipH="1">
              <a:off x="1885950" y="3048000"/>
              <a:ext cx="171450" cy="8382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17" name="Line 17"/>
            <p:cNvSpPr>
              <a:spLocks noChangeShapeType="1"/>
            </p:cNvSpPr>
            <p:nvPr/>
          </p:nvSpPr>
          <p:spPr bwMode="auto">
            <a:xfrm>
              <a:off x="2571750" y="3048000"/>
              <a:ext cx="0" cy="1371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18" name="Line 18"/>
            <p:cNvSpPr>
              <a:spLocks noChangeShapeType="1"/>
            </p:cNvSpPr>
            <p:nvPr/>
          </p:nvSpPr>
          <p:spPr bwMode="auto">
            <a:xfrm flipH="1">
              <a:off x="2486025" y="1981200"/>
              <a:ext cx="1628775" cy="5334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19" name="Line 19"/>
            <p:cNvSpPr>
              <a:spLocks noChangeShapeType="1"/>
            </p:cNvSpPr>
            <p:nvPr/>
          </p:nvSpPr>
          <p:spPr bwMode="auto">
            <a:xfrm>
              <a:off x="6223000" y="1916143"/>
              <a:ext cx="1443038" cy="649287"/>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0" name="Line 20"/>
            <p:cNvSpPr>
              <a:spLocks noChangeShapeType="1"/>
            </p:cNvSpPr>
            <p:nvPr/>
          </p:nvSpPr>
          <p:spPr bwMode="auto">
            <a:xfrm>
              <a:off x="7808913" y="3068638"/>
              <a:ext cx="0" cy="7620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1" name="Line 21"/>
            <p:cNvSpPr>
              <a:spLocks noChangeShapeType="1"/>
            </p:cNvSpPr>
            <p:nvPr/>
          </p:nvSpPr>
          <p:spPr bwMode="auto">
            <a:xfrm>
              <a:off x="8383589" y="2997200"/>
              <a:ext cx="682625" cy="342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2" name="Line 22"/>
            <p:cNvSpPr>
              <a:spLocks noChangeShapeType="1"/>
            </p:cNvSpPr>
            <p:nvPr/>
          </p:nvSpPr>
          <p:spPr bwMode="auto">
            <a:xfrm flipV="1">
              <a:off x="8743954" y="3644904"/>
              <a:ext cx="503238" cy="373063"/>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3" name="Line 23"/>
            <p:cNvSpPr>
              <a:spLocks noChangeShapeType="1"/>
            </p:cNvSpPr>
            <p:nvPr/>
          </p:nvSpPr>
          <p:spPr bwMode="auto">
            <a:xfrm>
              <a:off x="7808913" y="4365625"/>
              <a:ext cx="0" cy="6858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4" name="Line 24"/>
            <p:cNvSpPr>
              <a:spLocks noChangeShapeType="1"/>
            </p:cNvSpPr>
            <p:nvPr/>
          </p:nvSpPr>
          <p:spPr bwMode="auto">
            <a:xfrm>
              <a:off x="8239125" y="5589588"/>
              <a:ext cx="1008063" cy="360362"/>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5" name="Line 25"/>
            <p:cNvSpPr>
              <a:spLocks noChangeShapeType="1"/>
            </p:cNvSpPr>
            <p:nvPr/>
          </p:nvSpPr>
          <p:spPr bwMode="auto">
            <a:xfrm flipH="1">
              <a:off x="3324242" y="4437063"/>
              <a:ext cx="741363"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6" name="Line 26"/>
            <p:cNvSpPr>
              <a:spLocks noChangeShapeType="1"/>
            </p:cNvSpPr>
            <p:nvPr/>
          </p:nvSpPr>
          <p:spPr bwMode="auto">
            <a:xfrm flipH="1" flipV="1">
              <a:off x="2551113" y="5000655"/>
              <a:ext cx="1439862" cy="949325"/>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7" name="Line 27"/>
            <p:cNvSpPr>
              <a:spLocks noChangeShapeType="1"/>
            </p:cNvSpPr>
            <p:nvPr/>
          </p:nvSpPr>
          <p:spPr bwMode="auto">
            <a:xfrm>
              <a:off x="4999055" y="3500438"/>
              <a:ext cx="9525" cy="6731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28" name="Text Box 28"/>
            <p:cNvSpPr txBox="1">
              <a:spLocks noChangeArrowheads="1"/>
            </p:cNvSpPr>
            <p:nvPr/>
          </p:nvSpPr>
          <p:spPr bwMode="auto">
            <a:xfrm>
              <a:off x="7048516" y="5989639"/>
              <a:ext cx="1390224" cy="446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solidFill>
                    <a:srgbClr val="FFFF00"/>
                  </a:solidFill>
                </a:rPr>
                <a:t>Neurologic</a:t>
              </a:r>
            </a:p>
          </p:txBody>
        </p:sp>
        <p:sp>
          <p:nvSpPr>
            <p:cNvPr id="1152029" name="Line 29"/>
            <p:cNvSpPr>
              <a:spLocks noChangeShapeType="1"/>
            </p:cNvSpPr>
            <p:nvPr/>
          </p:nvSpPr>
          <p:spPr bwMode="auto">
            <a:xfrm>
              <a:off x="7808913" y="5645150"/>
              <a:ext cx="0" cy="30480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30" name="Line 30"/>
            <p:cNvSpPr>
              <a:spLocks noChangeShapeType="1"/>
            </p:cNvSpPr>
            <p:nvPr/>
          </p:nvSpPr>
          <p:spPr bwMode="auto">
            <a:xfrm>
              <a:off x="4999038" y="2492375"/>
              <a:ext cx="0" cy="4318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1152031" name="Line 31"/>
            <p:cNvSpPr>
              <a:spLocks noChangeShapeType="1"/>
            </p:cNvSpPr>
            <p:nvPr/>
          </p:nvSpPr>
          <p:spPr bwMode="auto">
            <a:xfrm flipH="1">
              <a:off x="6151563" y="5589588"/>
              <a:ext cx="1511300" cy="4318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sz="1800">
                <a:solidFill>
                  <a:srgbClr val="FFFFFF"/>
                </a:solidFill>
              </a:endParaRPr>
            </a:p>
          </p:txBody>
        </p:sp>
        <p:sp>
          <p:nvSpPr>
            <p:cNvPr id="2" name="CuadroTexto 1"/>
            <p:cNvSpPr txBox="1"/>
            <p:nvPr/>
          </p:nvSpPr>
          <p:spPr>
            <a:xfrm>
              <a:off x="8801100" y="5181600"/>
              <a:ext cx="607859" cy="409730"/>
            </a:xfrm>
            <a:prstGeom prst="rect">
              <a:avLst/>
            </a:prstGeom>
            <a:noFill/>
          </p:spPr>
          <p:txBody>
            <a:bodyPr wrap="none" rtlCol="0">
              <a:spAutoFit/>
            </a:bodyPr>
            <a:lstStyle/>
            <a:p>
              <a:r>
                <a:rPr lang="es-ES" sz="1600" b="1" dirty="0" smtClean="0"/>
                <a:t>78%</a:t>
              </a:r>
              <a:endParaRPr lang="es-ES" sz="1600" b="1" dirty="0"/>
            </a:p>
          </p:txBody>
        </p:sp>
        <p:sp>
          <p:nvSpPr>
            <p:cNvPr id="62" name="CuadroTexto 61"/>
            <p:cNvSpPr txBox="1"/>
            <p:nvPr/>
          </p:nvSpPr>
          <p:spPr>
            <a:xfrm>
              <a:off x="9334503" y="3657599"/>
              <a:ext cx="607859" cy="409730"/>
            </a:xfrm>
            <a:prstGeom prst="rect">
              <a:avLst/>
            </a:prstGeom>
            <a:noFill/>
          </p:spPr>
          <p:txBody>
            <a:bodyPr wrap="none" rtlCol="0">
              <a:spAutoFit/>
            </a:bodyPr>
            <a:lstStyle/>
            <a:p>
              <a:r>
                <a:rPr lang="es-ES" sz="1600" b="1" dirty="0" smtClean="0"/>
                <a:t>73%</a:t>
              </a:r>
              <a:endParaRPr lang="es-ES" sz="1600" b="1" dirty="0"/>
            </a:p>
          </p:txBody>
        </p:sp>
      </p:grpSp>
      <p:sp>
        <p:nvSpPr>
          <p:cNvPr id="61" name="CuadroTexto 24"/>
          <p:cNvSpPr txBox="1">
            <a:spLocks noChangeArrowheads="1"/>
          </p:cNvSpPr>
          <p:nvPr/>
        </p:nvSpPr>
        <p:spPr bwMode="auto">
          <a:xfrm>
            <a:off x="0" y="5517237"/>
            <a:ext cx="10287000" cy="1083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r>
              <a:rPr lang="es-ES" sz="1400" dirty="0" err="1">
                <a:solidFill>
                  <a:schemeClr val="tx2"/>
                </a:solidFill>
              </a:rPr>
              <a:t>Hypercalcaemia</a:t>
            </a:r>
            <a:r>
              <a:rPr lang="es-ES" sz="1400" dirty="0">
                <a:solidFill>
                  <a:schemeClr val="tx2"/>
                </a:solidFill>
              </a:rPr>
              <a:t>:</a:t>
            </a:r>
            <a:r>
              <a:rPr lang="es-ES" sz="1400" dirty="0"/>
              <a:t> </a:t>
            </a:r>
            <a:r>
              <a:rPr lang="es-ES" sz="1400" dirty="0" err="1"/>
              <a:t>serum</a:t>
            </a:r>
            <a:r>
              <a:rPr lang="es-ES" sz="1400" dirty="0"/>
              <a:t> </a:t>
            </a:r>
            <a:r>
              <a:rPr lang="es-ES" sz="1400" dirty="0" err="1"/>
              <a:t>calcium</a:t>
            </a:r>
            <a:r>
              <a:rPr lang="es-ES" sz="1400" dirty="0"/>
              <a:t> &gt;0.25 </a:t>
            </a:r>
            <a:r>
              <a:rPr lang="es-ES" sz="1400" dirty="0" err="1"/>
              <a:t>mmol</a:t>
            </a:r>
            <a:r>
              <a:rPr lang="es-ES" sz="1400" dirty="0"/>
              <a:t>/L (&gt;1 mg/</a:t>
            </a:r>
            <a:r>
              <a:rPr lang="es-ES" sz="1400" dirty="0" err="1"/>
              <a:t>dL</a:t>
            </a:r>
            <a:r>
              <a:rPr lang="es-ES" sz="1400" dirty="0"/>
              <a:t>) </a:t>
            </a:r>
            <a:r>
              <a:rPr lang="es-ES" sz="1400" dirty="0" err="1"/>
              <a:t>higher</a:t>
            </a:r>
            <a:r>
              <a:rPr lang="es-ES" sz="1400" dirty="0"/>
              <a:t> </a:t>
            </a:r>
            <a:r>
              <a:rPr lang="es-ES" sz="1400" dirty="0" err="1"/>
              <a:t>than</a:t>
            </a:r>
            <a:r>
              <a:rPr lang="es-ES" sz="1400" dirty="0"/>
              <a:t> </a:t>
            </a:r>
            <a:r>
              <a:rPr lang="es-ES" sz="1400" dirty="0" err="1" smtClean="0"/>
              <a:t>the</a:t>
            </a:r>
            <a:r>
              <a:rPr lang="es-ES" sz="1400" dirty="0"/>
              <a:t> </a:t>
            </a:r>
            <a:r>
              <a:rPr lang="es-ES" sz="1400" dirty="0" err="1" smtClean="0"/>
              <a:t>upper</a:t>
            </a:r>
            <a:r>
              <a:rPr lang="es-ES" sz="1400" dirty="0" smtClean="0"/>
              <a:t> </a:t>
            </a:r>
            <a:r>
              <a:rPr lang="es-ES" sz="1400" dirty="0" err="1"/>
              <a:t>limit</a:t>
            </a:r>
            <a:r>
              <a:rPr lang="es-ES" sz="1400" dirty="0"/>
              <a:t> of normal </a:t>
            </a:r>
            <a:r>
              <a:rPr lang="es-ES" sz="1400" dirty="0" err="1"/>
              <a:t>or</a:t>
            </a:r>
            <a:r>
              <a:rPr lang="es-ES" sz="1400" dirty="0"/>
              <a:t> &gt;2.75 </a:t>
            </a:r>
            <a:r>
              <a:rPr lang="es-ES" sz="1400" dirty="0" err="1"/>
              <a:t>mmol</a:t>
            </a:r>
            <a:r>
              <a:rPr lang="es-ES" sz="1400" dirty="0"/>
              <a:t>/L (&gt;11 mg/</a:t>
            </a:r>
            <a:r>
              <a:rPr lang="es-ES" sz="1400" dirty="0" err="1"/>
              <a:t>dL</a:t>
            </a:r>
            <a:r>
              <a:rPr lang="es-ES" sz="1400" dirty="0"/>
              <a:t>)</a:t>
            </a:r>
          </a:p>
          <a:p>
            <a:r>
              <a:rPr lang="es-ES" sz="1400" dirty="0" smtClean="0">
                <a:solidFill>
                  <a:srgbClr val="FFFF00"/>
                </a:solidFill>
              </a:rPr>
              <a:t>Renal </a:t>
            </a:r>
            <a:r>
              <a:rPr lang="es-ES" sz="1400" dirty="0" err="1" smtClean="0">
                <a:solidFill>
                  <a:srgbClr val="FFFF00"/>
                </a:solidFill>
              </a:rPr>
              <a:t>insufficiency</a:t>
            </a:r>
            <a:r>
              <a:rPr lang="es-ES" sz="1400" dirty="0">
                <a:solidFill>
                  <a:srgbClr val="FFFF00"/>
                </a:solidFill>
              </a:rPr>
              <a:t>: </a:t>
            </a:r>
            <a:r>
              <a:rPr lang="es-ES" sz="1400" dirty="0" err="1"/>
              <a:t>creatinine</a:t>
            </a:r>
            <a:r>
              <a:rPr lang="es-ES" sz="1400" dirty="0"/>
              <a:t> </a:t>
            </a:r>
            <a:r>
              <a:rPr lang="es-ES" sz="1400" dirty="0" err="1"/>
              <a:t>clearance</a:t>
            </a:r>
            <a:r>
              <a:rPr lang="es-ES" sz="1400" dirty="0"/>
              <a:t> &lt;40 </a:t>
            </a:r>
            <a:r>
              <a:rPr lang="es-ES" sz="1400" dirty="0" err="1"/>
              <a:t>mL</a:t>
            </a:r>
            <a:r>
              <a:rPr lang="es-ES" sz="1400" dirty="0"/>
              <a:t> per min† </a:t>
            </a:r>
            <a:r>
              <a:rPr lang="es-ES" sz="1400" dirty="0" err="1"/>
              <a:t>or</a:t>
            </a:r>
            <a:r>
              <a:rPr lang="es-ES" sz="1400" dirty="0"/>
              <a:t> </a:t>
            </a:r>
            <a:r>
              <a:rPr lang="es-ES" sz="1400" dirty="0" err="1"/>
              <a:t>serum</a:t>
            </a:r>
            <a:r>
              <a:rPr lang="es-ES" sz="1400" dirty="0"/>
              <a:t> </a:t>
            </a:r>
            <a:r>
              <a:rPr lang="es-ES" sz="1400" dirty="0" err="1" smtClean="0"/>
              <a:t>creatinine</a:t>
            </a:r>
            <a:r>
              <a:rPr lang="es-ES" sz="1400" dirty="0"/>
              <a:t> </a:t>
            </a:r>
            <a:r>
              <a:rPr lang="el-GR" sz="1400" dirty="0" smtClean="0"/>
              <a:t>&gt;</a:t>
            </a:r>
            <a:r>
              <a:rPr lang="el-GR" sz="1400" dirty="0"/>
              <a:t>177 μmol/L (&gt;2 mg/dL)</a:t>
            </a:r>
          </a:p>
          <a:p>
            <a:r>
              <a:rPr lang="es-ES" sz="1400" dirty="0" err="1" smtClean="0">
                <a:solidFill>
                  <a:srgbClr val="FFFF00"/>
                </a:solidFill>
              </a:rPr>
              <a:t>Anaemia</a:t>
            </a:r>
            <a:r>
              <a:rPr lang="es-ES" sz="1400" dirty="0">
                <a:solidFill>
                  <a:srgbClr val="FFFF00"/>
                </a:solidFill>
              </a:rPr>
              <a:t>:</a:t>
            </a:r>
            <a:r>
              <a:rPr lang="es-ES" sz="1400" dirty="0"/>
              <a:t> </a:t>
            </a:r>
            <a:r>
              <a:rPr lang="es-ES" sz="1400" dirty="0" err="1"/>
              <a:t>haemoglobin</a:t>
            </a:r>
            <a:r>
              <a:rPr lang="es-ES" sz="1400" dirty="0"/>
              <a:t> </a:t>
            </a:r>
            <a:r>
              <a:rPr lang="es-ES" sz="1400" dirty="0" err="1"/>
              <a:t>value</a:t>
            </a:r>
            <a:r>
              <a:rPr lang="es-ES" sz="1400" dirty="0"/>
              <a:t> of &gt;20 g/L </a:t>
            </a:r>
            <a:r>
              <a:rPr lang="es-ES" sz="1400" dirty="0" err="1"/>
              <a:t>below</a:t>
            </a:r>
            <a:r>
              <a:rPr lang="es-ES" sz="1400" dirty="0"/>
              <a:t> </a:t>
            </a:r>
            <a:r>
              <a:rPr lang="es-ES" sz="1400" dirty="0" err="1"/>
              <a:t>the</a:t>
            </a:r>
            <a:r>
              <a:rPr lang="es-ES" sz="1400" dirty="0"/>
              <a:t> </a:t>
            </a:r>
            <a:r>
              <a:rPr lang="es-ES" sz="1400" dirty="0" err="1"/>
              <a:t>lower</a:t>
            </a:r>
            <a:r>
              <a:rPr lang="es-ES" sz="1400" dirty="0"/>
              <a:t> </a:t>
            </a:r>
            <a:r>
              <a:rPr lang="es-ES" sz="1400" dirty="0" err="1"/>
              <a:t>limit</a:t>
            </a:r>
            <a:r>
              <a:rPr lang="es-ES" sz="1400" dirty="0"/>
              <a:t> of normal, </a:t>
            </a:r>
            <a:r>
              <a:rPr lang="es-ES" sz="1400" dirty="0" err="1"/>
              <a:t>or</a:t>
            </a:r>
            <a:r>
              <a:rPr lang="es-ES" sz="1400" dirty="0"/>
              <a:t> </a:t>
            </a:r>
            <a:r>
              <a:rPr lang="es-ES" sz="1400" dirty="0" smtClean="0"/>
              <a:t>a </a:t>
            </a:r>
            <a:r>
              <a:rPr lang="es-ES" sz="1400" dirty="0" err="1" smtClean="0"/>
              <a:t>haemoglobin</a:t>
            </a:r>
            <a:r>
              <a:rPr lang="es-ES" sz="1400" dirty="0" smtClean="0"/>
              <a:t> </a:t>
            </a:r>
            <a:r>
              <a:rPr lang="es-ES" sz="1400" dirty="0" err="1"/>
              <a:t>value</a:t>
            </a:r>
            <a:r>
              <a:rPr lang="es-ES" sz="1400" dirty="0"/>
              <a:t> &lt;100 g/L</a:t>
            </a:r>
          </a:p>
          <a:p>
            <a:r>
              <a:rPr lang="es-ES" sz="1400" dirty="0" err="1" smtClean="0">
                <a:solidFill>
                  <a:srgbClr val="FFFF00"/>
                </a:solidFill>
              </a:rPr>
              <a:t>Bone</a:t>
            </a:r>
            <a:r>
              <a:rPr lang="es-ES" sz="1400" dirty="0" smtClean="0">
                <a:solidFill>
                  <a:srgbClr val="FFFF00"/>
                </a:solidFill>
              </a:rPr>
              <a:t> </a:t>
            </a:r>
            <a:r>
              <a:rPr lang="es-ES" sz="1400" dirty="0" err="1">
                <a:solidFill>
                  <a:srgbClr val="FFFF00"/>
                </a:solidFill>
              </a:rPr>
              <a:t>lesions</a:t>
            </a:r>
            <a:r>
              <a:rPr lang="es-ES" sz="1400" dirty="0"/>
              <a:t>: </a:t>
            </a:r>
            <a:r>
              <a:rPr lang="es-ES" sz="1400" dirty="0" err="1"/>
              <a:t>one</a:t>
            </a:r>
            <a:r>
              <a:rPr lang="es-ES" sz="1400" dirty="0"/>
              <a:t> </a:t>
            </a:r>
            <a:r>
              <a:rPr lang="es-ES" sz="1400" dirty="0" err="1"/>
              <a:t>or</a:t>
            </a:r>
            <a:r>
              <a:rPr lang="es-ES" sz="1400" dirty="0"/>
              <a:t> more </a:t>
            </a:r>
            <a:r>
              <a:rPr lang="es-ES" sz="1400" dirty="0" err="1"/>
              <a:t>osteolytic</a:t>
            </a:r>
            <a:r>
              <a:rPr lang="es-ES" sz="1400" dirty="0"/>
              <a:t> </a:t>
            </a:r>
            <a:r>
              <a:rPr lang="es-ES" sz="1400" dirty="0" err="1"/>
              <a:t>lesions</a:t>
            </a:r>
            <a:r>
              <a:rPr lang="es-ES" sz="1400" dirty="0"/>
              <a:t> </a:t>
            </a:r>
            <a:r>
              <a:rPr lang="es-ES" sz="1400" dirty="0" err="1"/>
              <a:t>on</a:t>
            </a:r>
            <a:r>
              <a:rPr lang="es-ES" sz="1400" dirty="0"/>
              <a:t> </a:t>
            </a:r>
            <a:r>
              <a:rPr lang="es-ES" sz="1400" dirty="0" err="1"/>
              <a:t>skeletal</a:t>
            </a:r>
            <a:r>
              <a:rPr lang="es-ES" sz="1400" dirty="0"/>
              <a:t> </a:t>
            </a:r>
            <a:r>
              <a:rPr lang="es-ES" sz="1400" dirty="0" err="1"/>
              <a:t>radiography</a:t>
            </a:r>
            <a:r>
              <a:rPr lang="es-ES" sz="1400" dirty="0"/>
              <a:t>, CT, </a:t>
            </a:r>
            <a:r>
              <a:rPr lang="es-ES" sz="1400" dirty="0" err="1" smtClean="0"/>
              <a:t>or</a:t>
            </a:r>
            <a:r>
              <a:rPr lang="es-ES" sz="1400" dirty="0"/>
              <a:t> </a:t>
            </a:r>
            <a:r>
              <a:rPr lang="es-ES" sz="1400" dirty="0" smtClean="0"/>
              <a:t>PET</a:t>
            </a:r>
            <a:r>
              <a:rPr lang="es-ES" sz="1400" dirty="0"/>
              <a:t>-CT‡</a:t>
            </a:r>
            <a:endParaRPr lang="es-ES_tradnl" sz="1400" i="1" dirty="0"/>
          </a:p>
        </p:txBody>
      </p:sp>
      <p:cxnSp>
        <p:nvCxnSpPr>
          <p:cNvPr id="5" name="Conector recto 4"/>
          <p:cNvCxnSpPr/>
          <p:nvPr/>
        </p:nvCxnSpPr>
        <p:spPr bwMode="auto">
          <a:xfrm>
            <a:off x="0" y="5517232"/>
            <a:ext cx="10287000" cy="0"/>
          </a:xfrm>
          <a:prstGeom prst="line">
            <a:avLst/>
          </a:prstGeom>
          <a:solidFill>
            <a:schemeClr val="accent1"/>
          </a:solidFill>
          <a:ln w="28575" cap="flat" cmpd="sng" algn="ctr">
            <a:solidFill>
              <a:schemeClr val="bg1"/>
            </a:solidFill>
            <a:prstDash val="solid"/>
            <a:round/>
            <a:headEnd type="none" w="med" len="med"/>
            <a:tailEnd type="none" w="med" len="med"/>
          </a:ln>
          <a:effectLst/>
        </p:spPr>
      </p:cxnSp>
      <p:sp>
        <p:nvSpPr>
          <p:cNvPr id="64" name="Text Box 8"/>
          <p:cNvSpPr txBox="1">
            <a:spLocks noChangeArrowheads="1"/>
          </p:cNvSpPr>
          <p:nvPr/>
        </p:nvSpPr>
        <p:spPr bwMode="auto">
          <a:xfrm>
            <a:off x="6539698" y="6581011"/>
            <a:ext cx="37473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r>
              <a:rPr lang="es-ES" sz="1200" i="1" dirty="0" err="1" smtClean="0"/>
              <a:t>Rajkumar</a:t>
            </a:r>
            <a:r>
              <a:rPr lang="es-ES" sz="1200" i="1" dirty="0" smtClean="0"/>
              <a:t> et al. </a:t>
            </a:r>
            <a:r>
              <a:rPr lang="es-ES" sz="1200" i="1" dirty="0" err="1" smtClean="0"/>
              <a:t>Lancet</a:t>
            </a:r>
            <a:r>
              <a:rPr lang="es-ES" sz="1200" i="1" dirty="0" smtClean="0"/>
              <a:t> </a:t>
            </a:r>
            <a:r>
              <a:rPr lang="es-ES" sz="1200" i="1" dirty="0" err="1" smtClean="0"/>
              <a:t>Oncology</a:t>
            </a:r>
            <a:r>
              <a:rPr lang="es-ES" sz="1200" i="1" dirty="0" smtClean="0"/>
              <a:t> 2014; 15: e538-48</a:t>
            </a:r>
            <a:endParaRPr lang="es-ES" sz="1200" i="1" dirty="0"/>
          </a:p>
        </p:txBody>
      </p:sp>
    </p:spTree>
    <p:extLst>
      <p:ext uri="{BB962C8B-B14F-4D97-AF65-F5344CB8AC3E}">
        <p14:creationId xmlns:p14="http://schemas.microsoft.com/office/powerpoint/2010/main" val="304184265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81" y="-99392"/>
            <a:ext cx="20191811" cy="682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7519764" y="1268762"/>
            <a:ext cx="1908320" cy="1138773"/>
          </a:xfrm>
          <a:prstGeom prst="rect">
            <a:avLst/>
          </a:prstGeom>
          <a:noFill/>
        </p:spPr>
        <p:txBody>
          <a:bodyPr wrap="none" rtlCol="0">
            <a:spAutoFit/>
          </a:bodyPr>
          <a:lstStyle/>
          <a:p>
            <a:r>
              <a:rPr lang="es-ES" sz="2000" dirty="0" err="1" smtClean="0">
                <a:solidFill>
                  <a:srgbClr val="FFFF00"/>
                </a:solidFill>
                <a:latin typeface="Arial"/>
                <a:cs typeface="Arial"/>
              </a:rPr>
              <a:t>Charlson</a:t>
            </a:r>
            <a:r>
              <a:rPr lang="es-ES" sz="2000" dirty="0" smtClean="0">
                <a:solidFill>
                  <a:srgbClr val="FFFF00"/>
                </a:solidFill>
                <a:latin typeface="Arial"/>
                <a:cs typeface="Arial"/>
              </a:rPr>
              <a:t> </a:t>
            </a:r>
            <a:r>
              <a:rPr lang="es-ES" sz="2000" dirty="0" err="1" smtClean="0">
                <a:solidFill>
                  <a:srgbClr val="FFFF00"/>
                </a:solidFill>
                <a:latin typeface="Arial"/>
                <a:cs typeface="Arial"/>
              </a:rPr>
              <a:t>index</a:t>
            </a:r>
            <a:endParaRPr lang="es-ES" sz="2000" dirty="0" smtClean="0">
              <a:solidFill>
                <a:srgbClr val="FFFF00"/>
              </a:solidFill>
              <a:latin typeface="Arial"/>
              <a:cs typeface="Arial"/>
            </a:endParaRPr>
          </a:p>
          <a:p>
            <a:r>
              <a:rPr lang="es-ES" sz="2000" dirty="0" smtClean="0">
                <a:solidFill>
                  <a:srgbClr val="FFFF00"/>
                </a:solidFill>
                <a:latin typeface="Arial"/>
                <a:cs typeface="Arial"/>
              </a:rPr>
              <a:t>ADL score</a:t>
            </a:r>
          </a:p>
          <a:p>
            <a:r>
              <a:rPr lang="es-ES" sz="2000" dirty="0" smtClean="0">
                <a:solidFill>
                  <a:srgbClr val="FFFF00"/>
                </a:solidFill>
                <a:latin typeface="Arial"/>
                <a:cs typeface="Arial"/>
              </a:rPr>
              <a:t>IADL score</a:t>
            </a:r>
            <a:endParaRPr lang="es-ES" sz="2000" dirty="0">
              <a:solidFill>
                <a:srgbClr val="FFFF00"/>
              </a:solidFill>
              <a:latin typeface="Arial"/>
              <a:cs typeface="Arial"/>
            </a:endParaRPr>
          </a:p>
        </p:txBody>
      </p:sp>
    </p:spTree>
    <p:extLst>
      <p:ext uri="{BB962C8B-B14F-4D97-AF65-F5344CB8AC3E}">
        <p14:creationId xmlns:p14="http://schemas.microsoft.com/office/powerpoint/2010/main" val="288542483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27384"/>
            <a:ext cx="10287000" cy="1268711"/>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lIns="91433" tIns="45716" rIns="91433" bIns="45716" anchor="ctr">
            <a:prstTxWarp prst="textNoShape">
              <a:avLst/>
            </a:prstTxWarp>
          </a:bodyPr>
          <a:lstStyle/>
          <a:p>
            <a:pPr algn="ctr" eaLnBrk="1" fontAlgn="auto" hangingPunct="1">
              <a:spcAft>
                <a:spcPts val="0"/>
              </a:spcAft>
              <a:defRPr/>
            </a:pPr>
            <a:endParaRPr lang="es-ES" sz="1000" b="1" kern="0">
              <a:solidFill>
                <a:srgbClr val="000000"/>
              </a:solidFill>
              <a:ea typeface="Arial"/>
              <a:cs typeface="Arial"/>
            </a:endParaRPr>
          </a:p>
        </p:txBody>
      </p:sp>
      <p:sp>
        <p:nvSpPr>
          <p:cNvPr id="6" name="Title 1"/>
          <p:cNvSpPr txBox="1">
            <a:spLocks/>
          </p:cNvSpPr>
          <p:nvPr/>
        </p:nvSpPr>
        <p:spPr bwMode="auto">
          <a:xfrm>
            <a:off x="246957" y="378024"/>
            <a:ext cx="9793088" cy="74672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3" tIns="45716" rIns="91433" bIns="45716" numCol="1" anchor="b" anchorCtr="0" compatLnSpc="1">
            <a:prstTxWarp prst="textNoShape">
              <a:avLst/>
            </a:prstTxWarp>
            <a:normAutofit fontScale="97500"/>
          </a:bodyPr>
          <a:lstStyle>
            <a:lvl1pPr algn="ctr" rtl="0" eaLnBrk="0" fontAlgn="base" hangingPunct="0">
              <a:spcBef>
                <a:spcPct val="0"/>
              </a:spcBef>
              <a:spcAft>
                <a:spcPct val="0"/>
              </a:spcAft>
              <a:defRPr sz="3500" b="1">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5pPr>
            <a:lvl6pPr marL="457200" algn="ctr" rtl="0" fontAlgn="base">
              <a:spcBef>
                <a:spcPct val="0"/>
              </a:spcBef>
              <a:spcAft>
                <a:spcPct val="0"/>
              </a:spcAft>
              <a:defRPr sz="3500" b="1">
                <a:solidFill>
                  <a:srgbClr val="FFFF00"/>
                </a:solidFill>
                <a:latin typeface="Arial" pitchFamily="34" charset="0"/>
              </a:defRPr>
            </a:lvl6pPr>
            <a:lvl7pPr marL="914400" algn="ctr" rtl="0" fontAlgn="base">
              <a:spcBef>
                <a:spcPct val="0"/>
              </a:spcBef>
              <a:spcAft>
                <a:spcPct val="0"/>
              </a:spcAft>
              <a:defRPr sz="3500" b="1">
                <a:solidFill>
                  <a:srgbClr val="FFFF00"/>
                </a:solidFill>
                <a:latin typeface="Arial" pitchFamily="34" charset="0"/>
              </a:defRPr>
            </a:lvl7pPr>
            <a:lvl8pPr marL="1371600" algn="ctr" rtl="0" fontAlgn="base">
              <a:spcBef>
                <a:spcPct val="0"/>
              </a:spcBef>
              <a:spcAft>
                <a:spcPct val="0"/>
              </a:spcAft>
              <a:defRPr sz="3500" b="1">
                <a:solidFill>
                  <a:srgbClr val="FFFF00"/>
                </a:solidFill>
                <a:latin typeface="Arial" pitchFamily="34" charset="0"/>
              </a:defRPr>
            </a:lvl8pPr>
            <a:lvl9pPr marL="1828800" algn="ctr" rtl="0" fontAlgn="base">
              <a:spcBef>
                <a:spcPct val="0"/>
              </a:spcBef>
              <a:spcAft>
                <a:spcPct val="0"/>
              </a:spcAft>
              <a:defRPr sz="3500" b="1">
                <a:solidFill>
                  <a:srgbClr val="FFFF00"/>
                </a:solidFill>
                <a:latin typeface="Arial" pitchFamily="34" charset="0"/>
              </a:defRPr>
            </a:lvl9pPr>
          </a:lstStyle>
          <a:p>
            <a:pPr>
              <a:defRPr/>
            </a:pPr>
            <a:endParaRPr lang="en-GB" kern="0" dirty="0" smtClean="0">
              <a:latin typeface="Arial"/>
            </a:endParaRPr>
          </a:p>
        </p:txBody>
      </p:sp>
      <p:sp>
        <p:nvSpPr>
          <p:cNvPr id="8" name="Rectangle 5"/>
          <p:cNvSpPr>
            <a:spLocks noChangeArrowheads="1"/>
          </p:cNvSpPr>
          <p:nvPr/>
        </p:nvSpPr>
        <p:spPr bwMode="auto">
          <a:xfrm>
            <a:off x="1" y="44640"/>
            <a:ext cx="10287000" cy="1112091"/>
          </a:xfrm>
          <a:prstGeom prst="rect">
            <a:avLst/>
          </a:prstGeom>
          <a:noFill/>
          <a:ln>
            <a:noFill/>
          </a:ln>
          <a:effectLst>
            <a:outerShdw dist="35921" dir="2700000" algn="ctr" rotWithShape="0">
              <a:srgbClr val="0B0B0B"/>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3" tIns="45716" rIns="91433" bIns="45716">
            <a:spAutoFit/>
          </a:bodyPr>
          <a:lstStyle/>
          <a:p>
            <a:pPr algn="ctr" fontAlgn="auto">
              <a:lnSpc>
                <a:spcPct val="120000"/>
              </a:lnSpc>
              <a:spcBef>
                <a:spcPts val="0"/>
              </a:spcBef>
              <a:spcAft>
                <a:spcPts val="0"/>
              </a:spcAft>
              <a:defRPr/>
            </a:pPr>
            <a:r>
              <a:rPr lang="es-ES" sz="2800" b="1" kern="0" dirty="0" err="1">
                <a:solidFill>
                  <a:srgbClr val="FFFF00"/>
                </a:solidFill>
                <a:latin typeface="Arial"/>
                <a:cs typeface="Arial"/>
              </a:rPr>
              <a:t>Treatment</a:t>
            </a:r>
            <a:r>
              <a:rPr lang="es-ES" sz="2800" b="1" kern="0" dirty="0">
                <a:solidFill>
                  <a:srgbClr val="FFFF00"/>
                </a:solidFill>
                <a:latin typeface="Arial"/>
                <a:cs typeface="Arial"/>
              </a:rPr>
              <a:t> of </a:t>
            </a:r>
            <a:r>
              <a:rPr lang="es-ES" sz="2800" b="1" kern="0" dirty="0" err="1">
                <a:solidFill>
                  <a:srgbClr val="FFFF00"/>
                </a:solidFill>
                <a:latin typeface="Arial"/>
                <a:cs typeface="Arial"/>
              </a:rPr>
              <a:t>elderly</a:t>
            </a:r>
            <a:r>
              <a:rPr lang="es-ES" sz="2800" b="1" kern="0" dirty="0">
                <a:solidFill>
                  <a:srgbClr val="FFFF00"/>
                </a:solidFill>
                <a:latin typeface="Arial"/>
                <a:cs typeface="Arial"/>
              </a:rPr>
              <a:t> MM </a:t>
            </a:r>
            <a:r>
              <a:rPr lang="es-ES" sz="2800" b="1" kern="0" dirty="0" err="1">
                <a:solidFill>
                  <a:srgbClr val="FFFF00"/>
                </a:solidFill>
                <a:latin typeface="Arial"/>
                <a:cs typeface="Arial"/>
              </a:rPr>
              <a:t>patients</a:t>
            </a:r>
            <a:endParaRPr lang="es-ES" sz="2800" b="1" kern="0" dirty="0">
              <a:solidFill>
                <a:srgbClr val="FFFF00"/>
              </a:solidFill>
              <a:latin typeface="Arial"/>
              <a:cs typeface="Arial"/>
            </a:endParaRPr>
          </a:p>
          <a:p>
            <a:pPr algn="ctr" fontAlgn="auto">
              <a:lnSpc>
                <a:spcPct val="120000"/>
              </a:lnSpc>
              <a:spcBef>
                <a:spcPts val="0"/>
              </a:spcBef>
              <a:spcAft>
                <a:spcPts val="0"/>
              </a:spcAft>
              <a:defRPr/>
            </a:pPr>
            <a:r>
              <a:rPr lang="es-ES" sz="2800" b="1" kern="0" dirty="0">
                <a:solidFill>
                  <a:srgbClr val="F09828"/>
                </a:solidFill>
                <a:latin typeface="Arial"/>
                <a:cs typeface="Arial"/>
              </a:rPr>
              <a:t>MP plus </a:t>
            </a:r>
            <a:r>
              <a:rPr lang="es-ES" sz="2800" b="1" kern="0" dirty="0" err="1">
                <a:solidFill>
                  <a:srgbClr val="F09828"/>
                </a:solidFill>
                <a:latin typeface="Arial"/>
                <a:cs typeface="Arial"/>
              </a:rPr>
              <a:t>Thalidomide</a:t>
            </a:r>
            <a:endParaRPr lang="es-ES" sz="2800" b="1" kern="0" dirty="0">
              <a:solidFill>
                <a:srgbClr val="F09828"/>
              </a:solidFill>
              <a:latin typeface="Arial"/>
              <a:cs typeface="Arial"/>
            </a:endParaRPr>
          </a:p>
        </p:txBody>
      </p:sp>
      <p:sp>
        <p:nvSpPr>
          <p:cNvPr id="69" name="Line 19"/>
          <p:cNvSpPr>
            <a:spLocks noChangeShapeType="1"/>
          </p:cNvSpPr>
          <p:nvPr/>
        </p:nvSpPr>
        <p:spPr bwMode="auto">
          <a:xfrm>
            <a:off x="0" y="1268760"/>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lIns="91433" tIns="45716" rIns="91433" bIns="45716"/>
          <a:lstStyle/>
          <a:p>
            <a:pPr algn="ctr"/>
            <a:endParaRPr lang="es-ES" sz="2800" b="1">
              <a:solidFill>
                <a:srgbClr val="000000"/>
              </a:solidFill>
            </a:endParaRPr>
          </a:p>
        </p:txBody>
      </p:sp>
      <p:sp>
        <p:nvSpPr>
          <p:cNvPr id="75" name="Text Box 4"/>
          <p:cNvSpPr txBox="1">
            <a:spLocks noChangeArrowheads="1"/>
          </p:cNvSpPr>
          <p:nvPr/>
        </p:nvSpPr>
        <p:spPr bwMode="auto">
          <a:xfrm>
            <a:off x="6335260" y="6564030"/>
            <a:ext cx="3951744" cy="2939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lgn="r"/>
            <a:r>
              <a:rPr lang="en-GB" sz="1400" i="1" dirty="0" err="1">
                <a:solidFill>
                  <a:srgbClr val="FFFFFF"/>
                </a:solidFill>
                <a:latin typeface="Arial" charset="0"/>
              </a:rPr>
              <a:t>Fayers</a:t>
            </a:r>
            <a:r>
              <a:rPr lang="en-GB" sz="1400" i="1" dirty="0">
                <a:solidFill>
                  <a:srgbClr val="FFFFFF"/>
                </a:solidFill>
                <a:latin typeface="Arial" charset="0"/>
              </a:rPr>
              <a:t> P M et al. Blood 2011;118:1239-1247</a:t>
            </a:r>
          </a:p>
        </p:txBody>
      </p:sp>
      <p:grpSp>
        <p:nvGrpSpPr>
          <p:cNvPr id="9" name="Agrupar 8"/>
          <p:cNvGrpSpPr/>
          <p:nvPr/>
        </p:nvGrpSpPr>
        <p:grpSpPr>
          <a:xfrm>
            <a:off x="5532672" y="2000515"/>
            <a:ext cx="4286255" cy="3973691"/>
            <a:chOff x="1955800" y="1608667"/>
            <a:chExt cx="5274733" cy="2980268"/>
          </a:xfrm>
        </p:grpSpPr>
        <p:pic>
          <p:nvPicPr>
            <p:cNvPr id="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608667"/>
              <a:ext cx="5274733" cy="298026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CuadroTexto 3"/>
            <p:cNvSpPr txBox="1"/>
            <p:nvPr/>
          </p:nvSpPr>
          <p:spPr>
            <a:xfrm>
              <a:off x="5108611" y="2396067"/>
              <a:ext cx="1610241" cy="288541"/>
            </a:xfrm>
            <a:prstGeom prst="rect">
              <a:avLst/>
            </a:prstGeom>
            <a:noFill/>
          </p:spPr>
          <p:txBody>
            <a:bodyPr wrap="none" rtlCol="0">
              <a:spAutoFit/>
            </a:bodyPr>
            <a:lstStyle/>
            <a:p>
              <a:pPr algn="ctr"/>
              <a:r>
                <a:rPr lang="es-ES" sz="1900" b="1" dirty="0">
                  <a:solidFill>
                    <a:srgbClr val="808080"/>
                  </a:solidFill>
                </a:rPr>
                <a:t>MPT: 39m</a:t>
              </a:r>
            </a:p>
          </p:txBody>
        </p:sp>
        <p:sp>
          <p:nvSpPr>
            <p:cNvPr id="76" name="CuadroTexto 75"/>
            <p:cNvSpPr txBox="1"/>
            <p:nvPr/>
          </p:nvSpPr>
          <p:spPr>
            <a:xfrm>
              <a:off x="3495426" y="2785533"/>
              <a:ext cx="1460316" cy="288541"/>
            </a:xfrm>
            <a:prstGeom prst="rect">
              <a:avLst/>
            </a:prstGeom>
            <a:noFill/>
          </p:spPr>
          <p:txBody>
            <a:bodyPr wrap="none" rtlCol="0">
              <a:spAutoFit/>
            </a:bodyPr>
            <a:lstStyle/>
            <a:p>
              <a:pPr algn="ctr"/>
              <a:r>
                <a:rPr lang="es-ES" sz="1900" b="1" dirty="0">
                  <a:solidFill>
                    <a:srgbClr val="808080"/>
                  </a:solidFill>
                </a:rPr>
                <a:t>MP: 32m</a:t>
              </a:r>
            </a:p>
          </p:txBody>
        </p:sp>
        <p:sp>
          <p:nvSpPr>
            <p:cNvPr id="7" name="CuadroTexto 6"/>
            <p:cNvSpPr txBox="1"/>
            <p:nvPr/>
          </p:nvSpPr>
          <p:spPr>
            <a:xfrm>
              <a:off x="6194629" y="3708400"/>
              <a:ext cx="997300" cy="219291"/>
            </a:xfrm>
            <a:prstGeom prst="rect">
              <a:avLst/>
            </a:prstGeom>
            <a:noFill/>
          </p:spPr>
          <p:txBody>
            <a:bodyPr wrap="none" rtlCol="0">
              <a:spAutoFit/>
            </a:bodyPr>
            <a:lstStyle/>
            <a:p>
              <a:pPr algn="ctr"/>
              <a:r>
                <a:rPr lang="es-ES" sz="1300" dirty="0">
                  <a:solidFill>
                    <a:srgbClr val="333333"/>
                  </a:solidFill>
                </a:rPr>
                <a:t>P=0,004</a:t>
              </a:r>
            </a:p>
          </p:txBody>
        </p:sp>
      </p:grpSp>
      <p:pic>
        <p:nvPicPr>
          <p:cNvPr id="8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30" y="1989247"/>
            <a:ext cx="4448175" cy="39624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1" name="CuadroTexto 100"/>
          <p:cNvSpPr txBox="1"/>
          <p:nvPr/>
        </p:nvSpPr>
        <p:spPr>
          <a:xfrm>
            <a:off x="2465944" y="3106831"/>
            <a:ext cx="1345407" cy="403183"/>
          </a:xfrm>
          <a:prstGeom prst="rect">
            <a:avLst/>
          </a:prstGeom>
          <a:noFill/>
        </p:spPr>
        <p:txBody>
          <a:bodyPr wrap="none" lIns="109723" tIns="54862" rIns="109723" bIns="54862" rtlCol="0">
            <a:spAutoFit/>
          </a:bodyPr>
          <a:lstStyle/>
          <a:p>
            <a:pPr algn="ctr"/>
            <a:r>
              <a:rPr lang="es-ES" sz="1900" b="1" dirty="0">
                <a:solidFill>
                  <a:srgbClr val="808080"/>
                </a:solidFill>
              </a:rPr>
              <a:t>MPT: 20m</a:t>
            </a:r>
          </a:p>
        </p:txBody>
      </p:sp>
      <p:sp>
        <p:nvSpPr>
          <p:cNvPr id="139" name="CuadroTexto 138"/>
          <p:cNvSpPr txBox="1"/>
          <p:nvPr/>
        </p:nvSpPr>
        <p:spPr>
          <a:xfrm>
            <a:off x="1145542" y="3919625"/>
            <a:ext cx="1223579" cy="403183"/>
          </a:xfrm>
          <a:prstGeom prst="rect">
            <a:avLst/>
          </a:prstGeom>
          <a:noFill/>
        </p:spPr>
        <p:txBody>
          <a:bodyPr wrap="none" lIns="109723" tIns="54862" rIns="109723" bIns="54862" rtlCol="0">
            <a:spAutoFit/>
          </a:bodyPr>
          <a:lstStyle/>
          <a:p>
            <a:pPr algn="ctr"/>
            <a:r>
              <a:rPr lang="es-ES" sz="1900" b="1" dirty="0">
                <a:solidFill>
                  <a:srgbClr val="808080"/>
                </a:solidFill>
              </a:rPr>
              <a:t>MP: 14m</a:t>
            </a:r>
          </a:p>
        </p:txBody>
      </p:sp>
      <p:sp>
        <p:nvSpPr>
          <p:cNvPr id="140" name="CuadroTexto 139"/>
          <p:cNvSpPr txBox="1"/>
          <p:nvPr/>
        </p:nvSpPr>
        <p:spPr>
          <a:xfrm>
            <a:off x="1079262" y="4732420"/>
            <a:ext cx="940047" cy="310850"/>
          </a:xfrm>
          <a:prstGeom prst="rect">
            <a:avLst/>
          </a:prstGeom>
          <a:noFill/>
        </p:spPr>
        <p:txBody>
          <a:bodyPr wrap="none" lIns="109723" tIns="54862" rIns="109723" bIns="54862" rtlCol="0">
            <a:spAutoFit/>
          </a:bodyPr>
          <a:lstStyle/>
          <a:p>
            <a:pPr algn="ctr"/>
            <a:r>
              <a:rPr lang="es-ES" sz="1300" dirty="0">
                <a:solidFill>
                  <a:srgbClr val="333333"/>
                </a:solidFill>
              </a:rPr>
              <a:t>P&lt;0,0001</a:t>
            </a:r>
          </a:p>
        </p:txBody>
      </p:sp>
      <p:sp>
        <p:nvSpPr>
          <p:cNvPr id="17" name="CuadroTexto 16"/>
          <p:cNvSpPr txBox="1"/>
          <p:nvPr/>
        </p:nvSpPr>
        <p:spPr>
          <a:xfrm>
            <a:off x="6997604" y="2564151"/>
            <a:ext cx="2156875" cy="326243"/>
          </a:xfrm>
          <a:prstGeom prst="rect">
            <a:avLst/>
          </a:prstGeom>
          <a:noFill/>
        </p:spPr>
        <p:txBody>
          <a:bodyPr wrap="none" lIns="109728" tIns="54864" rIns="109728" bIns="54864" rtlCol="0">
            <a:spAutoFit/>
          </a:bodyPr>
          <a:lstStyle/>
          <a:p>
            <a:pPr algn="ctr"/>
            <a:r>
              <a:rPr lang="es-ES" sz="1400" b="1" dirty="0">
                <a:solidFill>
                  <a:srgbClr val="808080"/>
                </a:solidFill>
              </a:rPr>
              <a:t>Median OS </a:t>
            </a:r>
            <a:r>
              <a:rPr lang="es-ES" sz="1400" b="1" dirty="0" err="1">
                <a:solidFill>
                  <a:srgbClr val="808080"/>
                </a:solidFill>
              </a:rPr>
              <a:t>benefit</a:t>
            </a:r>
            <a:r>
              <a:rPr lang="es-ES" sz="1400" b="1" dirty="0">
                <a:solidFill>
                  <a:srgbClr val="808080"/>
                </a:solidFill>
              </a:rPr>
              <a:t>: 7m</a:t>
            </a:r>
          </a:p>
        </p:txBody>
      </p:sp>
    </p:spTree>
    <p:extLst>
      <p:ext uri="{BB962C8B-B14F-4D97-AF65-F5344CB8AC3E}">
        <p14:creationId xmlns:p14="http://schemas.microsoft.com/office/powerpoint/2010/main" val="186643080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0"/>
          <p:cNvSpPr>
            <a:spLocks noChangeArrowheads="1"/>
          </p:cNvSpPr>
          <p:nvPr/>
        </p:nvSpPr>
        <p:spPr bwMode="auto">
          <a:xfrm>
            <a:off x="0" y="-27384"/>
            <a:ext cx="10287000" cy="1268711"/>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lIns="91433" tIns="45716" rIns="91433" bIns="45716" anchor="ctr">
            <a:prstTxWarp prst="textNoShape">
              <a:avLst/>
            </a:prstTxWarp>
          </a:bodyPr>
          <a:lstStyle/>
          <a:p>
            <a:pPr algn="ctr" eaLnBrk="1" fontAlgn="auto" hangingPunct="1">
              <a:spcAft>
                <a:spcPts val="0"/>
              </a:spcAft>
              <a:defRPr/>
            </a:pPr>
            <a:endParaRPr lang="es-ES" sz="1000" b="1" kern="0">
              <a:solidFill>
                <a:srgbClr val="000000"/>
              </a:solidFill>
              <a:ea typeface="Arial"/>
              <a:cs typeface="Arial"/>
            </a:endParaRPr>
          </a:p>
        </p:txBody>
      </p:sp>
      <p:sp>
        <p:nvSpPr>
          <p:cNvPr id="6" name="Title 1"/>
          <p:cNvSpPr txBox="1">
            <a:spLocks/>
          </p:cNvSpPr>
          <p:nvPr/>
        </p:nvSpPr>
        <p:spPr bwMode="auto">
          <a:xfrm>
            <a:off x="246957" y="378024"/>
            <a:ext cx="9793088" cy="74672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3" tIns="45716" rIns="91433" bIns="45716" numCol="1" anchor="b" anchorCtr="0" compatLnSpc="1">
            <a:prstTxWarp prst="textNoShape">
              <a:avLst/>
            </a:prstTxWarp>
            <a:normAutofit fontScale="97500"/>
          </a:bodyPr>
          <a:lstStyle>
            <a:lvl1pPr algn="ctr" rtl="0" eaLnBrk="0" fontAlgn="base" hangingPunct="0">
              <a:spcBef>
                <a:spcPct val="0"/>
              </a:spcBef>
              <a:spcAft>
                <a:spcPct val="0"/>
              </a:spcAft>
              <a:defRPr sz="3500" b="1">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3500" b="1">
                <a:solidFill>
                  <a:srgbClr val="FFFF00"/>
                </a:solidFill>
                <a:latin typeface="Arial" pitchFamily="34" charset="0"/>
                <a:ea typeface="ＭＳ Ｐゴシック" charset="-128"/>
                <a:cs typeface="ＭＳ Ｐゴシック" charset="-128"/>
              </a:defRPr>
            </a:lvl5pPr>
            <a:lvl6pPr marL="457200" algn="ctr" rtl="0" fontAlgn="base">
              <a:spcBef>
                <a:spcPct val="0"/>
              </a:spcBef>
              <a:spcAft>
                <a:spcPct val="0"/>
              </a:spcAft>
              <a:defRPr sz="3500" b="1">
                <a:solidFill>
                  <a:srgbClr val="FFFF00"/>
                </a:solidFill>
                <a:latin typeface="Arial" pitchFamily="34" charset="0"/>
              </a:defRPr>
            </a:lvl6pPr>
            <a:lvl7pPr marL="914400" algn="ctr" rtl="0" fontAlgn="base">
              <a:spcBef>
                <a:spcPct val="0"/>
              </a:spcBef>
              <a:spcAft>
                <a:spcPct val="0"/>
              </a:spcAft>
              <a:defRPr sz="3500" b="1">
                <a:solidFill>
                  <a:srgbClr val="FFFF00"/>
                </a:solidFill>
                <a:latin typeface="Arial" pitchFamily="34" charset="0"/>
              </a:defRPr>
            </a:lvl7pPr>
            <a:lvl8pPr marL="1371600" algn="ctr" rtl="0" fontAlgn="base">
              <a:spcBef>
                <a:spcPct val="0"/>
              </a:spcBef>
              <a:spcAft>
                <a:spcPct val="0"/>
              </a:spcAft>
              <a:defRPr sz="3500" b="1">
                <a:solidFill>
                  <a:srgbClr val="FFFF00"/>
                </a:solidFill>
                <a:latin typeface="Arial" pitchFamily="34" charset="0"/>
              </a:defRPr>
            </a:lvl8pPr>
            <a:lvl9pPr marL="1828800" algn="ctr" rtl="0" fontAlgn="base">
              <a:spcBef>
                <a:spcPct val="0"/>
              </a:spcBef>
              <a:spcAft>
                <a:spcPct val="0"/>
              </a:spcAft>
              <a:defRPr sz="3500" b="1">
                <a:solidFill>
                  <a:srgbClr val="FFFF00"/>
                </a:solidFill>
                <a:latin typeface="Arial" pitchFamily="34" charset="0"/>
              </a:defRPr>
            </a:lvl9pPr>
          </a:lstStyle>
          <a:p>
            <a:pPr>
              <a:defRPr/>
            </a:pPr>
            <a:endParaRPr lang="en-GB" kern="0" dirty="0" smtClean="0">
              <a:latin typeface="Arial"/>
            </a:endParaRPr>
          </a:p>
        </p:txBody>
      </p:sp>
      <p:sp>
        <p:nvSpPr>
          <p:cNvPr id="8" name="Rectangle 5"/>
          <p:cNvSpPr>
            <a:spLocks noChangeArrowheads="1"/>
          </p:cNvSpPr>
          <p:nvPr/>
        </p:nvSpPr>
        <p:spPr bwMode="auto">
          <a:xfrm>
            <a:off x="1" y="44640"/>
            <a:ext cx="10287000" cy="1112091"/>
          </a:xfrm>
          <a:prstGeom prst="rect">
            <a:avLst/>
          </a:prstGeom>
          <a:noFill/>
          <a:ln>
            <a:noFill/>
          </a:ln>
          <a:effectLst>
            <a:outerShdw dist="35921" dir="2700000" algn="ctr" rotWithShape="0">
              <a:srgbClr val="0B0B0B"/>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3" tIns="45716" rIns="91433" bIns="45716">
            <a:spAutoFit/>
          </a:bodyPr>
          <a:lstStyle/>
          <a:p>
            <a:pPr algn="ctr" fontAlgn="auto">
              <a:lnSpc>
                <a:spcPct val="120000"/>
              </a:lnSpc>
              <a:spcBef>
                <a:spcPts val="0"/>
              </a:spcBef>
              <a:spcAft>
                <a:spcPts val="0"/>
              </a:spcAft>
              <a:defRPr/>
            </a:pPr>
            <a:r>
              <a:rPr lang="es-ES" sz="2800" b="1" kern="0" dirty="0" err="1">
                <a:solidFill>
                  <a:srgbClr val="FFFF00"/>
                </a:solidFill>
                <a:latin typeface="Arial"/>
                <a:cs typeface="Arial"/>
              </a:rPr>
              <a:t>Treatment</a:t>
            </a:r>
            <a:r>
              <a:rPr lang="es-ES" sz="2800" b="1" kern="0" dirty="0">
                <a:solidFill>
                  <a:srgbClr val="FFFF00"/>
                </a:solidFill>
                <a:latin typeface="Arial"/>
                <a:cs typeface="Arial"/>
              </a:rPr>
              <a:t> of </a:t>
            </a:r>
            <a:r>
              <a:rPr lang="es-ES" sz="2800" b="1" kern="0" dirty="0" err="1">
                <a:solidFill>
                  <a:srgbClr val="FFFF00"/>
                </a:solidFill>
                <a:latin typeface="Arial"/>
                <a:cs typeface="Arial"/>
              </a:rPr>
              <a:t>elderly</a:t>
            </a:r>
            <a:r>
              <a:rPr lang="es-ES" sz="2800" b="1" kern="0" dirty="0">
                <a:solidFill>
                  <a:srgbClr val="FFFF00"/>
                </a:solidFill>
                <a:latin typeface="Arial"/>
                <a:cs typeface="Arial"/>
              </a:rPr>
              <a:t> MM </a:t>
            </a:r>
            <a:r>
              <a:rPr lang="es-ES" sz="2800" b="1" kern="0" dirty="0" err="1">
                <a:solidFill>
                  <a:srgbClr val="FFFF00"/>
                </a:solidFill>
                <a:latin typeface="Arial"/>
                <a:cs typeface="Arial"/>
              </a:rPr>
              <a:t>patients</a:t>
            </a:r>
            <a:endParaRPr lang="es-ES" sz="2800" b="1" kern="0" dirty="0">
              <a:solidFill>
                <a:srgbClr val="FFFF00"/>
              </a:solidFill>
              <a:latin typeface="Arial"/>
              <a:cs typeface="Arial"/>
            </a:endParaRPr>
          </a:p>
          <a:p>
            <a:pPr algn="ctr" fontAlgn="auto">
              <a:lnSpc>
                <a:spcPct val="120000"/>
              </a:lnSpc>
              <a:spcBef>
                <a:spcPts val="0"/>
              </a:spcBef>
              <a:spcAft>
                <a:spcPts val="0"/>
              </a:spcAft>
              <a:defRPr/>
            </a:pPr>
            <a:r>
              <a:rPr lang="es-ES" sz="2800" b="1" kern="0" dirty="0">
                <a:solidFill>
                  <a:srgbClr val="F09828"/>
                </a:solidFill>
                <a:latin typeface="Arial"/>
                <a:cs typeface="Arial"/>
              </a:rPr>
              <a:t>MP plus </a:t>
            </a:r>
            <a:r>
              <a:rPr lang="es-ES" sz="2800" b="1" kern="0" dirty="0" err="1">
                <a:solidFill>
                  <a:srgbClr val="F09828"/>
                </a:solidFill>
                <a:latin typeface="Arial"/>
                <a:cs typeface="Arial"/>
              </a:rPr>
              <a:t>Bortezomib</a:t>
            </a:r>
            <a:r>
              <a:rPr lang="es-ES" sz="2800" b="1" kern="0" dirty="0">
                <a:solidFill>
                  <a:srgbClr val="F09828"/>
                </a:solidFill>
                <a:latin typeface="Arial"/>
                <a:cs typeface="Arial"/>
              </a:rPr>
              <a:t> (VMP)</a:t>
            </a:r>
          </a:p>
        </p:txBody>
      </p:sp>
      <p:sp>
        <p:nvSpPr>
          <p:cNvPr id="69" name="Line 19"/>
          <p:cNvSpPr>
            <a:spLocks noChangeShapeType="1"/>
          </p:cNvSpPr>
          <p:nvPr/>
        </p:nvSpPr>
        <p:spPr bwMode="auto">
          <a:xfrm>
            <a:off x="0" y="1268760"/>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lIns="91433" tIns="45716" rIns="91433" bIns="45716"/>
          <a:lstStyle/>
          <a:p>
            <a:pPr algn="ctr"/>
            <a:endParaRPr lang="es-ES" sz="2800" b="1">
              <a:solidFill>
                <a:srgbClr val="000000"/>
              </a:solidFill>
            </a:endParaRPr>
          </a:p>
        </p:txBody>
      </p:sp>
      <p:grpSp>
        <p:nvGrpSpPr>
          <p:cNvPr id="10" name="Agrupar 9"/>
          <p:cNvGrpSpPr/>
          <p:nvPr/>
        </p:nvGrpSpPr>
        <p:grpSpPr>
          <a:xfrm>
            <a:off x="4719058" y="1710524"/>
            <a:ext cx="5567946" cy="4339699"/>
            <a:chOff x="1861419" y="1124597"/>
            <a:chExt cx="5862597" cy="3254774"/>
          </a:xfrm>
        </p:grpSpPr>
        <p:sp>
          <p:nvSpPr>
            <p:cNvPr id="25" name="TextBox 1347"/>
            <p:cNvSpPr txBox="1">
              <a:spLocks noChangeArrowheads="1"/>
            </p:cNvSpPr>
            <p:nvPr/>
          </p:nvSpPr>
          <p:spPr bwMode="auto">
            <a:xfrm>
              <a:off x="4604891" y="1124597"/>
              <a:ext cx="62363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ctr" defTabSz="1097236" eaLnBrk="1" fontAlgn="auto" hangingPunct="1">
                <a:spcAft>
                  <a:spcPts val="0"/>
                </a:spcAft>
              </a:pPr>
              <a:r>
                <a:rPr lang="en-GB" sz="2200" kern="0" dirty="0">
                  <a:solidFill>
                    <a:srgbClr val="FFFFFF"/>
                  </a:solidFill>
                  <a:latin typeface="Arial" charset="0"/>
                </a:rPr>
                <a:t>OS</a:t>
              </a:r>
              <a:endParaRPr lang="en-US" sz="2200" kern="0" dirty="0">
                <a:solidFill>
                  <a:srgbClr val="FFFFFF"/>
                </a:solidFill>
                <a:latin typeface="Arial" charset="0"/>
              </a:endParaRPr>
            </a:p>
          </p:txBody>
        </p:sp>
        <p:sp>
          <p:nvSpPr>
            <p:cNvPr id="26" name="Rectangle 1326"/>
            <p:cNvSpPr>
              <a:spLocks noChangeArrowheads="1"/>
            </p:cNvSpPr>
            <p:nvPr/>
          </p:nvSpPr>
          <p:spPr bwMode="auto">
            <a:xfrm>
              <a:off x="2525725" y="2732891"/>
              <a:ext cx="3695736" cy="97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1097236" eaLnBrk="1" fontAlgn="auto" hangingPunct="1">
                <a:spcAft>
                  <a:spcPts val="0"/>
                </a:spcAft>
              </a:pPr>
              <a:r>
                <a:rPr lang="en-GB" sz="1700" kern="0" dirty="0">
                  <a:solidFill>
                    <a:srgbClr val="FFFFFF"/>
                  </a:solidFill>
                </a:rPr>
                <a:t>Median follow-up 60 months</a:t>
              </a:r>
            </a:p>
            <a:p>
              <a:pPr algn="ctr" defTabSz="1097236" eaLnBrk="1" fontAlgn="auto" hangingPunct="1">
                <a:spcAft>
                  <a:spcPts val="0"/>
                </a:spcAft>
              </a:pPr>
              <a:r>
                <a:rPr lang="en-GB" sz="1700" kern="0" dirty="0">
                  <a:solidFill>
                    <a:srgbClr val="FFFFFF"/>
                  </a:solidFill>
                </a:rPr>
                <a:t>Median OS:</a:t>
              </a:r>
            </a:p>
            <a:p>
              <a:pPr algn="ctr" defTabSz="1097236" eaLnBrk="1" fontAlgn="auto" hangingPunct="1">
                <a:spcAft>
                  <a:spcPts val="0"/>
                </a:spcAft>
              </a:pPr>
              <a:r>
                <a:rPr lang="en-GB" sz="1700" kern="0" dirty="0">
                  <a:solidFill>
                    <a:srgbClr val="FFFF00"/>
                  </a:solidFill>
                </a:rPr>
                <a:t>        VMP: 56m</a:t>
              </a:r>
            </a:p>
            <a:p>
              <a:pPr algn="ctr" defTabSz="1097236" eaLnBrk="1" fontAlgn="auto" hangingPunct="1">
                <a:spcAft>
                  <a:spcPts val="0"/>
                </a:spcAft>
              </a:pPr>
              <a:r>
                <a:rPr lang="en-GB" sz="1700" kern="0" dirty="0">
                  <a:solidFill>
                    <a:srgbClr val="FFC000"/>
                  </a:solidFill>
                </a:rPr>
                <a:t>       </a:t>
              </a:r>
              <a:r>
                <a:rPr lang="en-GB" sz="1700" kern="0" dirty="0">
                  <a:solidFill>
                    <a:srgbClr val="00FF00"/>
                  </a:solidFill>
                </a:rPr>
                <a:t> </a:t>
              </a:r>
              <a:r>
                <a:rPr lang="en-GB" sz="1700" kern="0" dirty="0">
                  <a:solidFill>
                    <a:srgbClr val="00FFFF"/>
                  </a:solidFill>
                </a:rPr>
                <a:t>MP: 43m</a:t>
              </a:r>
              <a:r>
                <a:rPr lang="en-GB" sz="1700" kern="0" dirty="0">
                  <a:solidFill>
                    <a:srgbClr val="00FF00"/>
                  </a:solidFill>
                </a:rPr>
                <a:t>, </a:t>
              </a:r>
              <a:r>
                <a:rPr lang="en-GB" sz="1700" i="1" kern="0" dirty="0">
                  <a:solidFill>
                    <a:srgbClr val="FFFFFF"/>
                  </a:solidFill>
                </a:rPr>
                <a:t>P</a:t>
              </a:r>
              <a:r>
                <a:rPr lang="en-GB" sz="1700" kern="0" dirty="0">
                  <a:solidFill>
                    <a:srgbClr val="FFFFFF"/>
                  </a:solidFill>
                </a:rPr>
                <a:t>=0.0008</a:t>
              </a:r>
            </a:p>
          </p:txBody>
        </p:sp>
        <p:graphicFrame>
          <p:nvGraphicFramePr>
            <p:cNvPr id="27" name="Object 27"/>
            <p:cNvGraphicFramePr>
              <a:graphicFrameLocks noChangeAspect="1"/>
            </p:cNvGraphicFramePr>
            <p:nvPr>
              <p:extLst>
                <p:ext uri="{D42A27DB-BD31-4B8C-83A1-F6EECF244321}">
                  <p14:modId xmlns:p14="http://schemas.microsoft.com/office/powerpoint/2010/main" val="571160015"/>
                </p:ext>
              </p:extLst>
            </p:nvPr>
          </p:nvGraphicFramePr>
          <p:xfrm>
            <a:off x="2347519" y="1331388"/>
            <a:ext cx="4279052" cy="2594234"/>
          </p:xfrm>
          <a:graphic>
            <a:graphicData uri="http://schemas.openxmlformats.org/presentationml/2006/ole">
              <mc:AlternateContent xmlns:mc="http://schemas.openxmlformats.org/markup-compatibility/2006">
                <mc:Choice xmlns:v="urn:schemas-microsoft-com:vml" Requires="v">
                  <p:oleObj spid="_x0000_s9261" name="CorelDRAW" r:id="rId4" imgW="6781800" imgH="2877312" progId="CorelDRAW.Graphic.14">
                    <p:embed/>
                  </p:oleObj>
                </mc:Choice>
                <mc:Fallback>
                  <p:oleObj name="CorelDRAW" r:id="rId4" imgW="6781800" imgH="2877312" progId="CorelDRAW.Graphic.1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7519" y="1331388"/>
                          <a:ext cx="4279052" cy="2594234"/>
                        </a:xfrm>
                        <a:prstGeom prst="rect">
                          <a:avLst/>
                        </a:prstGeom>
                        <a:noFill/>
                        <a:ln>
                          <a:noFill/>
                        </a:ln>
                        <a:effectLst/>
                        <a:extLst/>
                      </p:spPr>
                    </p:pic>
                  </p:oleObj>
                </mc:Fallback>
              </mc:AlternateContent>
            </a:graphicData>
          </a:graphic>
        </p:graphicFrame>
        <p:sp>
          <p:nvSpPr>
            <p:cNvPr id="28" name="TextBox 14"/>
            <p:cNvSpPr txBox="1">
              <a:spLocks noChangeArrowheads="1"/>
            </p:cNvSpPr>
            <p:nvPr/>
          </p:nvSpPr>
          <p:spPr bwMode="auto">
            <a:xfrm>
              <a:off x="3794754" y="1444286"/>
              <a:ext cx="3514551" cy="396262"/>
            </a:xfrm>
            <a:prstGeom prst="rect">
              <a:avLst/>
            </a:prstGeom>
            <a:noFill/>
            <a:ln w="9525">
              <a:noFill/>
              <a:miter lim="800000"/>
              <a:headEnd/>
              <a:tailEnd/>
            </a:ln>
          </p:spPr>
          <p:txBody>
            <a:bodyPr wrap="square" anchor="t">
              <a:prstTxWarp prst="textNoShape">
                <a:avLst/>
              </a:prstTxWarp>
              <a:spAutoFit/>
            </a:bodyPr>
            <a:lstStyle/>
            <a:p>
              <a:pPr algn="ctr" defTabSz="1097236" eaLnBrk="1" fontAlgn="auto" hangingPunct="1">
                <a:lnSpc>
                  <a:spcPct val="150000"/>
                </a:lnSpc>
                <a:spcAft>
                  <a:spcPts val="0"/>
                </a:spcAft>
              </a:pPr>
              <a:r>
                <a:rPr lang="en-GB" kern="0" dirty="0">
                  <a:solidFill>
                    <a:srgbClr val="FFFFFF"/>
                  </a:solidFill>
                  <a:latin typeface="Arial" pitchFamily="1" charset="0"/>
                  <a:ea typeface="ＭＳ Ｐゴシック" pitchFamily="1" charset="-128"/>
                  <a:cs typeface="ＭＳ Ｐゴシック" pitchFamily="1" charset="-128"/>
                </a:rPr>
                <a:t>Median </a:t>
              </a:r>
              <a:r>
                <a:rPr lang="en-GB" kern="0" dirty="0">
                  <a:solidFill>
                    <a:srgbClr val="FFFF00"/>
                  </a:solidFill>
                  <a:latin typeface="Arial" pitchFamily="1" charset="0"/>
                  <a:ea typeface="ＭＳ Ｐゴシック" pitchFamily="1" charset="-128"/>
                  <a:cs typeface="ＭＳ Ｐゴシック" pitchFamily="1" charset="-128"/>
                </a:rPr>
                <a:t>OS benefit: 13.3 m</a:t>
              </a:r>
            </a:p>
          </p:txBody>
        </p:sp>
        <p:cxnSp>
          <p:nvCxnSpPr>
            <p:cNvPr id="29" name="Straight Connector 16"/>
            <p:cNvCxnSpPr>
              <a:cxnSpLocks noChangeShapeType="1"/>
            </p:cNvCxnSpPr>
            <p:nvPr/>
          </p:nvCxnSpPr>
          <p:spPr bwMode="auto">
            <a:xfrm>
              <a:off x="5684970" y="2642754"/>
              <a:ext cx="0" cy="100046"/>
            </a:xfrm>
            <a:prstGeom prst="line">
              <a:avLst/>
            </a:prstGeom>
            <a:noFill/>
            <a:ln w="28575">
              <a:solidFill>
                <a:srgbClr val="FFFFFF"/>
              </a:solidFill>
              <a:prstDash val="dash"/>
              <a:round/>
              <a:headEnd/>
              <a:tailEnd/>
            </a:ln>
          </p:spPr>
        </p:cxnSp>
        <p:sp>
          <p:nvSpPr>
            <p:cNvPr id="30" name="Text Box 31"/>
            <p:cNvSpPr txBox="1">
              <a:spLocks noChangeArrowheads="1"/>
            </p:cNvSpPr>
            <p:nvPr/>
          </p:nvSpPr>
          <p:spPr bwMode="auto">
            <a:xfrm>
              <a:off x="1861419" y="1252502"/>
              <a:ext cx="513193" cy="2622256"/>
            </a:xfrm>
            <a:prstGeom prst="rect">
              <a:avLst/>
            </a:prstGeom>
            <a:noFill/>
            <a:ln w="9525">
              <a:noFill/>
              <a:miter lim="800000"/>
              <a:headEnd/>
              <a:tailEnd/>
            </a:ln>
            <a:effectLst/>
          </p:spPr>
          <p:txBody>
            <a:bodyPr wrap="square">
              <a:prstTxWarp prst="textNoShape">
                <a:avLst/>
              </a:prstTxWarp>
              <a:spAutoFit/>
            </a:bodyPr>
            <a:lstStyle/>
            <a:p>
              <a:pPr algn="r" defTabSz="1097236" eaLnBrk="1" fontAlgn="auto" hangingPunct="1">
                <a:spcAft>
                  <a:spcPct val="28000"/>
                </a:spcAft>
                <a:defRPr/>
              </a:pPr>
              <a:r>
                <a:rPr lang="en-GB" sz="1400" kern="0" dirty="0">
                  <a:solidFill>
                    <a:srgbClr val="FFFFFF"/>
                  </a:solidFill>
                </a:rPr>
                <a:t>100</a:t>
              </a:r>
            </a:p>
            <a:p>
              <a:pPr algn="r" defTabSz="1097236" eaLnBrk="1" fontAlgn="auto" hangingPunct="1">
                <a:spcAft>
                  <a:spcPct val="28000"/>
                </a:spcAft>
                <a:defRPr/>
              </a:pPr>
              <a:r>
                <a:rPr lang="en-GB" sz="1400" kern="0" dirty="0">
                  <a:solidFill>
                    <a:srgbClr val="FFFFFF"/>
                  </a:solidFill>
                </a:rPr>
                <a:t>90</a:t>
              </a:r>
            </a:p>
            <a:p>
              <a:pPr algn="r" defTabSz="1097236" eaLnBrk="1" fontAlgn="auto" hangingPunct="1">
                <a:spcAft>
                  <a:spcPct val="28000"/>
                </a:spcAft>
                <a:defRPr/>
              </a:pPr>
              <a:r>
                <a:rPr lang="en-GB" sz="1400" kern="0" dirty="0">
                  <a:solidFill>
                    <a:srgbClr val="FFFFFF"/>
                  </a:solidFill>
                </a:rPr>
                <a:t>80</a:t>
              </a:r>
            </a:p>
            <a:p>
              <a:pPr algn="r" defTabSz="1097236" eaLnBrk="1" fontAlgn="auto" hangingPunct="1">
                <a:spcAft>
                  <a:spcPct val="28000"/>
                </a:spcAft>
                <a:defRPr/>
              </a:pPr>
              <a:r>
                <a:rPr lang="en-GB" sz="1400" kern="0" dirty="0">
                  <a:solidFill>
                    <a:srgbClr val="FFFFFF"/>
                  </a:solidFill>
                </a:rPr>
                <a:t>70</a:t>
              </a:r>
            </a:p>
            <a:p>
              <a:pPr algn="r" defTabSz="1097236" eaLnBrk="1" fontAlgn="auto" hangingPunct="1">
                <a:spcAft>
                  <a:spcPct val="28000"/>
                </a:spcAft>
                <a:defRPr/>
              </a:pPr>
              <a:r>
                <a:rPr lang="en-GB" sz="1400" kern="0" dirty="0">
                  <a:solidFill>
                    <a:srgbClr val="FFFFFF"/>
                  </a:solidFill>
                </a:rPr>
                <a:t>60</a:t>
              </a:r>
            </a:p>
            <a:p>
              <a:pPr algn="r" defTabSz="1097236" eaLnBrk="1" fontAlgn="auto" hangingPunct="1">
                <a:spcAft>
                  <a:spcPct val="28000"/>
                </a:spcAft>
                <a:defRPr/>
              </a:pPr>
              <a:r>
                <a:rPr lang="en-GB" sz="1400" kern="0" dirty="0">
                  <a:solidFill>
                    <a:srgbClr val="FFFFFF"/>
                  </a:solidFill>
                </a:rPr>
                <a:t>50</a:t>
              </a:r>
            </a:p>
            <a:p>
              <a:pPr algn="r" defTabSz="1097236" eaLnBrk="1" fontAlgn="auto" hangingPunct="1">
                <a:spcAft>
                  <a:spcPct val="28000"/>
                </a:spcAft>
                <a:defRPr/>
              </a:pPr>
              <a:r>
                <a:rPr lang="en-GB" sz="1400" kern="0" dirty="0">
                  <a:solidFill>
                    <a:srgbClr val="FFFFFF"/>
                  </a:solidFill>
                </a:rPr>
                <a:t>40</a:t>
              </a:r>
            </a:p>
            <a:p>
              <a:pPr algn="r" defTabSz="1097236" eaLnBrk="1" fontAlgn="auto" hangingPunct="1">
                <a:spcAft>
                  <a:spcPct val="28000"/>
                </a:spcAft>
                <a:defRPr/>
              </a:pPr>
              <a:r>
                <a:rPr lang="en-GB" sz="1400" kern="0" dirty="0">
                  <a:solidFill>
                    <a:srgbClr val="FFFFFF"/>
                  </a:solidFill>
                </a:rPr>
                <a:t>30</a:t>
              </a:r>
            </a:p>
            <a:p>
              <a:pPr algn="r" defTabSz="1097236" eaLnBrk="1" fontAlgn="auto" hangingPunct="1">
                <a:spcAft>
                  <a:spcPct val="28000"/>
                </a:spcAft>
                <a:defRPr/>
              </a:pPr>
              <a:r>
                <a:rPr lang="en-GB" sz="1400" kern="0" dirty="0">
                  <a:solidFill>
                    <a:srgbClr val="FFFFFF"/>
                  </a:solidFill>
                </a:rPr>
                <a:t>20</a:t>
              </a:r>
            </a:p>
            <a:p>
              <a:pPr algn="r" defTabSz="1097236" eaLnBrk="1" fontAlgn="auto" hangingPunct="1">
                <a:spcAft>
                  <a:spcPct val="28000"/>
                </a:spcAft>
                <a:defRPr/>
              </a:pPr>
              <a:r>
                <a:rPr lang="en-GB" sz="1400" kern="0" dirty="0">
                  <a:solidFill>
                    <a:srgbClr val="FFFFFF"/>
                  </a:solidFill>
                </a:rPr>
                <a:t>10</a:t>
              </a:r>
            </a:p>
            <a:p>
              <a:pPr algn="r" defTabSz="1097236" eaLnBrk="1" fontAlgn="auto" hangingPunct="1">
                <a:spcAft>
                  <a:spcPct val="28000"/>
                </a:spcAft>
                <a:defRPr/>
              </a:pPr>
              <a:r>
                <a:rPr lang="en-GB" sz="1400" kern="0" dirty="0">
                  <a:solidFill>
                    <a:srgbClr val="FFFFFF"/>
                  </a:solidFill>
                </a:rPr>
                <a:t>0</a:t>
              </a:r>
            </a:p>
          </p:txBody>
        </p:sp>
        <p:sp>
          <p:nvSpPr>
            <p:cNvPr id="31" name="Text Box 34"/>
            <p:cNvSpPr txBox="1">
              <a:spLocks noChangeArrowheads="1"/>
            </p:cNvSpPr>
            <p:nvPr/>
          </p:nvSpPr>
          <p:spPr bwMode="auto">
            <a:xfrm>
              <a:off x="4100117" y="4113914"/>
              <a:ext cx="1673929" cy="265457"/>
            </a:xfrm>
            <a:prstGeom prst="rect">
              <a:avLst/>
            </a:prstGeom>
            <a:noFill/>
            <a:ln w="9525">
              <a:noFill/>
              <a:miter lim="800000"/>
              <a:headEnd/>
              <a:tailEnd/>
            </a:ln>
            <a:effectLst/>
          </p:spPr>
          <p:txBody>
            <a:bodyPr wrap="none">
              <a:prstTxWarp prst="textNoShape">
                <a:avLst/>
              </a:prstTxWarp>
              <a:spAutoFit/>
            </a:bodyPr>
            <a:lstStyle/>
            <a:p>
              <a:pPr algn="ctr" defTabSz="1097236" eaLnBrk="1" fontAlgn="auto" hangingPunct="1">
                <a:spcAft>
                  <a:spcPts val="0"/>
                </a:spcAft>
                <a:defRPr/>
              </a:pPr>
              <a:r>
                <a:rPr lang="en-GB" sz="1700" kern="0" dirty="0">
                  <a:solidFill>
                    <a:srgbClr val="FFFFFF"/>
                  </a:solidFill>
                </a:rPr>
                <a:t>Time (months)</a:t>
              </a:r>
            </a:p>
          </p:txBody>
        </p:sp>
        <p:sp>
          <p:nvSpPr>
            <p:cNvPr id="33" name="Text Box 33"/>
            <p:cNvSpPr txBox="1">
              <a:spLocks noChangeArrowheads="1"/>
            </p:cNvSpPr>
            <p:nvPr/>
          </p:nvSpPr>
          <p:spPr bwMode="auto">
            <a:xfrm>
              <a:off x="2298658" y="3921973"/>
              <a:ext cx="5425358" cy="392415"/>
            </a:xfrm>
            <a:prstGeom prst="rect">
              <a:avLst/>
            </a:prstGeom>
            <a:noFill/>
            <a:ln w="9525">
              <a:noFill/>
              <a:miter lim="800000"/>
              <a:headEnd/>
              <a:tailEnd/>
            </a:ln>
            <a:effectLst/>
          </p:spPr>
          <p:txBody>
            <a:bodyPr wrap="square">
              <a:prstTxWarp prst="textNoShape">
                <a:avLst/>
              </a:prstTxWarp>
              <a:spAutoFit/>
            </a:bodyPr>
            <a:lstStyle>
              <a:lvl1pPr eaLnBrk="0" hangingPunct="0">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cs typeface="ＭＳ Ｐゴシック" charset="0"/>
                </a:defRPr>
              </a:lvl1pPr>
              <a:lvl2pPr eaLnBrk="0" hangingPunct="0">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defRPr>
              </a:lvl2pPr>
              <a:lvl3pPr eaLnBrk="0" hangingPunct="0">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defRPr>
              </a:lvl3pPr>
              <a:lvl4pPr eaLnBrk="0" hangingPunct="0">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defRPr>
              </a:lvl4pPr>
              <a:lvl5pPr eaLnBrk="0" hangingPunct="0">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defRPr>
              </a:lvl5pPr>
              <a:lvl6pPr eaLnBrk="0" fontAlgn="base" hangingPunct="0">
                <a:spcBef>
                  <a:spcPct val="0"/>
                </a:spcBef>
                <a:spcAft>
                  <a:spcPct val="0"/>
                </a:spcAft>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defRPr>
              </a:lvl6pPr>
              <a:lvl7pPr eaLnBrk="0" fontAlgn="base" hangingPunct="0">
                <a:spcBef>
                  <a:spcPct val="0"/>
                </a:spcBef>
                <a:spcAft>
                  <a:spcPct val="0"/>
                </a:spcAft>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defRPr>
              </a:lvl7pPr>
              <a:lvl8pPr eaLnBrk="0" fontAlgn="base" hangingPunct="0">
                <a:spcBef>
                  <a:spcPct val="0"/>
                </a:spcBef>
                <a:spcAft>
                  <a:spcPct val="0"/>
                </a:spcAft>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defRPr>
              </a:lvl8pPr>
              <a:lvl9pPr eaLnBrk="0" fontAlgn="base" hangingPunct="0">
                <a:spcBef>
                  <a:spcPct val="0"/>
                </a:spcBef>
                <a:spcAft>
                  <a:spcPct val="0"/>
                </a:spcAft>
                <a:tabLst>
                  <a:tab pos="128588" algn="ctr"/>
                  <a:tab pos="631825" algn="ctr"/>
                  <a:tab pos="1144588" algn="ctr"/>
                  <a:tab pos="1657350" algn="ctr"/>
                  <a:tab pos="2170113" algn="ctr"/>
                  <a:tab pos="2674938" algn="ctr"/>
                  <a:tab pos="3187700" algn="ctr"/>
                  <a:tab pos="3708400" algn="ctr"/>
                  <a:tab pos="4205288" algn="ctr"/>
                  <a:tab pos="4725988" algn="ctr"/>
                  <a:tab pos="5230813" algn="ctr"/>
                  <a:tab pos="5741988" algn="ctr"/>
                  <a:tab pos="6264275" algn="ctr"/>
                  <a:tab pos="6767513" algn="ctr"/>
                </a:tabLst>
                <a:defRPr sz="2400">
                  <a:solidFill>
                    <a:srgbClr val="002F74"/>
                  </a:solidFill>
                  <a:latin typeface="Arial" charset="0"/>
                  <a:ea typeface="ＭＳ Ｐゴシック" charset="0"/>
                </a:defRPr>
              </a:lvl9pPr>
            </a:lstStyle>
            <a:p>
              <a:pPr eaLnBrk="1" hangingPunct="1">
                <a:spcBef>
                  <a:spcPct val="0"/>
                </a:spcBef>
                <a:defRPr/>
              </a:pPr>
              <a:r>
                <a:rPr lang="en-GB" sz="1400" dirty="0">
                  <a:solidFill>
                    <a:srgbClr val="FFFFFF"/>
                  </a:solidFill>
                </a:rPr>
                <a:t>0    6   12   18   24  30   36  42   48   54  60  66   72  78		</a:t>
              </a:r>
            </a:p>
          </p:txBody>
        </p:sp>
      </p:grpSp>
      <p:grpSp>
        <p:nvGrpSpPr>
          <p:cNvPr id="36" name="Agrupar 35"/>
          <p:cNvGrpSpPr/>
          <p:nvPr/>
        </p:nvGrpSpPr>
        <p:grpSpPr>
          <a:xfrm>
            <a:off x="-18828" y="1582942"/>
            <a:ext cx="4900908" cy="4474101"/>
            <a:chOff x="5494" y="1907540"/>
            <a:chExt cx="4769026" cy="3923157"/>
          </a:xfrm>
        </p:grpSpPr>
        <p:sp>
          <p:nvSpPr>
            <p:cNvPr id="37" name="TextBox 1346"/>
            <p:cNvSpPr txBox="1">
              <a:spLocks noChangeArrowheads="1"/>
            </p:cNvSpPr>
            <p:nvPr/>
          </p:nvSpPr>
          <p:spPr bwMode="auto">
            <a:xfrm>
              <a:off x="2219326" y="1907540"/>
              <a:ext cx="693246" cy="377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ctr" eaLnBrk="1" hangingPunct="1">
                <a:spcBef>
                  <a:spcPct val="0"/>
                </a:spcBef>
              </a:pPr>
              <a:r>
                <a:rPr lang="en-GB" sz="2200" dirty="0">
                  <a:solidFill>
                    <a:srgbClr val="FFFFFF"/>
                  </a:solidFill>
                  <a:latin typeface="Arial" charset="0"/>
                </a:rPr>
                <a:t>TTP</a:t>
              </a:r>
              <a:endParaRPr lang="en-US" sz="2200" dirty="0">
                <a:solidFill>
                  <a:srgbClr val="FFFFFF"/>
                </a:solidFill>
                <a:latin typeface="Arial" charset="0"/>
              </a:endParaRPr>
            </a:p>
          </p:txBody>
        </p:sp>
        <p:sp>
          <p:nvSpPr>
            <p:cNvPr id="38" name="Freeform 5"/>
            <p:cNvSpPr>
              <a:spLocks/>
            </p:cNvSpPr>
            <p:nvPr/>
          </p:nvSpPr>
          <p:spPr bwMode="auto">
            <a:xfrm>
              <a:off x="619033" y="2341899"/>
              <a:ext cx="3813215" cy="1451001"/>
            </a:xfrm>
            <a:custGeom>
              <a:avLst/>
              <a:gdLst>
                <a:gd name="T0" fmla="*/ 2147483647 w 3274"/>
                <a:gd name="T1" fmla="*/ 0 h 945"/>
                <a:gd name="T2" fmla="*/ 2147483647 w 3274"/>
                <a:gd name="T3" fmla="*/ 2147483647 h 945"/>
                <a:gd name="T4" fmla="*/ 2147483647 w 3274"/>
                <a:gd name="T5" fmla="*/ 2147483647 h 945"/>
                <a:gd name="T6" fmla="*/ 2147483647 w 3274"/>
                <a:gd name="T7" fmla="*/ 2147483647 h 945"/>
                <a:gd name="T8" fmla="*/ 2147483647 w 3274"/>
                <a:gd name="T9" fmla="*/ 2147483647 h 945"/>
                <a:gd name="T10" fmla="*/ 2147483647 w 3274"/>
                <a:gd name="T11" fmla="*/ 2147483647 h 945"/>
                <a:gd name="T12" fmla="*/ 2147483647 w 3274"/>
                <a:gd name="T13" fmla="*/ 2147483647 h 945"/>
                <a:gd name="T14" fmla="*/ 2147483647 w 3274"/>
                <a:gd name="T15" fmla="*/ 2147483647 h 945"/>
                <a:gd name="T16" fmla="*/ 2147483647 w 3274"/>
                <a:gd name="T17" fmla="*/ 2147483647 h 945"/>
                <a:gd name="T18" fmla="*/ 2147483647 w 3274"/>
                <a:gd name="T19" fmla="*/ 2147483647 h 945"/>
                <a:gd name="T20" fmla="*/ 2147483647 w 3274"/>
                <a:gd name="T21" fmla="*/ 2147483647 h 945"/>
                <a:gd name="T22" fmla="*/ 2147483647 w 3274"/>
                <a:gd name="T23" fmla="*/ 2147483647 h 945"/>
                <a:gd name="T24" fmla="*/ 2147483647 w 3274"/>
                <a:gd name="T25" fmla="*/ 2147483647 h 945"/>
                <a:gd name="T26" fmla="*/ 2147483647 w 3274"/>
                <a:gd name="T27" fmla="*/ 2147483647 h 945"/>
                <a:gd name="T28" fmla="*/ 2147483647 w 3274"/>
                <a:gd name="T29" fmla="*/ 2147483647 h 945"/>
                <a:gd name="T30" fmla="*/ 2147483647 w 3274"/>
                <a:gd name="T31" fmla="*/ 2147483647 h 945"/>
                <a:gd name="T32" fmla="*/ 2147483647 w 3274"/>
                <a:gd name="T33" fmla="*/ 2147483647 h 945"/>
                <a:gd name="T34" fmla="*/ 2147483647 w 3274"/>
                <a:gd name="T35" fmla="*/ 2147483647 h 945"/>
                <a:gd name="T36" fmla="*/ 2147483647 w 3274"/>
                <a:gd name="T37" fmla="*/ 2147483647 h 945"/>
                <a:gd name="T38" fmla="*/ 2147483647 w 3274"/>
                <a:gd name="T39" fmla="*/ 2147483647 h 945"/>
                <a:gd name="T40" fmla="*/ 2147483647 w 3274"/>
                <a:gd name="T41" fmla="*/ 2147483647 h 945"/>
                <a:gd name="T42" fmla="*/ 2147483647 w 3274"/>
                <a:gd name="T43" fmla="*/ 2147483647 h 945"/>
                <a:gd name="T44" fmla="*/ 2147483647 w 3274"/>
                <a:gd name="T45" fmla="*/ 2147483647 h 945"/>
                <a:gd name="T46" fmla="*/ 2147483647 w 3274"/>
                <a:gd name="T47" fmla="*/ 2147483647 h 945"/>
                <a:gd name="T48" fmla="*/ 2147483647 w 3274"/>
                <a:gd name="T49" fmla="*/ 2147483647 h 945"/>
                <a:gd name="T50" fmla="*/ 2147483647 w 3274"/>
                <a:gd name="T51" fmla="*/ 2147483647 h 945"/>
                <a:gd name="T52" fmla="*/ 2147483647 w 3274"/>
                <a:gd name="T53" fmla="*/ 2147483647 h 945"/>
                <a:gd name="T54" fmla="*/ 2147483647 w 3274"/>
                <a:gd name="T55" fmla="*/ 2147483647 h 945"/>
                <a:gd name="T56" fmla="*/ 2147483647 w 3274"/>
                <a:gd name="T57" fmla="*/ 2147483647 h 945"/>
                <a:gd name="T58" fmla="*/ 2147483647 w 3274"/>
                <a:gd name="T59" fmla="*/ 2147483647 h 945"/>
                <a:gd name="T60" fmla="*/ 2147483647 w 3274"/>
                <a:gd name="T61" fmla="*/ 2147483647 h 945"/>
                <a:gd name="T62" fmla="*/ 2147483647 w 3274"/>
                <a:gd name="T63" fmla="*/ 2147483647 h 945"/>
                <a:gd name="T64" fmla="*/ 2147483647 w 3274"/>
                <a:gd name="T65" fmla="*/ 2147483647 h 945"/>
                <a:gd name="T66" fmla="*/ 2147483647 w 3274"/>
                <a:gd name="T67" fmla="*/ 2147483647 h 945"/>
                <a:gd name="T68" fmla="*/ 2147483647 w 3274"/>
                <a:gd name="T69" fmla="*/ 2147483647 h 945"/>
                <a:gd name="T70" fmla="*/ 2147483647 w 3274"/>
                <a:gd name="T71" fmla="*/ 2147483647 h 945"/>
                <a:gd name="T72" fmla="*/ 2147483647 w 3274"/>
                <a:gd name="T73" fmla="*/ 2147483647 h 945"/>
                <a:gd name="T74" fmla="*/ 2147483647 w 3274"/>
                <a:gd name="T75" fmla="*/ 2147483647 h 945"/>
                <a:gd name="T76" fmla="*/ 2147483647 w 3274"/>
                <a:gd name="T77" fmla="*/ 2147483647 h 945"/>
                <a:gd name="T78" fmla="*/ 2147483647 w 3274"/>
                <a:gd name="T79" fmla="*/ 2147483647 h 945"/>
                <a:gd name="T80" fmla="*/ 2147483647 w 3274"/>
                <a:gd name="T81" fmla="*/ 2147483647 h 945"/>
                <a:gd name="T82" fmla="*/ 2147483647 w 3274"/>
                <a:gd name="T83" fmla="*/ 2147483647 h 945"/>
                <a:gd name="T84" fmla="*/ 2147483647 w 3274"/>
                <a:gd name="T85" fmla="*/ 2147483647 h 945"/>
                <a:gd name="T86" fmla="*/ 2147483647 w 3274"/>
                <a:gd name="T87" fmla="*/ 2147483647 h 945"/>
                <a:gd name="T88" fmla="*/ 2147483647 w 3274"/>
                <a:gd name="T89" fmla="*/ 2147483647 h 945"/>
                <a:gd name="T90" fmla="*/ 2147483647 w 3274"/>
                <a:gd name="T91" fmla="*/ 2147483647 h 945"/>
                <a:gd name="T92" fmla="*/ 2147483647 w 3274"/>
                <a:gd name="T93" fmla="*/ 2147483647 h 945"/>
                <a:gd name="T94" fmla="*/ 2147483647 w 3274"/>
                <a:gd name="T95" fmla="*/ 2147483647 h 945"/>
                <a:gd name="T96" fmla="*/ 2147483647 w 3274"/>
                <a:gd name="T97" fmla="*/ 2147483647 h 945"/>
                <a:gd name="T98" fmla="*/ 2147483647 w 3274"/>
                <a:gd name="T99" fmla="*/ 2147483647 h 945"/>
                <a:gd name="T100" fmla="*/ 2147483647 w 3274"/>
                <a:gd name="T101" fmla="*/ 2147483647 h 945"/>
                <a:gd name="T102" fmla="*/ 2147483647 w 3274"/>
                <a:gd name="T103" fmla="*/ 2147483647 h 945"/>
                <a:gd name="T104" fmla="*/ 2147483647 w 3274"/>
                <a:gd name="T105" fmla="*/ 2147483647 h 945"/>
                <a:gd name="T106" fmla="*/ 2147483647 w 3274"/>
                <a:gd name="T107" fmla="*/ 2147483647 h 945"/>
                <a:gd name="T108" fmla="*/ 2147483647 w 3274"/>
                <a:gd name="T109" fmla="*/ 2147483647 h 945"/>
                <a:gd name="T110" fmla="*/ 2147483647 w 3274"/>
                <a:gd name="T111" fmla="*/ 2147483647 h 945"/>
                <a:gd name="T112" fmla="*/ 2147483647 w 3274"/>
                <a:gd name="T113" fmla="*/ 2147483647 h 945"/>
                <a:gd name="T114" fmla="*/ 2147483647 w 3274"/>
                <a:gd name="T115" fmla="*/ 2147483647 h 945"/>
                <a:gd name="T116" fmla="*/ 2147483647 w 3274"/>
                <a:gd name="T117" fmla="*/ 2147483647 h 945"/>
                <a:gd name="T118" fmla="*/ 2147483647 w 3274"/>
                <a:gd name="T119" fmla="*/ 2147483647 h 9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74"/>
                <a:gd name="T181" fmla="*/ 0 h 945"/>
                <a:gd name="T182" fmla="*/ 3274 w 3274"/>
                <a:gd name="T183" fmla="*/ 945 h 9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74" h="945">
                  <a:moveTo>
                    <a:pt x="0" y="0"/>
                  </a:moveTo>
                  <a:lnTo>
                    <a:pt x="91" y="0"/>
                  </a:lnTo>
                  <a:lnTo>
                    <a:pt x="93" y="11"/>
                  </a:lnTo>
                  <a:lnTo>
                    <a:pt x="109" y="11"/>
                  </a:lnTo>
                  <a:lnTo>
                    <a:pt x="111" y="20"/>
                  </a:lnTo>
                  <a:lnTo>
                    <a:pt x="330" y="15"/>
                  </a:lnTo>
                  <a:lnTo>
                    <a:pt x="331" y="26"/>
                  </a:lnTo>
                  <a:lnTo>
                    <a:pt x="355" y="24"/>
                  </a:lnTo>
                  <a:lnTo>
                    <a:pt x="354" y="33"/>
                  </a:lnTo>
                  <a:lnTo>
                    <a:pt x="450" y="30"/>
                  </a:lnTo>
                  <a:lnTo>
                    <a:pt x="451" y="39"/>
                  </a:lnTo>
                  <a:lnTo>
                    <a:pt x="553" y="41"/>
                  </a:lnTo>
                  <a:lnTo>
                    <a:pt x="555" y="50"/>
                  </a:lnTo>
                  <a:lnTo>
                    <a:pt x="591" y="50"/>
                  </a:lnTo>
                  <a:lnTo>
                    <a:pt x="592" y="59"/>
                  </a:lnTo>
                  <a:lnTo>
                    <a:pt x="619" y="57"/>
                  </a:lnTo>
                  <a:lnTo>
                    <a:pt x="619" y="69"/>
                  </a:lnTo>
                  <a:lnTo>
                    <a:pt x="634" y="71"/>
                  </a:lnTo>
                  <a:lnTo>
                    <a:pt x="634" y="81"/>
                  </a:lnTo>
                  <a:lnTo>
                    <a:pt x="708" y="81"/>
                  </a:lnTo>
                  <a:lnTo>
                    <a:pt x="708" y="92"/>
                  </a:lnTo>
                  <a:lnTo>
                    <a:pt x="786" y="90"/>
                  </a:lnTo>
                  <a:lnTo>
                    <a:pt x="787" y="99"/>
                  </a:lnTo>
                  <a:lnTo>
                    <a:pt x="819" y="98"/>
                  </a:lnTo>
                  <a:lnTo>
                    <a:pt x="819" y="105"/>
                  </a:lnTo>
                  <a:lnTo>
                    <a:pt x="874" y="104"/>
                  </a:lnTo>
                  <a:lnTo>
                    <a:pt x="876" y="119"/>
                  </a:lnTo>
                  <a:lnTo>
                    <a:pt x="927" y="119"/>
                  </a:lnTo>
                  <a:lnTo>
                    <a:pt x="928" y="132"/>
                  </a:lnTo>
                  <a:lnTo>
                    <a:pt x="969" y="135"/>
                  </a:lnTo>
                  <a:lnTo>
                    <a:pt x="970" y="141"/>
                  </a:lnTo>
                  <a:lnTo>
                    <a:pt x="1018" y="141"/>
                  </a:lnTo>
                  <a:lnTo>
                    <a:pt x="1020" y="149"/>
                  </a:lnTo>
                  <a:lnTo>
                    <a:pt x="1047" y="147"/>
                  </a:lnTo>
                  <a:lnTo>
                    <a:pt x="1047" y="161"/>
                  </a:lnTo>
                  <a:lnTo>
                    <a:pt x="1102" y="161"/>
                  </a:lnTo>
                  <a:lnTo>
                    <a:pt x="1102" y="167"/>
                  </a:lnTo>
                  <a:lnTo>
                    <a:pt x="1185" y="170"/>
                  </a:lnTo>
                  <a:lnTo>
                    <a:pt x="1185" y="177"/>
                  </a:lnTo>
                  <a:lnTo>
                    <a:pt x="1210" y="176"/>
                  </a:lnTo>
                  <a:lnTo>
                    <a:pt x="1210" y="185"/>
                  </a:lnTo>
                  <a:lnTo>
                    <a:pt x="1243" y="182"/>
                  </a:lnTo>
                  <a:lnTo>
                    <a:pt x="1245" y="203"/>
                  </a:lnTo>
                  <a:lnTo>
                    <a:pt x="1311" y="204"/>
                  </a:lnTo>
                  <a:lnTo>
                    <a:pt x="1311" y="218"/>
                  </a:lnTo>
                  <a:lnTo>
                    <a:pt x="1342" y="218"/>
                  </a:lnTo>
                  <a:lnTo>
                    <a:pt x="1344" y="236"/>
                  </a:lnTo>
                  <a:lnTo>
                    <a:pt x="1398" y="236"/>
                  </a:lnTo>
                  <a:lnTo>
                    <a:pt x="1396" y="252"/>
                  </a:lnTo>
                  <a:lnTo>
                    <a:pt x="1414" y="251"/>
                  </a:lnTo>
                  <a:lnTo>
                    <a:pt x="1414" y="264"/>
                  </a:lnTo>
                  <a:lnTo>
                    <a:pt x="1440" y="266"/>
                  </a:lnTo>
                  <a:lnTo>
                    <a:pt x="1440" y="272"/>
                  </a:lnTo>
                  <a:lnTo>
                    <a:pt x="1501" y="270"/>
                  </a:lnTo>
                  <a:lnTo>
                    <a:pt x="1503" y="282"/>
                  </a:lnTo>
                  <a:lnTo>
                    <a:pt x="1533" y="278"/>
                  </a:lnTo>
                  <a:lnTo>
                    <a:pt x="1533" y="287"/>
                  </a:lnTo>
                  <a:lnTo>
                    <a:pt x="1546" y="288"/>
                  </a:lnTo>
                  <a:lnTo>
                    <a:pt x="1546" y="305"/>
                  </a:lnTo>
                  <a:lnTo>
                    <a:pt x="1581" y="306"/>
                  </a:lnTo>
                  <a:lnTo>
                    <a:pt x="1581" y="321"/>
                  </a:lnTo>
                  <a:lnTo>
                    <a:pt x="1696" y="320"/>
                  </a:lnTo>
                  <a:lnTo>
                    <a:pt x="1698" y="341"/>
                  </a:lnTo>
                  <a:lnTo>
                    <a:pt x="1716" y="341"/>
                  </a:lnTo>
                  <a:lnTo>
                    <a:pt x="1717" y="354"/>
                  </a:lnTo>
                  <a:lnTo>
                    <a:pt x="1740" y="356"/>
                  </a:lnTo>
                  <a:lnTo>
                    <a:pt x="1740" y="369"/>
                  </a:lnTo>
                  <a:lnTo>
                    <a:pt x="1761" y="369"/>
                  </a:lnTo>
                  <a:lnTo>
                    <a:pt x="1762" y="378"/>
                  </a:lnTo>
                  <a:lnTo>
                    <a:pt x="1786" y="378"/>
                  </a:lnTo>
                  <a:lnTo>
                    <a:pt x="1786" y="386"/>
                  </a:lnTo>
                  <a:lnTo>
                    <a:pt x="1869" y="383"/>
                  </a:lnTo>
                  <a:lnTo>
                    <a:pt x="1869" y="395"/>
                  </a:lnTo>
                  <a:lnTo>
                    <a:pt x="1882" y="396"/>
                  </a:lnTo>
                  <a:lnTo>
                    <a:pt x="1882" y="407"/>
                  </a:lnTo>
                  <a:lnTo>
                    <a:pt x="1894" y="410"/>
                  </a:lnTo>
                  <a:lnTo>
                    <a:pt x="1893" y="425"/>
                  </a:lnTo>
                  <a:lnTo>
                    <a:pt x="1902" y="428"/>
                  </a:lnTo>
                  <a:lnTo>
                    <a:pt x="1899" y="456"/>
                  </a:lnTo>
                  <a:lnTo>
                    <a:pt x="1953" y="456"/>
                  </a:lnTo>
                  <a:lnTo>
                    <a:pt x="1951" y="486"/>
                  </a:lnTo>
                  <a:lnTo>
                    <a:pt x="1972" y="488"/>
                  </a:lnTo>
                  <a:lnTo>
                    <a:pt x="1971" y="510"/>
                  </a:lnTo>
                  <a:lnTo>
                    <a:pt x="1984" y="510"/>
                  </a:lnTo>
                  <a:lnTo>
                    <a:pt x="1984" y="522"/>
                  </a:lnTo>
                  <a:lnTo>
                    <a:pt x="2007" y="524"/>
                  </a:lnTo>
                  <a:lnTo>
                    <a:pt x="2010" y="552"/>
                  </a:lnTo>
                  <a:lnTo>
                    <a:pt x="2038" y="552"/>
                  </a:lnTo>
                  <a:lnTo>
                    <a:pt x="2038" y="564"/>
                  </a:lnTo>
                  <a:lnTo>
                    <a:pt x="2104" y="563"/>
                  </a:lnTo>
                  <a:lnTo>
                    <a:pt x="2104" y="590"/>
                  </a:lnTo>
                  <a:lnTo>
                    <a:pt x="2118" y="590"/>
                  </a:lnTo>
                  <a:lnTo>
                    <a:pt x="2119" y="602"/>
                  </a:lnTo>
                  <a:lnTo>
                    <a:pt x="2145" y="600"/>
                  </a:lnTo>
                  <a:lnTo>
                    <a:pt x="2145" y="629"/>
                  </a:lnTo>
                  <a:lnTo>
                    <a:pt x="2166" y="627"/>
                  </a:lnTo>
                  <a:lnTo>
                    <a:pt x="2167" y="639"/>
                  </a:lnTo>
                  <a:lnTo>
                    <a:pt x="2220" y="641"/>
                  </a:lnTo>
                  <a:lnTo>
                    <a:pt x="2220" y="654"/>
                  </a:lnTo>
                  <a:lnTo>
                    <a:pt x="2251" y="653"/>
                  </a:lnTo>
                  <a:lnTo>
                    <a:pt x="2251" y="674"/>
                  </a:lnTo>
                  <a:lnTo>
                    <a:pt x="2314" y="674"/>
                  </a:lnTo>
                  <a:lnTo>
                    <a:pt x="2314" y="689"/>
                  </a:lnTo>
                  <a:lnTo>
                    <a:pt x="2389" y="690"/>
                  </a:lnTo>
                  <a:lnTo>
                    <a:pt x="2389" y="708"/>
                  </a:lnTo>
                  <a:lnTo>
                    <a:pt x="2499" y="708"/>
                  </a:lnTo>
                  <a:lnTo>
                    <a:pt x="2497" y="732"/>
                  </a:lnTo>
                  <a:lnTo>
                    <a:pt x="2506" y="732"/>
                  </a:lnTo>
                  <a:lnTo>
                    <a:pt x="2506" y="758"/>
                  </a:lnTo>
                  <a:lnTo>
                    <a:pt x="2514" y="758"/>
                  </a:lnTo>
                  <a:lnTo>
                    <a:pt x="2514" y="777"/>
                  </a:lnTo>
                  <a:lnTo>
                    <a:pt x="2569" y="779"/>
                  </a:lnTo>
                  <a:lnTo>
                    <a:pt x="2568" y="806"/>
                  </a:lnTo>
                  <a:lnTo>
                    <a:pt x="2749" y="807"/>
                  </a:lnTo>
                  <a:lnTo>
                    <a:pt x="2748" y="843"/>
                  </a:lnTo>
                  <a:lnTo>
                    <a:pt x="2917" y="843"/>
                  </a:lnTo>
                  <a:lnTo>
                    <a:pt x="2917" y="896"/>
                  </a:lnTo>
                  <a:lnTo>
                    <a:pt x="3037" y="896"/>
                  </a:lnTo>
                  <a:lnTo>
                    <a:pt x="3039" y="945"/>
                  </a:lnTo>
                  <a:lnTo>
                    <a:pt x="3274" y="945"/>
                  </a:lnTo>
                </a:path>
              </a:pathLst>
            </a:custGeom>
            <a:noFill/>
            <a:ln w="28575">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pPr algn="ctr"/>
              <a:endParaRPr lang="es-ES" sz="2800" b="1">
                <a:solidFill>
                  <a:srgbClr val="000000"/>
                </a:solidFill>
              </a:endParaRPr>
            </a:p>
          </p:txBody>
        </p:sp>
        <p:sp>
          <p:nvSpPr>
            <p:cNvPr id="39" name="Freeform 6"/>
            <p:cNvSpPr>
              <a:spLocks/>
            </p:cNvSpPr>
            <p:nvPr/>
          </p:nvSpPr>
          <p:spPr bwMode="auto">
            <a:xfrm>
              <a:off x="617447" y="2341899"/>
              <a:ext cx="3924340" cy="2003403"/>
            </a:xfrm>
            <a:custGeom>
              <a:avLst/>
              <a:gdLst>
                <a:gd name="T0" fmla="*/ 2147483647 w 3369"/>
                <a:gd name="T1" fmla="*/ 2147483647 h 1305"/>
                <a:gd name="T2" fmla="*/ 2147483647 w 3369"/>
                <a:gd name="T3" fmla="*/ 2147483647 h 1305"/>
                <a:gd name="T4" fmla="*/ 2147483647 w 3369"/>
                <a:gd name="T5" fmla="*/ 2147483647 h 1305"/>
                <a:gd name="T6" fmla="*/ 2147483647 w 3369"/>
                <a:gd name="T7" fmla="*/ 2147483647 h 1305"/>
                <a:gd name="T8" fmla="*/ 2147483647 w 3369"/>
                <a:gd name="T9" fmla="*/ 2147483647 h 1305"/>
                <a:gd name="T10" fmla="*/ 2147483647 w 3369"/>
                <a:gd name="T11" fmla="*/ 2147483647 h 1305"/>
                <a:gd name="T12" fmla="*/ 2147483647 w 3369"/>
                <a:gd name="T13" fmla="*/ 2147483647 h 1305"/>
                <a:gd name="T14" fmla="*/ 2147483647 w 3369"/>
                <a:gd name="T15" fmla="*/ 2147483647 h 1305"/>
                <a:gd name="T16" fmla="*/ 2147483647 w 3369"/>
                <a:gd name="T17" fmla="*/ 2147483647 h 1305"/>
                <a:gd name="T18" fmla="*/ 2147483647 w 3369"/>
                <a:gd name="T19" fmla="*/ 2147483647 h 1305"/>
                <a:gd name="T20" fmla="*/ 2147483647 w 3369"/>
                <a:gd name="T21" fmla="*/ 2147483647 h 1305"/>
                <a:gd name="T22" fmla="*/ 2147483647 w 3369"/>
                <a:gd name="T23" fmla="*/ 2147483647 h 1305"/>
                <a:gd name="T24" fmla="*/ 2147483647 w 3369"/>
                <a:gd name="T25" fmla="*/ 2147483647 h 1305"/>
                <a:gd name="T26" fmla="*/ 2147483647 w 3369"/>
                <a:gd name="T27" fmla="*/ 2147483647 h 1305"/>
                <a:gd name="T28" fmla="*/ 2147483647 w 3369"/>
                <a:gd name="T29" fmla="*/ 2147483647 h 1305"/>
                <a:gd name="T30" fmla="*/ 2147483647 w 3369"/>
                <a:gd name="T31" fmla="*/ 2147483647 h 1305"/>
                <a:gd name="T32" fmla="*/ 2147483647 w 3369"/>
                <a:gd name="T33" fmla="*/ 2147483647 h 1305"/>
                <a:gd name="T34" fmla="*/ 2147483647 w 3369"/>
                <a:gd name="T35" fmla="*/ 2147483647 h 1305"/>
                <a:gd name="T36" fmla="*/ 2147483647 w 3369"/>
                <a:gd name="T37" fmla="*/ 2147483647 h 1305"/>
                <a:gd name="T38" fmla="*/ 2147483647 w 3369"/>
                <a:gd name="T39" fmla="*/ 2147483647 h 1305"/>
                <a:gd name="T40" fmla="*/ 2147483647 w 3369"/>
                <a:gd name="T41" fmla="*/ 2147483647 h 1305"/>
                <a:gd name="T42" fmla="*/ 2147483647 w 3369"/>
                <a:gd name="T43" fmla="*/ 2147483647 h 1305"/>
                <a:gd name="T44" fmla="*/ 2147483647 w 3369"/>
                <a:gd name="T45" fmla="*/ 2147483647 h 1305"/>
                <a:gd name="T46" fmla="*/ 2147483647 w 3369"/>
                <a:gd name="T47" fmla="*/ 2147483647 h 1305"/>
                <a:gd name="T48" fmla="*/ 2147483647 w 3369"/>
                <a:gd name="T49" fmla="*/ 2147483647 h 1305"/>
                <a:gd name="T50" fmla="*/ 2147483647 w 3369"/>
                <a:gd name="T51" fmla="*/ 2147483647 h 1305"/>
                <a:gd name="T52" fmla="*/ 2147483647 w 3369"/>
                <a:gd name="T53" fmla="*/ 2147483647 h 1305"/>
                <a:gd name="T54" fmla="*/ 2147483647 w 3369"/>
                <a:gd name="T55" fmla="*/ 2147483647 h 1305"/>
                <a:gd name="T56" fmla="*/ 2147483647 w 3369"/>
                <a:gd name="T57" fmla="*/ 2147483647 h 1305"/>
                <a:gd name="T58" fmla="*/ 2147483647 w 3369"/>
                <a:gd name="T59" fmla="*/ 2147483647 h 1305"/>
                <a:gd name="T60" fmla="*/ 2147483647 w 3369"/>
                <a:gd name="T61" fmla="*/ 2147483647 h 1305"/>
                <a:gd name="T62" fmla="*/ 2147483647 w 3369"/>
                <a:gd name="T63" fmla="*/ 2147483647 h 1305"/>
                <a:gd name="T64" fmla="*/ 2147483647 w 3369"/>
                <a:gd name="T65" fmla="*/ 2147483647 h 1305"/>
                <a:gd name="T66" fmla="*/ 2147483647 w 3369"/>
                <a:gd name="T67" fmla="*/ 2147483647 h 1305"/>
                <a:gd name="T68" fmla="*/ 2147483647 w 3369"/>
                <a:gd name="T69" fmla="*/ 2147483647 h 1305"/>
                <a:gd name="T70" fmla="*/ 2147483647 w 3369"/>
                <a:gd name="T71" fmla="*/ 2147483647 h 1305"/>
                <a:gd name="T72" fmla="*/ 2147483647 w 3369"/>
                <a:gd name="T73" fmla="*/ 2147483647 h 1305"/>
                <a:gd name="T74" fmla="*/ 2147483647 w 3369"/>
                <a:gd name="T75" fmla="*/ 2147483647 h 1305"/>
                <a:gd name="T76" fmla="*/ 2147483647 w 3369"/>
                <a:gd name="T77" fmla="*/ 2147483647 h 1305"/>
                <a:gd name="T78" fmla="*/ 2147483647 w 3369"/>
                <a:gd name="T79" fmla="*/ 2147483647 h 1305"/>
                <a:gd name="T80" fmla="*/ 2147483647 w 3369"/>
                <a:gd name="T81" fmla="*/ 2147483647 h 1305"/>
                <a:gd name="T82" fmla="*/ 2147483647 w 3369"/>
                <a:gd name="T83" fmla="*/ 2147483647 h 1305"/>
                <a:gd name="T84" fmla="*/ 2147483647 w 3369"/>
                <a:gd name="T85" fmla="*/ 2147483647 h 1305"/>
                <a:gd name="T86" fmla="*/ 2147483647 w 3369"/>
                <a:gd name="T87" fmla="*/ 2147483647 h 1305"/>
                <a:gd name="T88" fmla="*/ 2147483647 w 3369"/>
                <a:gd name="T89" fmla="*/ 2147483647 h 1305"/>
                <a:gd name="T90" fmla="*/ 2147483647 w 3369"/>
                <a:gd name="T91" fmla="*/ 2147483647 h 1305"/>
                <a:gd name="T92" fmla="*/ 2147483647 w 3369"/>
                <a:gd name="T93" fmla="*/ 2147483647 h 1305"/>
                <a:gd name="T94" fmla="*/ 2147483647 w 3369"/>
                <a:gd name="T95" fmla="*/ 2147483647 h 13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69"/>
                <a:gd name="T145" fmla="*/ 0 h 1305"/>
                <a:gd name="T146" fmla="*/ 3369 w 3369"/>
                <a:gd name="T147" fmla="*/ 1305 h 130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69" h="1305">
                  <a:moveTo>
                    <a:pt x="3369" y="1305"/>
                  </a:moveTo>
                  <a:lnTo>
                    <a:pt x="2766" y="1304"/>
                  </a:lnTo>
                  <a:lnTo>
                    <a:pt x="2768" y="1257"/>
                  </a:lnTo>
                  <a:lnTo>
                    <a:pt x="2748" y="1257"/>
                  </a:lnTo>
                  <a:lnTo>
                    <a:pt x="2750" y="1211"/>
                  </a:lnTo>
                  <a:lnTo>
                    <a:pt x="2718" y="1212"/>
                  </a:lnTo>
                  <a:lnTo>
                    <a:pt x="2718" y="1181"/>
                  </a:lnTo>
                  <a:lnTo>
                    <a:pt x="2654" y="1181"/>
                  </a:lnTo>
                  <a:lnTo>
                    <a:pt x="2654" y="1146"/>
                  </a:lnTo>
                  <a:lnTo>
                    <a:pt x="2531" y="1146"/>
                  </a:lnTo>
                  <a:lnTo>
                    <a:pt x="2531" y="1118"/>
                  </a:lnTo>
                  <a:lnTo>
                    <a:pt x="2465" y="1116"/>
                  </a:lnTo>
                  <a:lnTo>
                    <a:pt x="2465" y="1097"/>
                  </a:lnTo>
                  <a:lnTo>
                    <a:pt x="2426" y="1095"/>
                  </a:lnTo>
                  <a:lnTo>
                    <a:pt x="2424" y="1083"/>
                  </a:lnTo>
                  <a:lnTo>
                    <a:pt x="2414" y="1083"/>
                  </a:lnTo>
                  <a:lnTo>
                    <a:pt x="2415" y="1062"/>
                  </a:lnTo>
                  <a:lnTo>
                    <a:pt x="2403" y="1062"/>
                  </a:lnTo>
                  <a:lnTo>
                    <a:pt x="2405" y="1041"/>
                  </a:lnTo>
                  <a:lnTo>
                    <a:pt x="2387" y="1040"/>
                  </a:lnTo>
                  <a:lnTo>
                    <a:pt x="2387" y="1022"/>
                  </a:lnTo>
                  <a:lnTo>
                    <a:pt x="2282" y="1022"/>
                  </a:lnTo>
                  <a:lnTo>
                    <a:pt x="2283" y="998"/>
                  </a:lnTo>
                  <a:lnTo>
                    <a:pt x="2271" y="998"/>
                  </a:lnTo>
                  <a:lnTo>
                    <a:pt x="2273" y="960"/>
                  </a:lnTo>
                  <a:lnTo>
                    <a:pt x="2253" y="959"/>
                  </a:lnTo>
                  <a:lnTo>
                    <a:pt x="2253" y="944"/>
                  </a:lnTo>
                  <a:lnTo>
                    <a:pt x="2217" y="944"/>
                  </a:lnTo>
                  <a:lnTo>
                    <a:pt x="2217" y="932"/>
                  </a:lnTo>
                  <a:lnTo>
                    <a:pt x="2196" y="932"/>
                  </a:lnTo>
                  <a:lnTo>
                    <a:pt x="2196" y="912"/>
                  </a:lnTo>
                  <a:lnTo>
                    <a:pt x="2129" y="914"/>
                  </a:lnTo>
                  <a:lnTo>
                    <a:pt x="2127" y="897"/>
                  </a:lnTo>
                  <a:lnTo>
                    <a:pt x="2094" y="899"/>
                  </a:lnTo>
                  <a:lnTo>
                    <a:pt x="2096" y="888"/>
                  </a:lnTo>
                  <a:lnTo>
                    <a:pt x="2085" y="887"/>
                  </a:lnTo>
                  <a:lnTo>
                    <a:pt x="2087" y="873"/>
                  </a:lnTo>
                  <a:lnTo>
                    <a:pt x="2075" y="872"/>
                  </a:lnTo>
                  <a:lnTo>
                    <a:pt x="2075" y="860"/>
                  </a:lnTo>
                  <a:lnTo>
                    <a:pt x="2036" y="860"/>
                  </a:lnTo>
                  <a:lnTo>
                    <a:pt x="2036" y="846"/>
                  </a:lnTo>
                  <a:lnTo>
                    <a:pt x="2013" y="846"/>
                  </a:lnTo>
                  <a:lnTo>
                    <a:pt x="2013" y="834"/>
                  </a:lnTo>
                  <a:lnTo>
                    <a:pt x="1914" y="836"/>
                  </a:lnTo>
                  <a:lnTo>
                    <a:pt x="1914" y="828"/>
                  </a:lnTo>
                  <a:lnTo>
                    <a:pt x="1898" y="828"/>
                  </a:lnTo>
                  <a:lnTo>
                    <a:pt x="1896" y="815"/>
                  </a:lnTo>
                  <a:lnTo>
                    <a:pt x="1890" y="815"/>
                  </a:lnTo>
                  <a:lnTo>
                    <a:pt x="1892" y="801"/>
                  </a:lnTo>
                  <a:lnTo>
                    <a:pt x="1851" y="801"/>
                  </a:lnTo>
                  <a:lnTo>
                    <a:pt x="1851" y="786"/>
                  </a:lnTo>
                  <a:lnTo>
                    <a:pt x="1838" y="788"/>
                  </a:lnTo>
                  <a:lnTo>
                    <a:pt x="1836" y="780"/>
                  </a:lnTo>
                  <a:lnTo>
                    <a:pt x="1827" y="782"/>
                  </a:lnTo>
                  <a:lnTo>
                    <a:pt x="1827" y="773"/>
                  </a:lnTo>
                  <a:lnTo>
                    <a:pt x="1818" y="773"/>
                  </a:lnTo>
                  <a:lnTo>
                    <a:pt x="1815" y="752"/>
                  </a:lnTo>
                  <a:lnTo>
                    <a:pt x="1802" y="753"/>
                  </a:lnTo>
                  <a:lnTo>
                    <a:pt x="1802" y="731"/>
                  </a:lnTo>
                  <a:lnTo>
                    <a:pt x="1790" y="732"/>
                  </a:lnTo>
                  <a:lnTo>
                    <a:pt x="1788" y="710"/>
                  </a:lnTo>
                  <a:lnTo>
                    <a:pt x="1776" y="711"/>
                  </a:lnTo>
                  <a:lnTo>
                    <a:pt x="1778" y="695"/>
                  </a:lnTo>
                  <a:lnTo>
                    <a:pt x="1766" y="695"/>
                  </a:lnTo>
                  <a:lnTo>
                    <a:pt x="1769" y="683"/>
                  </a:lnTo>
                  <a:lnTo>
                    <a:pt x="1733" y="683"/>
                  </a:lnTo>
                  <a:lnTo>
                    <a:pt x="1731" y="674"/>
                  </a:lnTo>
                  <a:lnTo>
                    <a:pt x="1707" y="674"/>
                  </a:lnTo>
                  <a:lnTo>
                    <a:pt x="1706" y="668"/>
                  </a:lnTo>
                  <a:lnTo>
                    <a:pt x="1677" y="668"/>
                  </a:lnTo>
                  <a:lnTo>
                    <a:pt x="1676" y="656"/>
                  </a:lnTo>
                  <a:lnTo>
                    <a:pt x="1599" y="657"/>
                  </a:lnTo>
                  <a:lnTo>
                    <a:pt x="1598" y="639"/>
                  </a:lnTo>
                  <a:lnTo>
                    <a:pt x="1568" y="641"/>
                  </a:lnTo>
                  <a:lnTo>
                    <a:pt x="1569" y="620"/>
                  </a:lnTo>
                  <a:lnTo>
                    <a:pt x="1557" y="618"/>
                  </a:lnTo>
                  <a:lnTo>
                    <a:pt x="1557" y="611"/>
                  </a:lnTo>
                  <a:lnTo>
                    <a:pt x="1530" y="611"/>
                  </a:lnTo>
                  <a:lnTo>
                    <a:pt x="1529" y="600"/>
                  </a:lnTo>
                  <a:lnTo>
                    <a:pt x="1488" y="603"/>
                  </a:lnTo>
                  <a:lnTo>
                    <a:pt x="1487" y="594"/>
                  </a:lnTo>
                  <a:lnTo>
                    <a:pt x="1443" y="594"/>
                  </a:lnTo>
                  <a:lnTo>
                    <a:pt x="1442" y="584"/>
                  </a:lnTo>
                  <a:lnTo>
                    <a:pt x="1415" y="588"/>
                  </a:lnTo>
                  <a:lnTo>
                    <a:pt x="1415" y="579"/>
                  </a:lnTo>
                  <a:lnTo>
                    <a:pt x="1404" y="579"/>
                  </a:lnTo>
                  <a:lnTo>
                    <a:pt x="1407" y="570"/>
                  </a:lnTo>
                  <a:lnTo>
                    <a:pt x="1370" y="572"/>
                  </a:lnTo>
                  <a:lnTo>
                    <a:pt x="1370" y="563"/>
                  </a:lnTo>
                  <a:lnTo>
                    <a:pt x="1304" y="566"/>
                  </a:lnTo>
                  <a:lnTo>
                    <a:pt x="1301" y="555"/>
                  </a:lnTo>
                  <a:lnTo>
                    <a:pt x="1295" y="554"/>
                  </a:lnTo>
                  <a:lnTo>
                    <a:pt x="1296" y="536"/>
                  </a:lnTo>
                  <a:lnTo>
                    <a:pt x="1286" y="536"/>
                  </a:lnTo>
                  <a:lnTo>
                    <a:pt x="1286" y="530"/>
                  </a:lnTo>
                  <a:lnTo>
                    <a:pt x="1260" y="530"/>
                  </a:lnTo>
                  <a:lnTo>
                    <a:pt x="1260" y="519"/>
                  </a:lnTo>
                  <a:lnTo>
                    <a:pt x="1232" y="522"/>
                  </a:lnTo>
                  <a:lnTo>
                    <a:pt x="1232" y="515"/>
                  </a:lnTo>
                  <a:lnTo>
                    <a:pt x="1164" y="516"/>
                  </a:lnTo>
                  <a:lnTo>
                    <a:pt x="1163" y="510"/>
                  </a:lnTo>
                  <a:lnTo>
                    <a:pt x="1154" y="510"/>
                  </a:lnTo>
                  <a:lnTo>
                    <a:pt x="1152" y="500"/>
                  </a:lnTo>
                  <a:lnTo>
                    <a:pt x="1133" y="501"/>
                  </a:lnTo>
                  <a:lnTo>
                    <a:pt x="1131" y="494"/>
                  </a:lnTo>
                  <a:lnTo>
                    <a:pt x="1109" y="495"/>
                  </a:lnTo>
                  <a:lnTo>
                    <a:pt x="1107" y="482"/>
                  </a:lnTo>
                  <a:lnTo>
                    <a:pt x="1092" y="480"/>
                  </a:lnTo>
                  <a:lnTo>
                    <a:pt x="1092" y="471"/>
                  </a:lnTo>
                  <a:lnTo>
                    <a:pt x="1064" y="471"/>
                  </a:lnTo>
                  <a:lnTo>
                    <a:pt x="1067" y="452"/>
                  </a:lnTo>
                  <a:lnTo>
                    <a:pt x="1056" y="452"/>
                  </a:lnTo>
                  <a:lnTo>
                    <a:pt x="1059" y="437"/>
                  </a:lnTo>
                  <a:lnTo>
                    <a:pt x="1050" y="438"/>
                  </a:lnTo>
                  <a:lnTo>
                    <a:pt x="1050" y="428"/>
                  </a:lnTo>
                  <a:lnTo>
                    <a:pt x="1019" y="429"/>
                  </a:lnTo>
                  <a:lnTo>
                    <a:pt x="1017" y="419"/>
                  </a:lnTo>
                  <a:lnTo>
                    <a:pt x="990" y="422"/>
                  </a:lnTo>
                  <a:lnTo>
                    <a:pt x="990" y="410"/>
                  </a:lnTo>
                  <a:lnTo>
                    <a:pt x="959" y="413"/>
                  </a:lnTo>
                  <a:lnTo>
                    <a:pt x="957" y="399"/>
                  </a:lnTo>
                  <a:lnTo>
                    <a:pt x="930" y="402"/>
                  </a:lnTo>
                  <a:lnTo>
                    <a:pt x="930" y="393"/>
                  </a:lnTo>
                  <a:lnTo>
                    <a:pt x="917" y="393"/>
                  </a:lnTo>
                  <a:lnTo>
                    <a:pt x="917" y="381"/>
                  </a:lnTo>
                  <a:lnTo>
                    <a:pt x="879" y="383"/>
                  </a:lnTo>
                  <a:lnTo>
                    <a:pt x="878" y="375"/>
                  </a:lnTo>
                  <a:lnTo>
                    <a:pt x="797" y="377"/>
                  </a:lnTo>
                  <a:lnTo>
                    <a:pt x="792" y="368"/>
                  </a:lnTo>
                  <a:lnTo>
                    <a:pt x="786" y="371"/>
                  </a:lnTo>
                  <a:lnTo>
                    <a:pt x="788" y="362"/>
                  </a:lnTo>
                  <a:lnTo>
                    <a:pt x="761" y="362"/>
                  </a:lnTo>
                  <a:lnTo>
                    <a:pt x="761" y="341"/>
                  </a:lnTo>
                  <a:lnTo>
                    <a:pt x="753" y="339"/>
                  </a:lnTo>
                  <a:lnTo>
                    <a:pt x="753" y="332"/>
                  </a:lnTo>
                  <a:lnTo>
                    <a:pt x="729" y="330"/>
                  </a:lnTo>
                  <a:lnTo>
                    <a:pt x="728" y="308"/>
                  </a:lnTo>
                  <a:lnTo>
                    <a:pt x="702" y="308"/>
                  </a:lnTo>
                  <a:lnTo>
                    <a:pt x="704" y="291"/>
                  </a:lnTo>
                  <a:lnTo>
                    <a:pt x="653" y="291"/>
                  </a:lnTo>
                  <a:lnTo>
                    <a:pt x="648" y="281"/>
                  </a:lnTo>
                  <a:lnTo>
                    <a:pt x="621" y="282"/>
                  </a:lnTo>
                  <a:lnTo>
                    <a:pt x="621" y="273"/>
                  </a:lnTo>
                  <a:lnTo>
                    <a:pt x="605" y="275"/>
                  </a:lnTo>
                  <a:lnTo>
                    <a:pt x="603" y="266"/>
                  </a:lnTo>
                  <a:lnTo>
                    <a:pt x="557" y="267"/>
                  </a:lnTo>
                  <a:lnTo>
                    <a:pt x="557" y="249"/>
                  </a:lnTo>
                  <a:lnTo>
                    <a:pt x="548" y="251"/>
                  </a:lnTo>
                  <a:lnTo>
                    <a:pt x="551" y="240"/>
                  </a:lnTo>
                  <a:lnTo>
                    <a:pt x="539" y="237"/>
                  </a:lnTo>
                  <a:lnTo>
                    <a:pt x="539" y="222"/>
                  </a:lnTo>
                  <a:lnTo>
                    <a:pt x="525" y="222"/>
                  </a:lnTo>
                  <a:lnTo>
                    <a:pt x="524" y="201"/>
                  </a:lnTo>
                  <a:lnTo>
                    <a:pt x="516" y="201"/>
                  </a:lnTo>
                  <a:lnTo>
                    <a:pt x="518" y="189"/>
                  </a:lnTo>
                  <a:lnTo>
                    <a:pt x="486" y="191"/>
                  </a:lnTo>
                  <a:lnTo>
                    <a:pt x="486" y="182"/>
                  </a:lnTo>
                  <a:lnTo>
                    <a:pt x="464" y="180"/>
                  </a:lnTo>
                  <a:lnTo>
                    <a:pt x="464" y="174"/>
                  </a:lnTo>
                  <a:lnTo>
                    <a:pt x="450" y="174"/>
                  </a:lnTo>
                  <a:lnTo>
                    <a:pt x="450" y="156"/>
                  </a:lnTo>
                  <a:lnTo>
                    <a:pt x="435" y="158"/>
                  </a:lnTo>
                  <a:lnTo>
                    <a:pt x="435" y="141"/>
                  </a:lnTo>
                  <a:lnTo>
                    <a:pt x="428" y="138"/>
                  </a:lnTo>
                  <a:lnTo>
                    <a:pt x="428" y="132"/>
                  </a:lnTo>
                  <a:lnTo>
                    <a:pt x="383" y="132"/>
                  </a:lnTo>
                  <a:lnTo>
                    <a:pt x="381" y="125"/>
                  </a:lnTo>
                  <a:lnTo>
                    <a:pt x="377" y="128"/>
                  </a:lnTo>
                  <a:lnTo>
                    <a:pt x="378" y="120"/>
                  </a:lnTo>
                  <a:lnTo>
                    <a:pt x="371" y="117"/>
                  </a:lnTo>
                  <a:lnTo>
                    <a:pt x="371" y="111"/>
                  </a:lnTo>
                  <a:lnTo>
                    <a:pt x="344" y="113"/>
                  </a:lnTo>
                  <a:lnTo>
                    <a:pt x="342" y="104"/>
                  </a:lnTo>
                  <a:lnTo>
                    <a:pt x="309" y="107"/>
                  </a:lnTo>
                  <a:lnTo>
                    <a:pt x="311" y="99"/>
                  </a:lnTo>
                  <a:lnTo>
                    <a:pt x="297" y="101"/>
                  </a:lnTo>
                  <a:lnTo>
                    <a:pt x="300" y="90"/>
                  </a:lnTo>
                  <a:lnTo>
                    <a:pt x="294" y="89"/>
                  </a:lnTo>
                  <a:lnTo>
                    <a:pt x="294" y="81"/>
                  </a:lnTo>
                  <a:lnTo>
                    <a:pt x="273" y="83"/>
                  </a:lnTo>
                  <a:lnTo>
                    <a:pt x="273" y="75"/>
                  </a:lnTo>
                  <a:lnTo>
                    <a:pt x="260" y="77"/>
                  </a:lnTo>
                  <a:lnTo>
                    <a:pt x="260" y="65"/>
                  </a:lnTo>
                  <a:lnTo>
                    <a:pt x="210" y="65"/>
                  </a:lnTo>
                  <a:lnTo>
                    <a:pt x="210" y="57"/>
                  </a:lnTo>
                  <a:lnTo>
                    <a:pt x="198" y="57"/>
                  </a:lnTo>
                  <a:lnTo>
                    <a:pt x="198" y="45"/>
                  </a:lnTo>
                  <a:lnTo>
                    <a:pt x="174" y="44"/>
                  </a:lnTo>
                  <a:lnTo>
                    <a:pt x="177" y="29"/>
                  </a:lnTo>
                  <a:lnTo>
                    <a:pt x="167" y="29"/>
                  </a:lnTo>
                  <a:lnTo>
                    <a:pt x="168" y="15"/>
                  </a:lnTo>
                  <a:lnTo>
                    <a:pt x="126" y="15"/>
                  </a:lnTo>
                  <a:lnTo>
                    <a:pt x="126" y="0"/>
                  </a:lnTo>
                  <a:lnTo>
                    <a:pt x="0" y="2"/>
                  </a:lnTo>
                </a:path>
              </a:pathLst>
            </a:custGeom>
            <a:noFill/>
            <a:ln w="28575">
              <a:solidFill>
                <a:srgbClr val="00FFFF"/>
              </a:solidFill>
              <a:round/>
              <a:headEnd/>
              <a:tailEnd/>
            </a:ln>
            <a:extLst>
              <a:ext uri="{909E8E84-426E-40dd-AFC4-6F175D3DCCD1}">
                <a14:hiddenFill xmlns="" xmlns:a14="http://schemas.microsoft.com/office/drawing/2010/main">
                  <a:solidFill>
                    <a:srgbClr val="FFFFFF"/>
                  </a:solidFill>
                </a14:hiddenFill>
              </a:ext>
            </a:extLst>
          </p:spPr>
          <p:txBody>
            <a:bodyPr/>
            <a:lstStyle/>
            <a:p>
              <a:pPr algn="ctr"/>
              <a:endParaRPr lang="es-ES" sz="2800" b="1">
                <a:solidFill>
                  <a:srgbClr val="00FFFF"/>
                </a:solidFill>
              </a:endParaRPr>
            </a:p>
          </p:txBody>
        </p:sp>
        <p:sp>
          <p:nvSpPr>
            <p:cNvPr id="40" name="Text Box 7"/>
            <p:cNvSpPr txBox="1">
              <a:spLocks noChangeArrowheads="1"/>
            </p:cNvSpPr>
            <p:nvPr/>
          </p:nvSpPr>
          <p:spPr bwMode="auto">
            <a:xfrm>
              <a:off x="480919" y="5243323"/>
              <a:ext cx="276859"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0</a:t>
              </a:r>
            </a:p>
          </p:txBody>
        </p:sp>
        <p:sp>
          <p:nvSpPr>
            <p:cNvPr id="41" name="Text Box 8"/>
            <p:cNvSpPr txBox="1">
              <a:spLocks noChangeArrowheads="1"/>
            </p:cNvSpPr>
            <p:nvPr/>
          </p:nvSpPr>
          <p:spPr bwMode="auto">
            <a:xfrm>
              <a:off x="917488" y="5243323"/>
              <a:ext cx="276859"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3</a:t>
              </a:r>
            </a:p>
          </p:txBody>
        </p:sp>
        <p:sp>
          <p:nvSpPr>
            <p:cNvPr id="42" name="Text Box 9"/>
            <p:cNvSpPr txBox="1">
              <a:spLocks noChangeArrowheads="1"/>
            </p:cNvSpPr>
            <p:nvPr/>
          </p:nvSpPr>
          <p:spPr bwMode="auto">
            <a:xfrm>
              <a:off x="1360406" y="5243323"/>
              <a:ext cx="276859"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6</a:t>
              </a:r>
            </a:p>
          </p:txBody>
        </p:sp>
        <p:sp>
          <p:nvSpPr>
            <p:cNvPr id="43" name="Text Box 10"/>
            <p:cNvSpPr txBox="1">
              <a:spLocks noChangeArrowheads="1"/>
            </p:cNvSpPr>
            <p:nvPr/>
          </p:nvSpPr>
          <p:spPr bwMode="auto">
            <a:xfrm>
              <a:off x="1795385" y="5243323"/>
              <a:ext cx="276859"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9</a:t>
              </a:r>
            </a:p>
          </p:txBody>
        </p:sp>
        <p:sp>
          <p:nvSpPr>
            <p:cNvPr id="44" name="Text Box 11"/>
            <p:cNvSpPr txBox="1">
              <a:spLocks noChangeArrowheads="1"/>
            </p:cNvSpPr>
            <p:nvPr/>
          </p:nvSpPr>
          <p:spPr bwMode="auto">
            <a:xfrm>
              <a:off x="2201790" y="5243323"/>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12</a:t>
              </a:r>
            </a:p>
          </p:txBody>
        </p:sp>
        <p:sp>
          <p:nvSpPr>
            <p:cNvPr id="45" name="Text Box 12"/>
            <p:cNvSpPr txBox="1">
              <a:spLocks noChangeArrowheads="1"/>
            </p:cNvSpPr>
            <p:nvPr/>
          </p:nvSpPr>
          <p:spPr bwMode="auto">
            <a:xfrm>
              <a:off x="2038276" y="5445233"/>
              <a:ext cx="1539145" cy="310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700" b="0" dirty="0">
                  <a:solidFill>
                    <a:srgbClr val="FFFFFF"/>
                  </a:solidFill>
                  <a:latin typeface="Arial" charset="0"/>
                </a:rPr>
                <a:t>Time (months)</a:t>
              </a:r>
            </a:p>
          </p:txBody>
        </p:sp>
        <p:sp>
          <p:nvSpPr>
            <p:cNvPr id="46" name="Text Box 13"/>
            <p:cNvSpPr txBox="1">
              <a:spLocks noChangeArrowheads="1"/>
            </p:cNvSpPr>
            <p:nvPr/>
          </p:nvSpPr>
          <p:spPr bwMode="auto">
            <a:xfrm>
              <a:off x="2644703" y="5243324"/>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15</a:t>
              </a:r>
            </a:p>
          </p:txBody>
        </p:sp>
        <p:sp>
          <p:nvSpPr>
            <p:cNvPr id="47" name="Text Box 14"/>
            <p:cNvSpPr txBox="1">
              <a:spLocks noChangeArrowheads="1"/>
            </p:cNvSpPr>
            <p:nvPr/>
          </p:nvSpPr>
          <p:spPr bwMode="auto">
            <a:xfrm>
              <a:off x="3081273" y="5243324"/>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18</a:t>
              </a:r>
            </a:p>
          </p:txBody>
        </p:sp>
        <p:sp>
          <p:nvSpPr>
            <p:cNvPr id="48" name="Text Box 15"/>
            <p:cNvSpPr txBox="1">
              <a:spLocks noChangeArrowheads="1"/>
            </p:cNvSpPr>
            <p:nvPr/>
          </p:nvSpPr>
          <p:spPr bwMode="auto">
            <a:xfrm>
              <a:off x="3525775" y="5243324"/>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21</a:t>
              </a:r>
            </a:p>
          </p:txBody>
        </p:sp>
        <p:sp>
          <p:nvSpPr>
            <p:cNvPr id="49" name="Text Box 16"/>
            <p:cNvSpPr txBox="1">
              <a:spLocks noChangeArrowheads="1"/>
            </p:cNvSpPr>
            <p:nvPr/>
          </p:nvSpPr>
          <p:spPr bwMode="auto">
            <a:xfrm>
              <a:off x="3971869" y="5243324"/>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24</a:t>
              </a:r>
            </a:p>
          </p:txBody>
        </p:sp>
        <p:sp>
          <p:nvSpPr>
            <p:cNvPr id="50" name="Text Box 17"/>
            <p:cNvSpPr txBox="1">
              <a:spLocks noChangeArrowheads="1"/>
            </p:cNvSpPr>
            <p:nvPr/>
          </p:nvSpPr>
          <p:spPr bwMode="auto">
            <a:xfrm>
              <a:off x="4400498" y="5243324"/>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400" b="0">
                  <a:solidFill>
                    <a:srgbClr val="FFFFFF"/>
                  </a:solidFill>
                  <a:latin typeface="Arial" charset="0"/>
                </a:rPr>
                <a:t>27</a:t>
              </a:r>
            </a:p>
          </p:txBody>
        </p:sp>
        <p:sp>
          <p:nvSpPr>
            <p:cNvPr id="51" name="Text Box 18"/>
            <p:cNvSpPr txBox="1">
              <a:spLocks noChangeArrowheads="1"/>
            </p:cNvSpPr>
            <p:nvPr/>
          </p:nvSpPr>
          <p:spPr bwMode="auto">
            <a:xfrm>
              <a:off x="381808" y="4941699"/>
              <a:ext cx="276859"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hangingPunct="1">
                <a:spcBef>
                  <a:spcPct val="0"/>
                </a:spcBef>
              </a:pPr>
              <a:r>
                <a:rPr lang="en-GB" sz="1400" b="0">
                  <a:solidFill>
                    <a:srgbClr val="FFFFFF"/>
                  </a:solidFill>
                  <a:latin typeface="Arial" charset="0"/>
                </a:rPr>
                <a:t>0</a:t>
              </a:r>
            </a:p>
          </p:txBody>
        </p:sp>
        <p:sp>
          <p:nvSpPr>
            <p:cNvPr id="52" name="Text Box 20"/>
            <p:cNvSpPr txBox="1">
              <a:spLocks noChangeArrowheads="1"/>
            </p:cNvSpPr>
            <p:nvPr/>
          </p:nvSpPr>
          <p:spPr bwMode="auto">
            <a:xfrm>
              <a:off x="284710" y="4382900"/>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hangingPunct="1">
                <a:spcBef>
                  <a:spcPct val="0"/>
                </a:spcBef>
              </a:pPr>
              <a:r>
                <a:rPr lang="en-GB" sz="1400" b="0">
                  <a:solidFill>
                    <a:srgbClr val="FFFFFF"/>
                  </a:solidFill>
                  <a:latin typeface="Arial" charset="0"/>
                </a:rPr>
                <a:t>20</a:t>
              </a:r>
            </a:p>
          </p:txBody>
        </p:sp>
        <p:sp>
          <p:nvSpPr>
            <p:cNvPr id="53" name="Text Box 22"/>
            <p:cNvSpPr txBox="1">
              <a:spLocks noChangeArrowheads="1"/>
            </p:cNvSpPr>
            <p:nvPr/>
          </p:nvSpPr>
          <p:spPr bwMode="auto">
            <a:xfrm>
              <a:off x="284710" y="3832036"/>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hangingPunct="1">
                <a:spcBef>
                  <a:spcPct val="0"/>
                </a:spcBef>
              </a:pPr>
              <a:r>
                <a:rPr lang="en-GB" sz="1400" b="0">
                  <a:solidFill>
                    <a:srgbClr val="FFFFFF"/>
                  </a:solidFill>
                  <a:latin typeface="Arial" charset="0"/>
                </a:rPr>
                <a:t>40</a:t>
              </a:r>
            </a:p>
          </p:txBody>
        </p:sp>
        <p:sp>
          <p:nvSpPr>
            <p:cNvPr id="54" name="Text Box 24"/>
            <p:cNvSpPr txBox="1">
              <a:spLocks noChangeArrowheads="1"/>
            </p:cNvSpPr>
            <p:nvPr/>
          </p:nvSpPr>
          <p:spPr bwMode="auto">
            <a:xfrm>
              <a:off x="284710" y="3293874"/>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hangingPunct="1">
                <a:spcBef>
                  <a:spcPct val="0"/>
                </a:spcBef>
              </a:pPr>
              <a:r>
                <a:rPr lang="en-GB" sz="1400" b="0">
                  <a:solidFill>
                    <a:srgbClr val="FFFFFF"/>
                  </a:solidFill>
                  <a:latin typeface="Arial" charset="0"/>
                </a:rPr>
                <a:t>60</a:t>
              </a:r>
            </a:p>
          </p:txBody>
        </p:sp>
        <p:sp>
          <p:nvSpPr>
            <p:cNvPr id="55" name="Text Box 26"/>
            <p:cNvSpPr txBox="1">
              <a:spLocks noChangeArrowheads="1"/>
            </p:cNvSpPr>
            <p:nvPr/>
          </p:nvSpPr>
          <p:spPr bwMode="auto">
            <a:xfrm>
              <a:off x="284710" y="2741424"/>
              <a:ext cx="374022"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hangingPunct="1">
                <a:spcBef>
                  <a:spcPct val="0"/>
                </a:spcBef>
              </a:pPr>
              <a:r>
                <a:rPr lang="en-GB" sz="1400" b="0">
                  <a:solidFill>
                    <a:srgbClr val="FFFFFF"/>
                  </a:solidFill>
                  <a:latin typeface="Arial" charset="0"/>
                </a:rPr>
                <a:t>80</a:t>
              </a:r>
            </a:p>
          </p:txBody>
        </p:sp>
        <p:sp>
          <p:nvSpPr>
            <p:cNvPr id="56" name="Freeform 29"/>
            <p:cNvSpPr>
              <a:spLocks/>
            </p:cNvSpPr>
            <p:nvPr/>
          </p:nvSpPr>
          <p:spPr bwMode="auto">
            <a:xfrm>
              <a:off x="617447" y="2336223"/>
              <a:ext cx="3967202" cy="2875517"/>
            </a:xfrm>
            <a:custGeom>
              <a:avLst/>
              <a:gdLst>
                <a:gd name="T0" fmla="*/ 0 w 3405"/>
                <a:gd name="T1" fmla="*/ 0 h 1873"/>
                <a:gd name="T2" fmla="*/ 2147483647 w 3405"/>
                <a:gd name="T3" fmla="*/ 2147483647 h 1873"/>
                <a:gd name="T4" fmla="*/ 2147483647 w 3405"/>
                <a:gd name="T5" fmla="*/ 2147483647 h 1873"/>
                <a:gd name="T6" fmla="*/ 0 60000 65536"/>
                <a:gd name="T7" fmla="*/ 0 60000 65536"/>
                <a:gd name="T8" fmla="*/ 0 60000 65536"/>
                <a:gd name="T9" fmla="*/ 0 w 3405"/>
                <a:gd name="T10" fmla="*/ 0 h 1873"/>
                <a:gd name="T11" fmla="*/ 3405 w 3405"/>
                <a:gd name="T12" fmla="*/ 1873 h 1873"/>
              </a:gdLst>
              <a:ahLst/>
              <a:cxnLst>
                <a:cxn ang="T6">
                  <a:pos x="T0" y="T1"/>
                </a:cxn>
                <a:cxn ang="T7">
                  <a:pos x="T2" y="T3"/>
                </a:cxn>
                <a:cxn ang="T8">
                  <a:pos x="T4" y="T5"/>
                </a:cxn>
              </a:cxnLst>
              <a:rect l="T9" t="T10" r="T11" b="T12"/>
              <a:pathLst>
                <a:path w="3405" h="1873">
                  <a:moveTo>
                    <a:pt x="0" y="0"/>
                  </a:moveTo>
                  <a:lnTo>
                    <a:pt x="5" y="1873"/>
                  </a:lnTo>
                  <a:lnTo>
                    <a:pt x="3405" y="1873"/>
                  </a:lnTo>
                </a:path>
              </a:pathLst>
            </a:custGeom>
            <a:noFill/>
            <a:ln w="2857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algn="ctr"/>
              <a:endParaRPr lang="es-ES" sz="2800" b="1">
                <a:solidFill>
                  <a:srgbClr val="000000"/>
                </a:solidFill>
              </a:endParaRPr>
            </a:p>
          </p:txBody>
        </p:sp>
        <p:grpSp>
          <p:nvGrpSpPr>
            <p:cNvPr id="57" name="Group 1331"/>
            <p:cNvGrpSpPr>
              <a:grpSpLocks/>
            </p:cNvGrpSpPr>
            <p:nvPr/>
          </p:nvGrpSpPr>
          <p:grpSpPr bwMode="auto">
            <a:xfrm>
              <a:off x="1058777" y="5211738"/>
              <a:ext cx="3524285" cy="58646"/>
              <a:chOff x="942117" y="4711320"/>
              <a:chExt cx="3131972" cy="48959"/>
            </a:xfrm>
          </p:grpSpPr>
          <p:sp>
            <p:nvSpPr>
              <p:cNvPr id="82" name="Line 31"/>
              <p:cNvSpPr>
                <a:spLocks noChangeShapeType="1"/>
              </p:cNvSpPr>
              <p:nvPr/>
            </p:nvSpPr>
            <p:spPr bwMode="auto">
              <a:xfrm>
                <a:off x="942117"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3" name="Line 32"/>
              <p:cNvSpPr>
                <a:spLocks noChangeShapeType="1"/>
              </p:cNvSpPr>
              <p:nvPr/>
            </p:nvSpPr>
            <p:spPr bwMode="auto">
              <a:xfrm>
                <a:off x="1336590"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4" name="Line 33"/>
              <p:cNvSpPr>
                <a:spLocks noChangeShapeType="1"/>
              </p:cNvSpPr>
              <p:nvPr/>
            </p:nvSpPr>
            <p:spPr bwMode="auto">
              <a:xfrm>
                <a:off x="1722780"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5" name="Line 34"/>
              <p:cNvSpPr>
                <a:spLocks noChangeShapeType="1"/>
              </p:cNvSpPr>
              <p:nvPr/>
            </p:nvSpPr>
            <p:spPr bwMode="auto">
              <a:xfrm>
                <a:off x="2120359"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6" name="Line 35"/>
              <p:cNvSpPr>
                <a:spLocks noChangeShapeType="1"/>
              </p:cNvSpPr>
              <p:nvPr/>
            </p:nvSpPr>
            <p:spPr bwMode="auto">
              <a:xfrm>
                <a:off x="2514833"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7" name="Line 36"/>
              <p:cNvSpPr>
                <a:spLocks noChangeShapeType="1"/>
              </p:cNvSpPr>
              <p:nvPr/>
            </p:nvSpPr>
            <p:spPr bwMode="auto">
              <a:xfrm>
                <a:off x="2902058"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8" name="Line 37"/>
              <p:cNvSpPr>
                <a:spLocks noChangeShapeType="1"/>
              </p:cNvSpPr>
              <p:nvPr/>
            </p:nvSpPr>
            <p:spPr bwMode="auto">
              <a:xfrm>
                <a:off x="3296531"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9" name="Line 38"/>
              <p:cNvSpPr>
                <a:spLocks noChangeShapeType="1"/>
              </p:cNvSpPr>
              <p:nvPr/>
            </p:nvSpPr>
            <p:spPr bwMode="auto">
              <a:xfrm>
                <a:off x="3694111"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90" name="Line 39"/>
              <p:cNvSpPr>
                <a:spLocks noChangeShapeType="1"/>
              </p:cNvSpPr>
              <p:nvPr/>
            </p:nvSpPr>
            <p:spPr bwMode="auto">
              <a:xfrm>
                <a:off x="4074089"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grpSp>
        <p:grpSp>
          <p:nvGrpSpPr>
            <p:cNvPr id="58" name="Group 1330"/>
            <p:cNvGrpSpPr>
              <a:grpSpLocks/>
            </p:cNvGrpSpPr>
            <p:nvPr/>
          </p:nvGrpSpPr>
          <p:grpSpPr bwMode="auto">
            <a:xfrm>
              <a:off x="574584" y="2345680"/>
              <a:ext cx="49213" cy="2924704"/>
              <a:chOff x="511406" y="2305886"/>
              <a:chExt cx="42450" cy="2454393"/>
            </a:xfrm>
          </p:grpSpPr>
          <p:sp>
            <p:nvSpPr>
              <p:cNvPr id="66" name="Line 30"/>
              <p:cNvSpPr>
                <a:spLocks noChangeShapeType="1"/>
              </p:cNvSpPr>
              <p:nvPr/>
            </p:nvSpPr>
            <p:spPr bwMode="auto">
              <a:xfrm>
                <a:off x="553856" y="4711320"/>
                <a:ext cx="0" cy="48959"/>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67" name="Line 40"/>
              <p:cNvSpPr>
                <a:spLocks noChangeShapeType="1"/>
              </p:cNvSpPr>
              <p:nvPr/>
            </p:nvSpPr>
            <p:spPr bwMode="auto">
              <a:xfrm rot="-5400000">
                <a:off x="531078" y="4600172"/>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68" name="Line 41"/>
              <p:cNvSpPr>
                <a:spLocks noChangeShapeType="1"/>
              </p:cNvSpPr>
              <p:nvPr/>
            </p:nvSpPr>
            <p:spPr bwMode="auto">
              <a:xfrm rot="-5400000">
                <a:off x="531078" y="4368261"/>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70" name="Line 42"/>
              <p:cNvSpPr>
                <a:spLocks noChangeShapeType="1"/>
              </p:cNvSpPr>
              <p:nvPr/>
            </p:nvSpPr>
            <p:spPr bwMode="auto">
              <a:xfrm rot="-5400000">
                <a:off x="531078" y="4132485"/>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71" name="Line 43"/>
              <p:cNvSpPr>
                <a:spLocks noChangeShapeType="1"/>
              </p:cNvSpPr>
              <p:nvPr/>
            </p:nvSpPr>
            <p:spPr bwMode="auto">
              <a:xfrm rot="-5400000">
                <a:off x="531078" y="3905727"/>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72" name="Line 44"/>
              <p:cNvSpPr>
                <a:spLocks noChangeShapeType="1"/>
              </p:cNvSpPr>
              <p:nvPr/>
            </p:nvSpPr>
            <p:spPr bwMode="auto">
              <a:xfrm rot="-5400000">
                <a:off x="531078" y="3669951"/>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73" name="Line 45"/>
              <p:cNvSpPr>
                <a:spLocks noChangeShapeType="1"/>
              </p:cNvSpPr>
              <p:nvPr/>
            </p:nvSpPr>
            <p:spPr bwMode="auto">
              <a:xfrm rot="-5400000">
                <a:off x="531078" y="3438040"/>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77" name="Line 46"/>
              <p:cNvSpPr>
                <a:spLocks noChangeShapeType="1"/>
              </p:cNvSpPr>
              <p:nvPr/>
            </p:nvSpPr>
            <p:spPr bwMode="auto">
              <a:xfrm rot="-5400000">
                <a:off x="531078" y="3217724"/>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78" name="Line 47"/>
              <p:cNvSpPr>
                <a:spLocks noChangeShapeType="1"/>
              </p:cNvSpPr>
              <p:nvPr/>
            </p:nvSpPr>
            <p:spPr bwMode="auto">
              <a:xfrm rot="-5400000">
                <a:off x="531078" y="2985813"/>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79" name="Line 48"/>
              <p:cNvSpPr>
                <a:spLocks noChangeShapeType="1"/>
              </p:cNvSpPr>
              <p:nvPr/>
            </p:nvSpPr>
            <p:spPr bwMode="auto">
              <a:xfrm rot="-5400000">
                <a:off x="531078" y="2753902"/>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0" name="Line 49"/>
              <p:cNvSpPr>
                <a:spLocks noChangeShapeType="1"/>
              </p:cNvSpPr>
              <p:nvPr/>
            </p:nvSpPr>
            <p:spPr bwMode="auto">
              <a:xfrm rot="-5400000">
                <a:off x="531078" y="2518126"/>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81" name="Line 50"/>
              <p:cNvSpPr>
                <a:spLocks noChangeShapeType="1"/>
              </p:cNvSpPr>
              <p:nvPr/>
            </p:nvSpPr>
            <p:spPr bwMode="auto">
              <a:xfrm rot="-5400000">
                <a:off x="531078" y="2286214"/>
                <a:ext cx="0" cy="39344"/>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grpSp>
        <p:sp>
          <p:nvSpPr>
            <p:cNvPr id="59" name="Text Box 51"/>
            <p:cNvSpPr txBox="1">
              <a:spLocks noChangeArrowheads="1"/>
            </p:cNvSpPr>
            <p:nvPr/>
          </p:nvSpPr>
          <p:spPr bwMode="auto">
            <a:xfrm>
              <a:off x="187539" y="2222311"/>
              <a:ext cx="471185" cy="26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hangingPunct="1">
                <a:spcBef>
                  <a:spcPct val="0"/>
                </a:spcBef>
              </a:pPr>
              <a:r>
                <a:rPr lang="en-GB" sz="1400" b="0">
                  <a:solidFill>
                    <a:srgbClr val="FFFFFF"/>
                  </a:solidFill>
                  <a:latin typeface="Arial" charset="0"/>
                </a:rPr>
                <a:t>100</a:t>
              </a:r>
            </a:p>
          </p:txBody>
        </p:sp>
        <p:sp>
          <p:nvSpPr>
            <p:cNvPr id="60" name="Text Box 54"/>
            <p:cNvSpPr txBox="1">
              <a:spLocks noChangeArrowheads="1"/>
            </p:cNvSpPr>
            <p:nvPr/>
          </p:nvSpPr>
          <p:spPr bwMode="auto">
            <a:xfrm>
              <a:off x="3581340" y="2415984"/>
              <a:ext cx="738195" cy="539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700" b="0">
                  <a:solidFill>
                    <a:srgbClr val="FFFFFF"/>
                  </a:solidFill>
                  <a:latin typeface="Arial" charset="0"/>
                </a:rPr>
                <a:t>VMP</a:t>
              </a:r>
            </a:p>
            <a:p>
              <a:pPr eaLnBrk="1" hangingPunct="1">
                <a:spcBef>
                  <a:spcPct val="0"/>
                </a:spcBef>
              </a:pPr>
              <a:r>
                <a:rPr lang="en-GB" sz="1700" b="0">
                  <a:solidFill>
                    <a:srgbClr val="FFFFFF"/>
                  </a:solidFill>
                  <a:latin typeface="Arial" charset="0"/>
                </a:rPr>
                <a:t>MP</a:t>
              </a:r>
            </a:p>
          </p:txBody>
        </p:sp>
        <p:sp>
          <p:nvSpPr>
            <p:cNvPr id="61" name="Line 55"/>
            <p:cNvSpPr>
              <a:spLocks noChangeShapeType="1"/>
            </p:cNvSpPr>
            <p:nvPr/>
          </p:nvSpPr>
          <p:spPr bwMode="auto">
            <a:xfrm flipH="1">
              <a:off x="3341624" y="2659717"/>
              <a:ext cx="255589" cy="0"/>
            </a:xfrm>
            <a:prstGeom prst="line">
              <a:avLst/>
            </a:prstGeom>
            <a:noFill/>
            <a:ln w="28575">
              <a:solidFill>
                <a:srgbClr val="FFFF00"/>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62" name="Line 56"/>
            <p:cNvSpPr>
              <a:spLocks noChangeShapeType="1"/>
            </p:cNvSpPr>
            <p:nvPr/>
          </p:nvSpPr>
          <p:spPr bwMode="auto">
            <a:xfrm flipH="1">
              <a:off x="3341624" y="2899973"/>
              <a:ext cx="255589" cy="0"/>
            </a:xfrm>
            <a:prstGeom prst="line">
              <a:avLst/>
            </a:prstGeom>
            <a:noFill/>
            <a:ln w="28575">
              <a:solidFill>
                <a:srgbClr val="00FFFF"/>
              </a:solidFill>
              <a:round/>
              <a:headEnd/>
              <a:tailEnd/>
            </a:ln>
            <a:extLst>
              <a:ext uri="{909E8E84-426E-40dd-AFC4-6F175D3DCCD1}">
                <a14:hiddenFill xmlns="" xmlns:a14="http://schemas.microsoft.com/office/drawing/2010/main">
                  <a:noFill/>
                </a14:hiddenFill>
              </a:ext>
            </a:extLst>
          </p:spPr>
          <p:txBody>
            <a:bodyPr/>
            <a:lstStyle/>
            <a:p>
              <a:pPr algn="ctr"/>
              <a:endParaRPr lang="es-ES" sz="2800" b="1">
                <a:solidFill>
                  <a:srgbClr val="000000"/>
                </a:solidFill>
              </a:endParaRPr>
            </a:p>
          </p:txBody>
        </p:sp>
        <p:sp>
          <p:nvSpPr>
            <p:cNvPr id="63" name="Text Box 52"/>
            <p:cNvSpPr txBox="1">
              <a:spLocks noChangeArrowheads="1"/>
            </p:cNvSpPr>
            <p:nvPr/>
          </p:nvSpPr>
          <p:spPr bwMode="auto">
            <a:xfrm rot="16200000">
              <a:off x="-1375454" y="3365314"/>
              <a:ext cx="3106315" cy="34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n-GB" sz="1700" b="0">
                  <a:solidFill>
                    <a:srgbClr val="FFFFFF"/>
                  </a:solidFill>
                  <a:latin typeface="Arial" charset="0"/>
                </a:rPr>
                <a:t>Patients without event (%)</a:t>
              </a:r>
            </a:p>
          </p:txBody>
        </p:sp>
        <p:sp>
          <p:nvSpPr>
            <p:cNvPr id="64" name="Rectangle 1343"/>
            <p:cNvSpPr/>
            <p:nvPr/>
          </p:nvSpPr>
          <p:spPr bwMode="auto">
            <a:xfrm>
              <a:off x="30165" y="2158809"/>
              <a:ext cx="4692652" cy="367188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0"/>
                </a:spcBef>
                <a:defRPr/>
              </a:pPr>
              <a:endParaRPr lang="en-US" sz="2800">
                <a:solidFill>
                  <a:prstClr val="white"/>
                </a:solidFill>
                <a:latin typeface="Arial"/>
                <a:cs typeface="Arial"/>
              </a:endParaRPr>
            </a:p>
          </p:txBody>
        </p:sp>
        <p:sp>
          <p:nvSpPr>
            <p:cNvPr id="65" name="Rectangle 1327"/>
            <p:cNvSpPr>
              <a:spLocks noChangeArrowheads="1"/>
            </p:cNvSpPr>
            <p:nvPr/>
          </p:nvSpPr>
          <p:spPr bwMode="auto">
            <a:xfrm>
              <a:off x="642847" y="4390835"/>
              <a:ext cx="3375059" cy="539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0"/>
                </a:spcBef>
              </a:pPr>
              <a:r>
                <a:rPr lang="en-GB" sz="1700" dirty="0">
                  <a:solidFill>
                    <a:srgbClr val="FFFF00"/>
                  </a:solidFill>
                </a:rPr>
                <a:t>VMP: 24.0 months</a:t>
              </a:r>
            </a:p>
            <a:p>
              <a:pPr eaLnBrk="1" hangingPunct="1">
                <a:spcBef>
                  <a:spcPct val="0"/>
                </a:spcBef>
              </a:pPr>
              <a:r>
                <a:rPr lang="en-GB" sz="1700" dirty="0">
                  <a:solidFill>
                    <a:srgbClr val="00FFFF"/>
                  </a:solidFill>
                </a:rPr>
                <a:t>MP: 16.6 months, </a:t>
              </a:r>
              <a:r>
                <a:rPr lang="en-GB" sz="1700" i="1" dirty="0">
                  <a:solidFill>
                    <a:srgbClr val="FFFFFF"/>
                  </a:solidFill>
                </a:rPr>
                <a:t>P</a:t>
              </a:r>
              <a:r>
                <a:rPr lang="en-GB" sz="1700" dirty="0">
                  <a:solidFill>
                    <a:srgbClr val="FFFFFF"/>
                  </a:solidFill>
                </a:rPr>
                <a:t>&lt;0.000001</a:t>
              </a:r>
            </a:p>
          </p:txBody>
        </p:sp>
      </p:grpSp>
    </p:spTree>
    <p:extLst>
      <p:ext uri="{BB962C8B-B14F-4D97-AF65-F5344CB8AC3E}">
        <p14:creationId xmlns:p14="http://schemas.microsoft.com/office/powerpoint/2010/main" val="251897089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Agrupar 16"/>
          <p:cNvGrpSpPr/>
          <p:nvPr/>
        </p:nvGrpSpPr>
        <p:grpSpPr>
          <a:xfrm>
            <a:off x="0" y="83"/>
            <a:ext cx="10289223" cy="1052731"/>
            <a:chOff x="0" y="5"/>
            <a:chExt cx="10289223" cy="1196748"/>
          </a:xfrm>
        </p:grpSpPr>
        <p:sp>
          <p:nvSpPr>
            <p:cNvPr id="18" name="Rectangle 18"/>
            <p:cNvSpPr>
              <a:spLocks noChangeArrowheads="1"/>
            </p:cNvSpPr>
            <p:nvPr/>
          </p:nvSpPr>
          <p:spPr bwMode="auto">
            <a:xfrm>
              <a:off x="2223" y="5"/>
              <a:ext cx="10287000" cy="1196748"/>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fontAlgn="auto" hangingPunct="1">
                <a:spcBef>
                  <a:spcPts val="0"/>
                </a:spcBef>
                <a:spcAft>
                  <a:spcPts val="0"/>
                </a:spcAft>
                <a:defRPr/>
              </a:pPr>
              <a:endParaRPr lang="es-ES_tradnl" sz="1800" kern="0">
                <a:solidFill>
                  <a:sysClr val="windowText" lastClr="000000"/>
                </a:solidFill>
                <a:latin typeface="Times New Roman" charset="0"/>
                <a:cs typeface="Arial" charset="0"/>
              </a:endParaRPr>
            </a:p>
          </p:txBody>
        </p:sp>
        <p:sp>
          <p:nvSpPr>
            <p:cNvPr id="19" name="Line 19"/>
            <p:cNvSpPr>
              <a:spLocks noChangeShapeType="1"/>
            </p:cNvSpPr>
            <p:nvPr/>
          </p:nvSpPr>
          <p:spPr bwMode="auto">
            <a:xfrm>
              <a:off x="0" y="1196752"/>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a:lstStyle/>
            <a:p>
              <a:pPr algn="ctr" eaLnBrk="1" fontAlgn="auto" hangingPunct="1">
                <a:spcBef>
                  <a:spcPts val="0"/>
                </a:spcBef>
                <a:spcAft>
                  <a:spcPts val="0"/>
                </a:spcAft>
                <a:defRPr/>
              </a:pPr>
              <a:endParaRPr lang="es-ES" sz="1800" kern="0">
                <a:solidFill>
                  <a:sysClr val="windowText" lastClr="000000"/>
                </a:solidFill>
                <a:latin typeface="Times New Roman" charset="0"/>
              </a:endParaRPr>
            </a:p>
          </p:txBody>
        </p:sp>
      </p:grpSp>
      <p:sp>
        <p:nvSpPr>
          <p:cNvPr id="35842" name="Title 1"/>
          <p:cNvSpPr>
            <a:spLocks noGrp="1"/>
          </p:cNvSpPr>
          <p:nvPr>
            <p:ph type="title" idx="4294967295"/>
          </p:nvPr>
        </p:nvSpPr>
        <p:spPr>
          <a:xfrm>
            <a:off x="246758" y="-99392"/>
            <a:ext cx="9793288" cy="1143000"/>
          </a:xfrm>
        </p:spPr>
        <p:txBody>
          <a:bodyPr anchor="ctr"/>
          <a:lstStyle/>
          <a:p>
            <a:pPr eaLnBrk="1" hangingPunct="1"/>
            <a:r>
              <a:rPr lang="en-GB" sz="2800" dirty="0" smtClean="0">
                <a:solidFill>
                  <a:srgbClr val="FFFF00"/>
                </a:solidFill>
              </a:rPr>
              <a:t>FIRST: Phase 3 trial of </a:t>
            </a:r>
            <a:r>
              <a:rPr lang="en-GB" sz="2800" dirty="0" err="1" smtClean="0">
                <a:solidFill>
                  <a:srgbClr val="FFFF00"/>
                </a:solidFill>
              </a:rPr>
              <a:t>Lenalidomide</a:t>
            </a:r>
            <a:r>
              <a:rPr lang="en-GB" sz="2800" dirty="0" smtClean="0">
                <a:solidFill>
                  <a:srgbClr val="FFFF00"/>
                </a:solidFill>
              </a:rPr>
              <a:t> + </a:t>
            </a:r>
            <a:br>
              <a:rPr lang="en-GB" sz="2800" dirty="0" smtClean="0">
                <a:solidFill>
                  <a:srgbClr val="FFFF00"/>
                </a:solidFill>
              </a:rPr>
            </a:br>
            <a:r>
              <a:rPr lang="en-GB" sz="2800" dirty="0" smtClean="0">
                <a:solidFill>
                  <a:srgbClr val="FFFF00"/>
                </a:solidFill>
              </a:rPr>
              <a:t>low-dose </a:t>
            </a:r>
            <a:r>
              <a:rPr lang="en-GB" sz="2800" dirty="0" err="1" smtClean="0">
                <a:solidFill>
                  <a:srgbClr val="FFFF00"/>
                </a:solidFill>
              </a:rPr>
              <a:t>Dex</a:t>
            </a:r>
            <a:r>
              <a:rPr lang="en-GB" sz="2800" dirty="0" smtClean="0">
                <a:solidFill>
                  <a:srgbClr val="FFFF00"/>
                </a:solidFill>
              </a:rPr>
              <a:t> </a:t>
            </a:r>
            <a:r>
              <a:rPr lang="en-GB" sz="2800" dirty="0" err="1" smtClean="0">
                <a:solidFill>
                  <a:srgbClr val="FFFF00"/>
                </a:solidFill>
              </a:rPr>
              <a:t>vs</a:t>
            </a:r>
            <a:r>
              <a:rPr lang="en-GB" sz="2800" dirty="0" smtClean="0">
                <a:solidFill>
                  <a:srgbClr val="FFFF00"/>
                </a:solidFill>
              </a:rPr>
              <a:t> MPT (IFM 07-01; MM-020)</a:t>
            </a:r>
          </a:p>
        </p:txBody>
      </p:sp>
      <p:sp>
        <p:nvSpPr>
          <p:cNvPr id="35848" name="Text Box 12"/>
          <p:cNvSpPr txBox="1">
            <a:spLocks noChangeArrowheads="1"/>
          </p:cNvSpPr>
          <p:nvPr/>
        </p:nvSpPr>
        <p:spPr bwMode="auto">
          <a:xfrm>
            <a:off x="0" y="6583431"/>
            <a:ext cx="73757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92075" indent="-92075" eaLnBrk="0" hangingPunct="0">
              <a:defRPr b="1">
                <a:solidFill>
                  <a:schemeClr val="tx1"/>
                </a:solidFill>
                <a:latin typeface="Arial Narrow" pitchFamily="34" charset="0"/>
                <a:ea typeface="MS PGothic" pitchFamily="34" charset="-128"/>
              </a:defRPr>
            </a:lvl1pPr>
            <a:lvl2pPr marL="742950" indent="-285750" eaLnBrk="0" hangingPunct="0">
              <a:defRPr b="1">
                <a:solidFill>
                  <a:schemeClr val="tx1"/>
                </a:solidFill>
                <a:latin typeface="Arial Narrow" pitchFamily="34" charset="0"/>
                <a:ea typeface="MS PGothic" pitchFamily="34" charset="-128"/>
              </a:defRPr>
            </a:lvl2pPr>
            <a:lvl3pPr marL="1143000" indent="-228600" eaLnBrk="0" hangingPunct="0">
              <a:defRPr b="1">
                <a:solidFill>
                  <a:schemeClr val="tx1"/>
                </a:solidFill>
                <a:latin typeface="Arial Narrow" pitchFamily="34" charset="0"/>
                <a:ea typeface="MS PGothic" pitchFamily="34" charset="-128"/>
              </a:defRPr>
            </a:lvl3pPr>
            <a:lvl4pPr marL="1600200" indent="-228600" eaLnBrk="0" hangingPunct="0">
              <a:defRPr b="1">
                <a:solidFill>
                  <a:schemeClr val="tx1"/>
                </a:solidFill>
                <a:latin typeface="Arial Narrow" pitchFamily="34" charset="0"/>
                <a:ea typeface="MS PGothic" pitchFamily="34" charset="-128"/>
              </a:defRPr>
            </a:lvl4pPr>
            <a:lvl5pPr marL="2057400" indent="-228600" eaLnBrk="0" hangingPunct="0">
              <a:defRPr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eaLnBrk="1" hangingPunct="1">
              <a:spcBef>
                <a:spcPct val="25000"/>
              </a:spcBef>
            </a:pPr>
            <a:r>
              <a:rPr lang="en-GB" sz="1200" b="0" dirty="0">
                <a:solidFill>
                  <a:srgbClr val="FFFFFF"/>
                </a:solidFill>
                <a:latin typeface="Arial" pitchFamily="34" charset="0"/>
                <a:cs typeface="ＭＳ Ｐゴシック"/>
              </a:rPr>
              <a:t>*In patients aged &gt; 75 years: </a:t>
            </a:r>
            <a:r>
              <a:rPr lang="en-GB" sz="1200" b="0" dirty="0" err="1">
                <a:solidFill>
                  <a:srgbClr val="FFFFFF"/>
                </a:solidFill>
                <a:latin typeface="Arial" pitchFamily="34" charset="0"/>
                <a:cs typeface="ＭＳ Ｐゴシック"/>
              </a:rPr>
              <a:t>Dex</a:t>
            </a:r>
            <a:r>
              <a:rPr lang="en-GB" sz="1200" b="0" dirty="0">
                <a:solidFill>
                  <a:srgbClr val="FFFFFF"/>
                </a:solidFill>
                <a:latin typeface="Arial" pitchFamily="34" charset="0"/>
                <a:cs typeface="ＭＳ Ｐゴシック"/>
              </a:rPr>
              <a:t> 20 mg/day, </a:t>
            </a:r>
            <a:r>
              <a:rPr lang="en-GB" sz="1200" b="0" dirty="0" err="1" smtClean="0">
                <a:solidFill>
                  <a:srgbClr val="FFFFFF"/>
                </a:solidFill>
                <a:latin typeface="Arial" pitchFamily="34" charset="0"/>
                <a:cs typeface="ＭＳ Ｐゴシック"/>
              </a:rPr>
              <a:t>melphalan</a:t>
            </a:r>
            <a:r>
              <a:rPr lang="en-GB" sz="1200" b="0" dirty="0" smtClean="0">
                <a:solidFill>
                  <a:srgbClr val="FFFFFF"/>
                </a:solidFill>
                <a:latin typeface="Arial" pitchFamily="34" charset="0"/>
                <a:cs typeface="ＭＳ Ｐゴシック"/>
              </a:rPr>
              <a:t> </a:t>
            </a:r>
            <a:r>
              <a:rPr lang="en-GB" sz="1200" b="0" dirty="0">
                <a:solidFill>
                  <a:srgbClr val="FFFFFF"/>
                </a:solidFill>
                <a:latin typeface="Arial" pitchFamily="34" charset="0"/>
                <a:cs typeface="ＭＳ Ｐゴシック"/>
              </a:rPr>
              <a:t>0.20 mg/kg/day, thalidomide 100 mg/day</a:t>
            </a:r>
          </a:p>
        </p:txBody>
      </p:sp>
      <p:grpSp>
        <p:nvGrpSpPr>
          <p:cNvPr id="2" name="Agrupar 1"/>
          <p:cNvGrpSpPr/>
          <p:nvPr/>
        </p:nvGrpSpPr>
        <p:grpSpPr>
          <a:xfrm>
            <a:off x="174951" y="1340774"/>
            <a:ext cx="9865094" cy="4523554"/>
            <a:chOff x="174951" y="1196756"/>
            <a:chExt cx="8712969" cy="3207686"/>
          </a:xfrm>
        </p:grpSpPr>
        <p:sp>
          <p:nvSpPr>
            <p:cNvPr id="27651" name="Text Box 4"/>
            <p:cNvSpPr txBox="1">
              <a:spLocks noChangeArrowheads="1"/>
            </p:cNvSpPr>
            <p:nvPr/>
          </p:nvSpPr>
          <p:spPr bwMode="auto">
            <a:xfrm>
              <a:off x="174951" y="1955587"/>
              <a:ext cx="3168351" cy="1593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169863" indent="-169863" eaLnBrk="0" hangingPunct="0">
                <a:defRPr b="1">
                  <a:solidFill>
                    <a:schemeClr val="tx1"/>
                  </a:solidFill>
                  <a:latin typeface="Arial Narrow" pitchFamily="34" charset="0"/>
                  <a:ea typeface="ＭＳ Ｐゴシック" pitchFamily="34" charset="-128"/>
                </a:defRPr>
              </a:lvl1pPr>
              <a:lvl2pPr marL="742950" indent="-285750" eaLnBrk="0" hangingPunct="0">
                <a:defRPr b="1">
                  <a:solidFill>
                    <a:schemeClr val="tx1"/>
                  </a:solidFill>
                  <a:latin typeface="Arial Narrow" pitchFamily="34" charset="0"/>
                  <a:ea typeface="ＭＳ Ｐゴシック" pitchFamily="34" charset="-128"/>
                </a:defRPr>
              </a:lvl2pPr>
              <a:lvl3pPr marL="1143000" indent="-228600" eaLnBrk="0" hangingPunct="0">
                <a:defRPr b="1">
                  <a:solidFill>
                    <a:schemeClr val="tx1"/>
                  </a:solidFill>
                  <a:latin typeface="Arial Narrow" pitchFamily="34" charset="0"/>
                  <a:ea typeface="ＭＳ Ｐゴシック" pitchFamily="34" charset="-128"/>
                </a:defRPr>
              </a:lvl3pPr>
              <a:lvl4pPr marL="1600200" indent="-228600" eaLnBrk="0" hangingPunct="0">
                <a:defRPr b="1">
                  <a:solidFill>
                    <a:schemeClr val="tx1"/>
                  </a:solidFill>
                  <a:latin typeface="Arial Narrow" pitchFamily="34" charset="0"/>
                  <a:ea typeface="ＭＳ Ｐゴシック" pitchFamily="34" charset="-128"/>
                </a:defRPr>
              </a:lvl4pPr>
              <a:lvl5pPr marL="2057400" indent="-228600" eaLnBrk="0" hangingPunct="0">
                <a:defRPr b="1">
                  <a:solidFill>
                    <a:schemeClr val="tx1"/>
                  </a:solidFill>
                  <a:latin typeface="Arial Narrow"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Narrow"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Narrow"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Narrow"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Narrow" pitchFamily="34" charset="0"/>
                  <a:ea typeface="ＭＳ Ｐゴシック" pitchFamily="34" charset="-128"/>
                </a:defRPr>
              </a:lvl9pPr>
            </a:lstStyle>
            <a:p>
              <a:pPr eaLnBrk="1" hangingPunct="1">
                <a:spcBef>
                  <a:spcPts val="0"/>
                </a:spcBef>
                <a:defRPr/>
              </a:pPr>
              <a:r>
                <a:rPr lang="en-GB" sz="1800" dirty="0" smtClean="0">
                  <a:solidFill>
                    <a:srgbClr val="FFFFFF"/>
                  </a:solidFill>
                  <a:latin typeface="Arial" charset="0"/>
                  <a:cs typeface="ＭＳ Ｐゴシック"/>
                </a:rPr>
                <a:t>Inclusion criteria</a:t>
              </a:r>
            </a:p>
            <a:p>
              <a:pPr algn="ctr" eaLnBrk="1" hangingPunct="1">
                <a:spcBef>
                  <a:spcPts val="0"/>
                </a:spcBef>
                <a:defRPr/>
              </a:pPr>
              <a:r>
                <a:rPr lang="en-GB" sz="1800" dirty="0" smtClean="0">
                  <a:solidFill>
                    <a:srgbClr val="FFFFFF"/>
                  </a:solidFill>
                  <a:latin typeface="Arial"/>
                  <a:cs typeface="ＭＳ Ｐゴシック"/>
                </a:rPr>
                <a:t>N = 1,623</a:t>
              </a:r>
            </a:p>
            <a:p>
              <a:pPr eaLnBrk="1" hangingPunct="1">
                <a:spcBef>
                  <a:spcPct val="50000"/>
                </a:spcBef>
                <a:buFontTx/>
                <a:buChar char="•"/>
                <a:defRPr/>
              </a:pPr>
              <a:r>
                <a:rPr lang="en-GB" sz="1600" b="0" dirty="0" smtClean="0">
                  <a:solidFill>
                    <a:srgbClr val="FFFFFF"/>
                  </a:solidFill>
                  <a:latin typeface="Arial" charset="0"/>
                  <a:cs typeface="ＭＳ Ｐゴシック"/>
                </a:rPr>
                <a:t>Previously untreated MM</a:t>
              </a:r>
            </a:p>
            <a:p>
              <a:pPr eaLnBrk="1" hangingPunct="1">
                <a:spcBef>
                  <a:spcPct val="50000"/>
                </a:spcBef>
                <a:buFontTx/>
                <a:buChar char="•"/>
                <a:defRPr/>
              </a:pPr>
              <a:r>
                <a:rPr lang="en-GB" sz="1600" b="0" dirty="0" smtClean="0">
                  <a:solidFill>
                    <a:srgbClr val="FFFFFF"/>
                  </a:solidFill>
                  <a:latin typeface="Arial" charset="0"/>
                  <a:cs typeface="ＭＳ Ｐゴシック"/>
                </a:rPr>
                <a:t>Age </a:t>
              </a:r>
              <a:r>
                <a:rPr lang="en-GB" sz="1600" b="0" dirty="0" smtClean="0">
                  <a:solidFill>
                    <a:srgbClr val="FFFFFF"/>
                  </a:solidFill>
                  <a:latin typeface="Arial" charset="0"/>
                  <a:cs typeface="ＭＳ Ｐゴシック"/>
                  <a:sym typeface="Symbol" pitchFamily="18" charset="2"/>
                </a:rPr>
                <a:t> </a:t>
              </a:r>
              <a:r>
                <a:rPr lang="en-GB" sz="1600" b="0" dirty="0" smtClean="0">
                  <a:solidFill>
                    <a:srgbClr val="FFFFFF"/>
                  </a:solidFill>
                  <a:latin typeface="Arial" charset="0"/>
                  <a:cs typeface="ＭＳ Ｐゴシック"/>
                </a:rPr>
                <a:t>65 years or not eligible </a:t>
              </a:r>
              <a:br>
                <a:rPr lang="en-GB" sz="1600" b="0" dirty="0" smtClean="0">
                  <a:solidFill>
                    <a:srgbClr val="FFFFFF"/>
                  </a:solidFill>
                  <a:latin typeface="Arial" charset="0"/>
                  <a:cs typeface="ＭＳ Ｐゴシック"/>
                </a:rPr>
              </a:br>
              <a:r>
                <a:rPr lang="en-GB" sz="1600" b="0" dirty="0" smtClean="0">
                  <a:solidFill>
                    <a:srgbClr val="FFFFFF"/>
                  </a:solidFill>
                  <a:latin typeface="Arial" charset="0"/>
                  <a:cs typeface="ＭＳ Ｐゴシック"/>
                </a:rPr>
                <a:t>for a transplant</a:t>
              </a:r>
            </a:p>
            <a:p>
              <a:pPr eaLnBrk="1" hangingPunct="1">
                <a:spcBef>
                  <a:spcPct val="50000"/>
                </a:spcBef>
                <a:buFontTx/>
                <a:buChar char="•"/>
                <a:defRPr/>
              </a:pPr>
              <a:r>
                <a:rPr lang="en-GB" sz="1600" b="0" dirty="0" smtClean="0">
                  <a:solidFill>
                    <a:srgbClr val="FFFFFF"/>
                  </a:solidFill>
                  <a:latin typeface="Arial" charset="0"/>
                  <a:cs typeface="ＭＳ Ｐゴシック"/>
                </a:rPr>
                <a:t>No neuropathy </a:t>
              </a:r>
              <a:br>
                <a:rPr lang="en-GB" sz="1600" b="0" dirty="0" smtClean="0">
                  <a:solidFill>
                    <a:srgbClr val="FFFFFF"/>
                  </a:solidFill>
                  <a:latin typeface="Arial" charset="0"/>
                  <a:cs typeface="ＭＳ Ｐゴシック"/>
                </a:rPr>
              </a:br>
              <a:r>
                <a:rPr lang="en-GB" sz="1600" b="0" dirty="0" smtClean="0">
                  <a:solidFill>
                    <a:srgbClr val="FFFFFF"/>
                  </a:solidFill>
                  <a:latin typeface="Arial" charset="0"/>
                  <a:cs typeface="ＭＳ Ｐゴシック"/>
                </a:rPr>
                <a:t>of grade &gt; 2</a:t>
              </a:r>
            </a:p>
          </p:txBody>
        </p:sp>
        <p:sp>
          <p:nvSpPr>
            <p:cNvPr id="128005" name="Text Box 5"/>
            <p:cNvSpPr txBox="1">
              <a:spLocks noChangeArrowheads="1"/>
            </p:cNvSpPr>
            <p:nvPr/>
          </p:nvSpPr>
          <p:spPr bwMode="auto">
            <a:xfrm>
              <a:off x="3991377" y="1304752"/>
              <a:ext cx="4859535" cy="523792"/>
            </a:xfrm>
            <a:prstGeom prst="rect">
              <a:avLst/>
            </a:prstGeom>
            <a:solidFill>
              <a:srgbClr val="9BD8F3"/>
            </a:solidFill>
            <a:ln w="9525">
              <a:noFill/>
              <a:miter lim="800000"/>
              <a:headEnd/>
              <a:tailEnd/>
            </a:ln>
            <a:effectLst>
              <a:outerShdw dist="28398" dir="1593903" algn="ctr" rotWithShape="0">
                <a:srgbClr val="C0C0C0"/>
              </a:outerShdw>
            </a:effectLst>
          </p:spPr>
          <p:txBody>
            <a:bodyPr anchor="ctr">
              <a:spAutoFit/>
            </a:bodyPr>
            <a:lstStyle>
              <a:lvl1pPr eaLnBrk="0" hangingPunct="0">
                <a:defRPr b="1">
                  <a:solidFill>
                    <a:schemeClr val="tx1"/>
                  </a:solidFill>
                  <a:latin typeface="Arial Narrow" pitchFamily="34" charset="0"/>
                  <a:ea typeface="MS PGothic" pitchFamily="34" charset="-128"/>
                </a:defRPr>
              </a:lvl1pPr>
              <a:lvl2pPr marL="742950" indent="-285750" eaLnBrk="0" hangingPunct="0">
                <a:defRPr b="1">
                  <a:solidFill>
                    <a:schemeClr val="tx1"/>
                  </a:solidFill>
                  <a:latin typeface="Arial Narrow" pitchFamily="34" charset="0"/>
                  <a:ea typeface="MS PGothic" pitchFamily="34" charset="-128"/>
                </a:defRPr>
              </a:lvl2pPr>
              <a:lvl3pPr marL="1143000" indent="-228600" eaLnBrk="0" hangingPunct="0">
                <a:defRPr b="1">
                  <a:solidFill>
                    <a:schemeClr val="tx1"/>
                  </a:solidFill>
                  <a:latin typeface="Arial Narrow" pitchFamily="34" charset="0"/>
                  <a:ea typeface="MS PGothic" pitchFamily="34" charset="-128"/>
                </a:defRPr>
              </a:lvl3pPr>
              <a:lvl4pPr marL="1600200" indent="-228600" eaLnBrk="0" hangingPunct="0">
                <a:defRPr b="1">
                  <a:solidFill>
                    <a:schemeClr val="tx1"/>
                  </a:solidFill>
                  <a:latin typeface="Arial Narrow" pitchFamily="34" charset="0"/>
                  <a:ea typeface="MS PGothic" pitchFamily="34" charset="-128"/>
                </a:defRPr>
              </a:lvl4pPr>
              <a:lvl5pPr marL="2057400" indent="-228600" eaLnBrk="0" hangingPunct="0">
                <a:defRPr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a:spcBef>
                  <a:spcPct val="0"/>
                </a:spcBef>
              </a:pPr>
              <a:r>
                <a:rPr lang="en-US" sz="1400" dirty="0">
                  <a:solidFill>
                    <a:srgbClr val="000066"/>
                  </a:solidFill>
                  <a:latin typeface="Arial" pitchFamily="34" charset="0"/>
                  <a:cs typeface="ＭＳ Ｐゴシック"/>
                </a:rPr>
                <a:t>Rd (28-day cycle; until disease progression)</a:t>
              </a:r>
              <a:endParaRPr lang="en-GB" sz="1400" dirty="0">
                <a:solidFill>
                  <a:srgbClr val="000066"/>
                </a:solidFill>
                <a:latin typeface="Arial" pitchFamily="34" charset="0"/>
                <a:cs typeface="ＭＳ Ｐゴシック"/>
              </a:endParaRPr>
            </a:p>
            <a:p>
              <a:pPr>
                <a:spcBef>
                  <a:spcPct val="0"/>
                </a:spcBef>
              </a:pPr>
              <a:r>
                <a:rPr lang="en-GB" sz="1400" b="0" dirty="0" err="1">
                  <a:solidFill>
                    <a:srgbClr val="000066"/>
                  </a:solidFill>
                  <a:latin typeface="Arial" pitchFamily="34" charset="0"/>
                  <a:cs typeface="ＭＳ Ｐゴシック"/>
                </a:rPr>
                <a:t>Lenalidomide</a:t>
              </a:r>
              <a:r>
                <a:rPr lang="en-GB" sz="1400" b="0" dirty="0">
                  <a:solidFill>
                    <a:srgbClr val="000066"/>
                  </a:solidFill>
                  <a:latin typeface="Arial" pitchFamily="34" charset="0"/>
                  <a:cs typeface="ＭＳ Ｐゴシック"/>
                </a:rPr>
                <a:t> 25 mg/day, days 1</a:t>
              </a:r>
              <a:r>
                <a:rPr lang="en-GB" sz="1400" b="0" dirty="0">
                  <a:solidFill>
                    <a:srgbClr val="000066"/>
                  </a:solidFill>
                  <a:latin typeface="Arial" pitchFamily="34" charset="0"/>
                  <a:cs typeface="Arial" pitchFamily="34" charset="0"/>
                </a:rPr>
                <a:t>–</a:t>
              </a:r>
              <a:r>
                <a:rPr lang="en-GB" sz="1400" b="0" dirty="0">
                  <a:solidFill>
                    <a:srgbClr val="000066"/>
                  </a:solidFill>
                  <a:latin typeface="Arial" pitchFamily="34" charset="0"/>
                  <a:cs typeface="ＭＳ Ｐゴシック"/>
                </a:rPr>
                <a:t>21 </a:t>
              </a:r>
              <a:br>
                <a:rPr lang="en-GB" sz="1400" b="0" dirty="0">
                  <a:solidFill>
                    <a:srgbClr val="000066"/>
                  </a:solidFill>
                  <a:latin typeface="Arial" pitchFamily="34" charset="0"/>
                  <a:cs typeface="ＭＳ Ｐゴシック"/>
                </a:rPr>
              </a:br>
              <a:r>
                <a:rPr lang="en-GB" sz="1400" b="0" dirty="0">
                  <a:solidFill>
                    <a:srgbClr val="000066"/>
                  </a:solidFill>
                  <a:latin typeface="Arial" pitchFamily="34" charset="0"/>
                  <a:cs typeface="ＭＳ Ｐゴシック"/>
                </a:rPr>
                <a:t>Dexamethasone* 40 mg/day, days 1, 8, 15, and 22</a:t>
              </a:r>
            </a:p>
          </p:txBody>
        </p:sp>
        <p:cxnSp>
          <p:nvCxnSpPr>
            <p:cNvPr id="35845" name="AutoShape 8"/>
            <p:cNvCxnSpPr>
              <a:cxnSpLocks noChangeShapeType="1"/>
              <a:endCxn id="128005" idx="1"/>
            </p:cNvCxnSpPr>
            <p:nvPr/>
          </p:nvCxnSpPr>
          <p:spPr bwMode="auto">
            <a:xfrm flipV="1">
              <a:off x="2950169" y="1566648"/>
              <a:ext cx="1041208" cy="1114424"/>
            </a:xfrm>
            <a:prstGeom prst="straightConnector1">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28009" name="Text Box 9"/>
            <p:cNvSpPr txBox="1">
              <a:spLocks noChangeArrowheads="1"/>
            </p:cNvSpPr>
            <p:nvPr/>
          </p:nvSpPr>
          <p:spPr bwMode="auto">
            <a:xfrm>
              <a:off x="3991377" y="2168053"/>
              <a:ext cx="4859535" cy="523792"/>
            </a:xfrm>
            <a:prstGeom prst="rect">
              <a:avLst/>
            </a:prstGeom>
            <a:solidFill>
              <a:srgbClr val="FFFF00"/>
            </a:solidFill>
            <a:ln w="9525">
              <a:noFill/>
              <a:miter lim="800000"/>
              <a:headEnd/>
              <a:tailEnd/>
            </a:ln>
            <a:effectLst>
              <a:outerShdw dist="35921" dir="2700000" algn="ctr" rotWithShape="0">
                <a:srgbClr val="C0C0C0"/>
              </a:outerShdw>
            </a:effectLst>
          </p:spPr>
          <p:txBody>
            <a:bodyPr anchor="ctr">
              <a:spAutoFit/>
            </a:bodyPr>
            <a:lstStyle>
              <a:lvl1pPr eaLnBrk="0" hangingPunct="0">
                <a:defRPr b="1">
                  <a:solidFill>
                    <a:schemeClr val="tx1"/>
                  </a:solidFill>
                  <a:latin typeface="Arial Narrow" pitchFamily="34" charset="0"/>
                  <a:ea typeface="MS PGothic" pitchFamily="34" charset="-128"/>
                </a:defRPr>
              </a:lvl1pPr>
              <a:lvl2pPr marL="742950" indent="-285750" eaLnBrk="0" hangingPunct="0">
                <a:defRPr b="1">
                  <a:solidFill>
                    <a:schemeClr val="tx1"/>
                  </a:solidFill>
                  <a:latin typeface="Arial Narrow" pitchFamily="34" charset="0"/>
                  <a:ea typeface="MS PGothic" pitchFamily="34" charset="-128"/>
                </a:defRPr>
              </a:lvl2pPr>
              <a:lvl3pPr marL="1143000" indent="-228600" eaLnBrk="0" hangingPunct="0">
                <a:defRPr b="1">
                  <a:solidFill>
                    <a:schemeClr val="tx1"/>
                  </a:solidFill>
                  <a:latin typeface="Arial Narrow" pitchFamily="34" charset="0"/>
                  <a:ea typeface="MS PGothic" pitchFamily="34" charset="-128"/>
                </a:defRPr>
              </a:lvl3pPr>
              <a:lvl4pPr marL="1600200" indent="-228600" eaLnBrk="0" hangingPunct="0">
                <a:defRPr b="1">
                  <a:solidFill>
                    <a:schemeClr val="tx1"/>
                  </a:solidFill>
                  <a:latin typeface="Arial Narrow" pitchFamily="34" charset="0"/>
                  <a:ea typeface="MS PGothic" pitchFamily="34" charset="-128"/>
                </a:defRPr>
              </a:lvl4pPr>
              <a:lvl5pPr marL="2057400" indent="-228600" eaLnBrk="0" hangingPunct="0">
                <a:defRPr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a:spcBef>
                  <a:spcPct val="0"/>
                </a:spcBef>
              </a:pPr>
              <a:r>
                <a:rPr lang="en-US" sz="1400" dirty="0">
                  <a:solidFill>
                    <a:srgbClr val="000066"/>
                  </a:solidFill>
                  <a:latin typeface="Arial" pitchFamily="34" charset="0"/>
                  <a:cs typeface="ＭＳ Ｐゴシック"/>
                </a:rPr>
                <a:t>Rd (28-day cycle; up to 18 cycles)</a:t>
              </a:r>
              <a:endParaRPr lang="en-GB" sz="1400" dirty="0">
                <a:solidFill>
                  <a:srgbClr val="000066"/>
                </a:solidFill>
                <a:latin typeface="Arial" pitchFamily="34" charset="0"/>
                <a:cs typeface="ＭＳ Ｐゴシック"/>
              </a:endParaRPr>
            </a:p>
            <a:p>
              <a:pPr>
                <a:spcBef>
                  <a:spcPct val="0"/>
                </a:spcBef>
              </a:pPr>
              <a:r>
                <a:rPr lang="en-GB" sz="1400" b="0" dirty="0" err="1">
                  <a:solidFill>
                    <a:srgbClr val="000066"/>
                  </a:solidFill>
                  <a:latin typeface="Arial" pitchFamily="34" charset="0"/>
                  <a:cs typeface="ＭＳ Ｐゴシック"/>
                </a:rPr>
                <a:t>Lenalidomide</a:t>
              </a:r>
              <a:r>
                <a:rPr lang="en-GB" sz="1400" b="0" dirty="0">
                  <a:solidFill>
                    <a:srgbClr val="000066"/>
                  </a:solidFill>
                  <a:latin typeface="Arial" pitchFamily="34" charset="0"/>
                  <a:cs typeface="ＭＳ Ｐゴシック"/>
                </a:rPr>
                <a:t> 25 mg/day, days 1</a:t>
              </a:r>
              <a:r>
                <a:rPr lang="en-GB" sz="1400" b="0" dirty="0">
                  <a:solidFill>
                    <a:srgbClr val="000066"/>
                  </a:solidFill>
                  <a:latin typeface="Arial" pitchFamily="34" charset="0"/>
                  <a:cs typeface="Arial" pitchFamily="34" charset="0"/>
                </a:rPr>
                <a:t>–</a:t>
              </a:r>
              <a:r>
                <a:rPr lang="en-GB" sz="1400" b="0" dirty="0">
                  <a:solidFill>
                    <a:srgbClr val="000066"/>
                  </a:solidFill>
                  <a:latin typeface="Arial" pitchFamily="34" charset="0"/>
                  <a:cs typeface="ＭＳ Ｐゴシック"/>
                </a:rPr>
                <a:t>21 </a:t>
              </a:r>
              <a:br>
                <a:rPr lang="en-GB" sz="1400" b="0" dirty="0">
                  <a:solidFill>
                    <a:srgbClr val="000066"/>
                  </a:solidFill>
                  <a:latin typeface="Arial" pitchFamily="34" charset="0"/>
                  <a:cs typeface="ＭＳ Ｐゴシック"/>
                </a:rPr>
              </a:br>
              <a:r>
                <a:rPr lang="en-GB" sz="1400" b="0" dirty="0">
                  <a:solidFill>
                    <a:srgbClr val="000066"/>
                  </a:solidFill>
                  <a:latin typeface="Arial" pitchFamily="34" charset="0"/>
                  <a:cs typeface="ＭＳ Ｐゴシック"/>
                </a:rPr>
                <a:t>Dexamethasone* 40 mg/day, days 1, 8, 15, and 22</a:t>
              </a:r>
            </a:p>
          </p:txBody>
        </p:sp>
        <p:sp>
          <p:nvSpPr>
            <p:cNvPr id="128013" name="Text Box 13"/>
            <p:cNvSpPr txBox="1">
              <a:spLocks noChangeArrowheads="1"/>
            </p:cNvSpPr>
            <p:nvPr/>
          </p:nvSpPr>
          <p:spPr bwMode="auto">
            <a:xfrm>
              <a:off x="4028385" y="3135714"/>
              <a:ext cx="4859535" cy="676564"/>
            </a:xfrm>
            <a:prstGeom prst="rect">
              <a:avLst/>
            </a:prstGeom>
            <a:solidFill>
              <a:srgbClr val="FF6600"/>
            </a:solidFill>
            <a:ln w="9525">
              <a:noFill/>
              <a:miter lim="800000"/>
              <a:headEnd/>
              <a:tailEnd/>
            </a:ln>
            <a:effectLst>
              <a:outerShdw dist="35921" dir="2700000" algn="ctr" rotWithShape="0">
                <a:srgbClr val="C0C0C0"/>
              </a:outerShdw>
            </a:effectLst>
          </p:spPr>
          <p:txBody>
            <a:bodyPr anchor="ctr">
              <a:spAutoFit/>
            </a:bodyPr>
            <a:lstStyle>
              <a:lvl1pPr eaLnBrk="0" hangingPunct="0">
                <a:defRPr b="1">
                  <a:solidFill>
                    <a:schemeClr val="tx1"/>
                  </a:solidFill>
                  <a:latin typeface="Arial Narrow" pitchFamily="34" charset="0"/>
                  <a:ea typeface="MS PGothic" pitchFamily="34" charset="-128"/>
                </a:defRPr>
              </a:lvl1pPr>
              <a:lvl2pPr marL="742950" indent="-285750" eaLnBrk="0" hangingPunct="0">
                <a:defRPr b="1">
                  <a:solidFill>
                    <a:schemeClr val="tx1"/>
                  </a:solidFill>
                  <a:latin typeface="Arial Narrow" pitchFamily="34" charset="0"/>
                  <a:ea typeface="MS PGothic" pitchFamily="34" charset="-128"/>
                </a:defRPr>
              </a:lvl2pPr>
              <a:lvl3pPr marL="1143000" indent="-228600" eaLnBrk="0" hangingPunct="0">
                <a:defRPr b="1">
                  <a:solidFill>
                    <a:schemeClr val="tx1"/>
                  </a:solidFill>
                  <a:latin typeface="Arial Narrow" pitchFamily="34" charset="0"/>
                  <a:ea typeface="MS PGothic" pitchFamily="34" charset="-128"/>
                </a:defRPr>
              </a:lvl3pPr>
              <a:lvl4pPr marL="1600200" indent="-228600" eaLnBrk="0" hangingPunct="0">
                <a:defRPr b="1">
                  <a:solidFill>
                    <a:schemeClr val="tx1"/>
                  </a:solidFill>
                  <a:latin typeface="Arial Narrow" pitchFamily="34" charset="0"/>
                  <a:ea typeface="MS PGothic" pitchFamily="34" charset="-128"/>
                </a:defRPr>
              </a:lvl4pPr>
              <a:lvl5pPr marL="2057400" indent="-228600" eaLnBrk="0" hangingPunct="0">
                <a:defRPr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a:spcBef>
                  <a:spcPct val="0"/>
                </a:spcBef>
              </a:pPr>
              <a:r>
                <a:rPr lang="en-GB" sz="1400" dirty="0">
                  <a:solidFill>
                    <a:srgbClr val="FFFFFF"/>
                  </a:solidFill>
                  <a:latin typeface="Arial" pitchFamily="34" charset="0"/>
                  <a:cs typeface="ＭＳ Ｐゴシック"/>
                </a:rPr>
                <a:t>MPT (6-week cycle; up to 12 cycles )</a:t>
              </a:r>
            </a:p>
            <a:p>
              <a:pPr>
                <a:spcBef>
                  <a:spcPct val="0"/>
                </a:spcBef>
              </a:pPr>
              <a:r>
                <a:rPr lang="en-GB" sz="1400" b="0" dirty="0" err="1">
                  <a:solidFill>
                    <a:srgbClr val="FFFFFF"/>
                  </a:solidFill>
                  <a:latin typeface="Arial" pitchFamily="34" charset="0"/>
                  <a:cs typeface="ＭＳ Ｐゴシック"/>
                </a:rPr>
                <a:t>Melphalan</a:t>
              </a:r>
              <a:r>
                <a:rPr lang="en-GB" sz="1400" b="0" dirty="0">
                  <a:solidFill>
                    <a:srgbClr val="FFFFFF"/>
                  </a:solidFill>
                  <a:latin typeface="Arial" pitchFamily="34" charset="0"/>
                  <a:cs typeface="ＭＳ Ｐゴシック"/>
                </a:rPr>
                <a:t>* 0.25 mg/kg/day, days</a:t>
              </a:r>
              <a:r>
                <a:rPr lang="en-GB" sz="1400" b="0" dirty="0">
                  <a:solidFill>
                    <a:srgbClr val="FFFFFF"/>
                  </a:solidFill>
                  <a:cs typeface="ＭＳ Ｐゴシック"/>
                </a:rPr>
                <a:t> 1</a:t>
              </a:r>
              <a:r>
                <a:rPr lang="en-GB" sz="1400" b="0" dirty="0">
                  <a:solidFill>
                    <a:srgbClr val="FFFFFF"/>
                  </a:solidFill>
                  <a:cs typeface="Arial" pitchFamily="34" charset="0"/>
                </a:rPr>
                <a:t>–</a:t>
              </a:r>
              <a:r>
                <a:rPr lang="en-GB" sz="1400" b="0" dirty="0">
                  <a:solidFill>
                    <a:srgbClr val="FFFFFF"/>
                  </a:solidFill>
                  <a:cs typeface="ＭＳ Ｐゴシック"/>
                </a:rPr>
                <a:t>4</a:t>
              </a:r>
              <a:r>
                <a:rPr lang="en-GB" sz="1400" b="0" dirty="0">
                  <a:solidFill>
                    <a:srgbClr val="FFFFFF"/>
                  </a:solidFill>
                  <a:latin typeface="Arial" pitchFamily="34" charset="0"/>
                  <a:cs typeface="ＭＳ Ｐゴシック"/>
                </a:rPr>
                <a:t/>
              </a:r>
              <a:br>
                <a:rPr lang="en-GB" sz="1400" b="0" dirty="0">
                  <a:solidFill>
                    <a:srgbClr val="FFFFFF"/>
                  </a:solidFill>
                  <a:latin typeface="Arial" pitchFamily="34" charset="0"/>
                  <a:cs typeface="ＭＳ Ｐゴシック"/>
                </a:rPr>
              </a:br>
              <a:r>
                <a:rPr lang="en-GB" sz="1400" b="0" dirty="0">
                  <a:solidFill>
                    <a:srgbClr val="FFFFFF"/>
                  </a:solidFill>
                  <a:latin typeface="Arial" pitchFamily="34" charset="0"/>
                  <a:cs typeface="ＭＳ Ｐゴシック"/>
                </a:rPr>
                <a:t>Prednisone 2.0 mg/kg/day, days 1</a:t>
              </a:r>
              <a:r>
                <a:rPr lang="en-GB" sz="1400" b="0" dirty="0">
                  <a:solidFill>
                    <a:srgbClr val="FFFFFF"/>
                  </a:solidFill>
                  <a:latin typeface="Arial" pitchFamily="34" charset="0"/>
                  <a:cs typeface="Arial" pitchFamily="34" charset="0"/>
                </a:rPr>
                <a:t>–</a:t>
              </a:r>
              <a:r>
                <a:rPr lang="en-GB" sz="1400" b="0" dirty="0">
                  <a:solidFill>
                    <a:srgbClr val="FFFFFF"/>
                  </a:solidFill>
                  <a:latin typeface="Arial" pitchFamily="34" charset="0"/>
                  <a:cs typeface="ＭＳ Ｐゴシック"/>
                </a:rPr>
                <a:t>4</a:t>
              </a:r>
              <a:br>
                <a:rPr lang="en-GB" sz="1400" b="0" dirty="0">
                  <a:solidFill>
                    <a:srgbClr val="FFFFFF"/>
                  </a:solidFill>
                  <a:latin typeface="Arial" pitchFamily="34" charset="0"/>
                  <a:cs typeface="ＭＳ Ｐゴシック"/>
                </a:rPr>
              </a:br>
              <a:r>
                <a:rPr lang="en-GB" sz="1400" b="0" dirty="0">
                  <a:solidFill>
                    <a:srgbClr val="FFFFFF"/>
                  </a:solidFill>
                  <a:latin typeface="Arial" pitchFamily="34" charset="0"/>
                  <a:cs typeface="ＭＳ Ｐゴシック"/>
                </a:rPr>
                <a:t>Thalidomide* 200 mg/day</a:t>
              </a:r>
            </a:p>
          </p:txBody>
        </p:sp>
        <p:cxnSp>
          <p:nvCxnSpPr>
            <p:cNvPr id="35850" name="AutoShape 15"/>
            <p:cNvCxnSpPr>
              <a:cxnSpLocks noChangeShapeType="1"/>
              <a:endCxn id="128009" idx="1"/>
            </p:cNvCxnSpPr>
            <p:nvPr/>
          </p:nvCxnSpPr>
          <p:spPr bwMode="auto">
            <a:xfrm flipV="1">
              <a:off x="2964462" y="2429949"/>
              <a:ext cx="1026914" cy="2374"/>
            </a:xfrm>
            <a:prstGeom prst="straightConnector1">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35851" name="AutoShape 16"/>
            <p:cNvCxnSpPr>
              <a:cxnSpLocks noChangeShapeType="1"/>
              <a:endCxn id="128013" idx="1"/>
            </p:cNvCxnSpPr>
            <p:nvPr/>
          </p:nvCxnSpPr>
          <p:spPr bwMode="auto">
            <a:xfrm>
              <a:off x="2987177" y="2149238"/>
              <a:ext cx="1041208" cy="1324758"/>
            </a:xfrm>
            <a:prstGeom prst="straightConnector1">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5852" name="Text Box 18"/>
            <p:cNvSpPr txBox="1">
              <a:spLocks noChangeArrowheads="1"/>
            </p:cNvSpPr>
            <p:nvPr/>
          </p:nvSpPr>
          <p:spPr bwMode="auto">
            <a:xfrm>
              <a:off x="3199288" y="4077072"/>
              <a:ext cx="5620346" cy="327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Narrow" pitchFamily="34" charset="0"/>
                  <a:ea typeface="MS PGothic" pitchFamily="34" charset="-128"/>
                </a:defRPr>
              </a:lvl1pPr>
              <a:lvl2pPr marL="742950" indent="-285750" eaLnBrk="0" hangingPunct="0">
                <a:defRPr b="1">
                  <a:solidFill>
                    <a:schemeClr val="tx1"/>
                  </a:solidFill>
                  <a:latin typeface="Arial Narrow" pitchFamily="34" charset="0"/>
                  <a:ea typeface="MS PGothic" pitchFamily="34" charset="-128"/>
                </a:defRPr>
              </a:lvl2pPr>
              <a:lvl3pPr marL="1143000" indent="-228600" eaLnBrk="0" hangingPunct="0">
                <a:defRPr b="1">
                  <a:solidFill>
                    <a:schemeClr val="tx1"/>
                  </a:solidFill>
                  <a:latin typeface="Arial Narrow" pitchFamily="34" charset="0"/>
                  <a:ea typeface="MS PGothic" pitchFamily="34" charset="-128"/>
                </a:defRPr>
              </a:lvl3pPr>
              <a:lvl4pPr marL="1600200" indent="-228600" eaLnBrk="0" hangingPunct="0">
                <a:defRPr b="1">
                  <a:solidFill>
                    <a:schemeClr val="tx1"/>
                  </a:solidFill>
                  <a:latin typeface="Arial Narrow" pitchFamily="34" charset="0"/>
                  <a:ea typeface="MS PGothic" pitchFamily="34" charset="-128"/>
                </a:defRPr>
              </a:lvl4pPr>
              <a:lvl5pPr marL="2057400" indent="-228600" eaLnBrk="0" hangingPunct="0">
                <a:defRPr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eaLnBrk="1" hangingPunct="1">
                <a:spcBef>
                  <a:spcPct val="50000"/>
                </a:spcBef>
              </a:pPr>
              <a:r>
                <a:rPr lang="en-GB" sz="2400" dirty="0">
                  <a:solidFill>
                    <a:srgbClr val="FFFFFF"/>
                  </a:solidFill>
                  <a:latin typeface="Arial" pitchFamily="34" charset="0"/>
                  <a:cs typeface="ＭＳ Ｐゴシック"/>
                </a:rPr>
                <a:t>Primary end-point: PFS</a:t>
              </a:r>
            </a:p>
          </p:txBody>
        </p:sp>
        <p:sp>
          <p:nvSpPr>
            <p:cNvPr id="35854" name="Text Box 23"/>
            <p:cNvSpPr txBox="1">
              <a:spLocks noChangeArrowheads="1"/>
            </p:cNvSpPr>
            <p:nvPr/>
          </p:nvSpPr>
          <p:spPr bwMode="blackWhite">
            <a:xfrm>
              <a:off x="3199289" y="1196756"/>
              <a:ext cx="398265" cy="1811447"/>
            </a:xfrm>
            <a:prstGeom prst="rect">
              <a:avLst/>
            </a:prstGeom>
            <a:gradFill rotWithShape="0">
              <a:gsLst>
                <a:gs pos="0">
                  <a:srgbClr val="762525"/>
                </a:gs>
                <a:gs pos="50000">
                  <a:srgbClr val="FF5050"/>
                </a:gs>
                <a:gs pos="100000">
                  <a:srgbClr val="762525"/>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Narrow" pitchFamily="34" charset="0"/>
                  <a:ea typeface="MS PGothic" pitchFamily="34" charset="-128"/>
                </a:defRPr>
              </a:lvl1pPr>
              <a:lvl2pPr marL="742950" indent="-285750" eaLnBrk="0" hangingPunct="0">
                <a:defRPr b="1">
                  <a:solidFill>
                    <a:schemeClr val="tx1"/>
                  </a:solidFill>
                  <a:latin typeface="Arial Narrow" pitchFamily="34" charset="0"/>
                  <a:ea typeface="MS PGothic" pitchFamily="34" charset="-128"/>
                </a:defRPr>
              </a:lvl2pPr>
              <a:lvl3pPr marL="1143000" indent="-228600" eaLnBrk="0" hangingPunct="0">
                <a:defRPr b="1">
                  <a:solidFill>
                    <a:schemeClr val="tx1"/>
                  </a:solidFill>
                  <a:latin typeface="Arial Narrow" pitchFamily="34" charset="0"/>
                  <a:ea typeface="MS PGothic" pitchFamily="34" charset="-128"/>
                </a:defRPr>
              </a:lvl3pPr>
              <a:lvl4pPr marL="1600200" indent="-228600" eaLnBrk="0" hangingPunct="0">
                <a:defRPr b="1">
                  <a:solidFill>
                    <a:schemeClr val="tx1"/>
                  </a:solidFill>
                  <a:latin typeface="Arial Narrow" pitchFamily="34" charset="0"/>
                  <a:ea typeface="MS PGothic" pitchFamily="34" charset="-128"/>
                </a:defRPr>
              </a:lvl4pPr>
              <a:lvl5pPr marL="2057400" indent="-228600" eaLnBrk="0" hangingPunct="0">
                <a:defRPr b="1">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b="1">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b="1">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b="1">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b="1">
                  <a:solidFill>
                    <a:schemeClr val="tx1"/>
                  </a:solidFill>
                  <a:latin typeface="Arial Narrow" pitchFamily="34" charset="0"/>
                  <a:ea typeface="MS PGothic" pitchFamily="34" charset="-128"/>
                </a:defRPr>
              </a:lvl9pPr>
            </a:lstStyle>
            <a:p>
              <a:pPr algn="ctr" eaLnBrk="1" hangingPunct="1">
                <a:spcBef>
                  <a:spcPct val="50000"/>
                </a:spcBef>
              </a:pPr>
              <a:r>
                <a:rPr lang="en-GB" sz="1600" dirty="0">
                  <a:solidFill>
                    <a:srgbClr val="FFFFFF"/>
                  </a:solidFill>
                  <a:latin typeface="Arial" pitchFamily="34" charset="0"/>
                  <a:cs typeface="ＭＳ Ｐゴシック"/>
                </a:rPr>
                <a:t>RANDOMIZATION</a:t>
              </a:r>
            </a:p>
          </p:txBody>
        </p:sp>
      </p:grpSp>
      <p:sp>
        <p:nvSpPr>
          <p:cNvPr id="24" name="TextBox 3"/>
          <p:cNvSpPr txBox="1">
            <a:spLocks noChangeArrowheads="1"/>
          </p:cNvSpPr>
          <p:nvPr/>
        </p:nvSpPr>
        <p:spPr bwMode="auto">
          <a:xfrm>
            <a:off x="5719496" y="6597446"/>
            <a:ext cx="460858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hangingPunct="1">
              <a:lnSpc>
                <a:spcPct val="80000"/>
              </a:lnSpc>
              <a:buClr>
                <a:srgbClr val="9970FE"/>
              </a:buClr>
              <a:buSzPct val="75000"/>
            </a:pPr>
            <a:r>
              <a:rPr lang="en-GB" sz="1200" b="0" i="1" dirty="0" err="1" smtClean="0">
                <a:solidFill>
                  <a:srgbClr val="FFFFFF"/>
                </a:solidFill>
                <a:latin typeface="Arial"/>
                <a:cs typeface="Arial"/>
              </a:rPr>
              <a:t>Facon</a:t>
            </a:r>
            <a:r>
              <a:rPr lang="en-GB" sz="1200" b="0" i="1" dirty="0" smtClean="0">
                <a:solidFill>
                  <a:srgbClr val="FFFFFF"/>
                </a:solidFill>
                <a:latin typeface="Arial"/>
                <a:cs typeface="Arial"/>
              </a:rPr>
              <a:t> </a:t>
            </a:r>
            <a:r>
              <a:rPr lang="en-GB" sz="1200" b="0" i="1" dirty="0">
                <a:solidFill>
                  <a:srgbClr val="FFFFFF"/>
                </a:solidFill>
                <a:latin typeface="Arial"/>
                <a:cs typeface="Arial"/>
              </a:rPr>
              <a:t>et al. </a:t>
            </a:r>
            <a:r>
              <a:rPr lang="da-DK" sz="1200" b="0" dirty="0">
                <a:solidFill>
                  <a:srgbClr val="FFFFFF"/>
                </a:solidFill>
                <a:latin typeface="Arial"/>
                <a:cs typeface="Arial"/>
              </a:rPr>
              <a:t>N </a:t>
            </a:r>
            <a:r>
              <a:rPr lang="da-DK" sz="1200" b="0" dirty="0" err="1">
                <a:solidFill>
                  <a:srgbClr val="FFFFFF"/>
                </a:solidFill>
                <a:latin typeface="Arial"/>
                <a:cs typeface="Arial"/>
              </a:rPr>
              <a:t>Engl</a:t>
            </a:r>
            <a:r>
              <a:rPr lang="da-DK" sz="1200" b="0" dirty="0">
                <a:solidFill>
                  <a:srgbClr val="FFFFFF"/>
                </a:solidFill>
                <a:latin typeface="Arial"/>
                <a:cs typeface="Arial"/>
              </a:rPr>
              <a:t> J Med 2014;371:906-17.</a:t>
            </a:r>
            <a:endParaRPr lang="en-US" sz="1200" b="0" i="1" dirty="0">
              <a:solidFill>
                <a:srgbClr val="FFFFFF"/>
              </a:solidFill>
              <a:latin typeface="Arial"/>
              <a:cs typeface="Arial"/>
            </a:endParaRPr>
          </a:p>
        </p:txBody>
      </p:sp>
    </p:spTree>
    <p:extLst>
      <p:ext uri="{BB962C8B-B14F-4D97-AF65-F5344CB8AC3E}">
        <p14:creationId xmlns:p14="http://schemas.microsoft.com/office/powerpoint/2010/main" val="1893661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63" name="Rectangle 23"/>
          <p:cNvSpPr>
            <a:spLocks noGrp="1" noChangeArrowheads="1"/>
          </p:cNvSpPr>
          <p:nvPr>
            <p:ph type="title" idx="4294967295"/>
          </p:nvPr>
        </p:nvSpPr>
        <p:spPr>
          <a:xfrm>
            <a:off x="144715" y="34925"/>
            <a:ext cx="9774435" cy="869950"/>
          </a:xfrm>
        </p:spPr>
        <p:txBody>
          <a:bodyPr anchor="t"/>
          <a:lstStyle/>
          <a:p>
            <a:pPr>
              <a:defRPr/>
            </a:pPr>
            <a:r>
              <a:rPr lang="en-US" dirty="0" smtClean="0"/>
              <a:t>FIRST Trial: PFS</a:t>
            </a:r>
            <a:br>
              <a:rPr lang="en-US" dirty="0" smtClean="0"/>
            </a:br>
            <a:r>
              <a:rPr lang="en-US" sz="1900" i="1" dirty="0" smtClean="0">
                <a:effectLst/>
              </a:rPr>
              <a:t>Continuous Rd reduced the risk of disease progression by 28% vs. MPT</a:t>
            </a:r>
          </a:p>
        </p:txBody>
      </p:sp>
      <p:sp>
        <p:nvSpPr>
          <p:cNvPr id="28674" name="Rectangle 1215"/>
          <p:cNvSpPr>
            <a:spLocks noChangeArrowheads="1"/>
          </p:cNvSpPr>
          <p:nvPr/>
        </p:nvSpPr>
        <p:spPr bwMode="auto">
          <a:xfrm>
            <a:off x="0" y="6402388"/>
            <a:ext cx="10522744" cy="214312"/>
          </a:xfrm>
          <a:prstGeom prst="rect">
            <a:avLst/>
          </a:prstGeom>
          <a:noFill/>
          <a:ln w="9525">
            <a:noFill/>
            <a:miter lim="800000"/>
            <a:headEnd/>
            <a:tailEnd/>
          </a:ln>
        </p:spPr>
        <p:txBody>
          <a:bodyPr>
            <a:spAutoFit/>
          </a:bodyPr>
          <a:lstStyle/>
          <a:p>
            <a:pPr eaLnBrk="1" hangingPunct="1">
              <a:spcBef>
                <a:spcPct val="0"/>
              </a:spcBef>
            </a:pPr>
            <a:r>
              <a:rPr lang="en-US" sz="800">
                <a:solidFill>
                  <a:srgbClr val="FFFFFF"/>
                </a:solidFill>
                <a:latin typeface="Arial"/>
                <a:cs typeface="Arial" charset="0"/>
              </a:rPr>
              <a:t>mos, months; MPT, melphalan, prednisolone, thalidomide; PFS, progression-free survival; Rd,  Lenalidomide plus low-dose dexamethasone.</a:t>
            </a:r>
          </a:p>
        </p:txBody>
      </p:sp>
      <p:graphicFrame>
        <p:nvGraphicFramePr>
          <p:cNvPr id="1141" name="Group 1007"/>
          <p:cNvGraphicFramePr>
            <a:graphicFrameLocks noGrp="1"/>
          </p:cNvGraphicFramePr>
          <p:nvPr/>
        </p:nvGraphicFramePr>
        <p:xfrm>
          <a:off x="7136606" y="1177925"/>
          <a:ext cx="2603149" cy="1019520"/>
        </p:xfrm>
        <a:graphic>
          <a:graphicData uri="http://schemas.openxmlformats.org/drawingml/2006/table">
            <a:tbl>
              <a:tblPr/>
              <a:tblGrid>
                <a:gridCol w="1349979"/>
                <a:gridCol w="1253170"/>
              </a:tblGrid>
              <a:tr h="171534">
                <a:tc>
                  <a:txBody>
                    <a:bodyPr/>
                    <a:lstStyle/>
                    <a:p>
                      <a:pPr marL="0" marR="0" lvl="0" indent="0" algn="l" defTabSz="914400" rtl="0" eaLnBrk="0" fontAlgn="base" latinLnBrk="0" hangingPunct="0">
                        <a:lnSpc>
                          <a:spcPct val="100000"/>
                        </a:lnSpc>
                        <a:spcBef>
                          <a:spcPct val="0"/>
                        </a:spcBef>
                        <a:spcAft>
                          <a:spcPct val="0"/>
                        </a:spcAft>
                        <a:buClr>
                          <a:schemeClr val="hlink"/>
                        </a:buClr>
                        <a:buSzTx/>
                        <a:buFontTx/>
                        <a:buNone/>
                        <a:tabLst/>
                      </a:pPr>
                      <a:endParaRPr kumimoji="0" lang="en-US" sz="1200" b="1" i="0" u="none" strike="noStrike" cap="none" normalizeH="0" baseline="0" dirty="0" smtClean="0">
                        <a:ln>
                          <a:noFill/>
                        </a:ln>
                        <a:solidFill>
                          <a:schemeClr val="bg1"/>
                        </a:solidFill>
                        <a:effectLst/>
                        <a:latin typeface="Arial" charset="0"/>
                        <a:cs typeface="Arial" charset="0"/>
                      </a:endParaRPr>
                    </a:p>
                  </a:txBody>
                  <a:tcPr marL="0" marR="0" marT="36000" marB="36000"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en-US" sz="1200" b="1" i="0" u="none" strike="noStrike" cap="none" normalizeH="0" baseline="0" dirty="0" smtClean="0">
                          <a:ln>
                            <a:noFill/>
                          </a:ln>
                          <a:solidFill>
                            <a:schemeClr val="tx1"/>
                          </a:solidFill>
                          <a:effectLst/>
                          <a:latin typeface="Arial" charset="0"/>
                          <a:cs typeface="Arial" charset="0"/>
                        </a:rPr>
                        <a:t>Median PFS</a:t>
                      </a:r>
                    </a:p>
                  </a:txBody>
                  <a:tcPr marL="0" marR="0" marT="36000" marB="36000"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lnTlToBr>
                      <a:noFill/>
                    </a:lnTlToBr>
                    <a:lnBlToTr>
                      <a:noFill/>
                    </a:lnBlToTr>
                    <a:noFill/>
                  </a:tcPr>
                </a:tc>
              </a:tr>
              <a:tr h="171534">
                <a:tc>
                  <a:txBody>
                    <a:bodyPr/>
                    <a:lstStyle/>
                    <a:p>
                      <a:pPr marL="0" marR="0" lvl="0" indent="0" algn="l" defTabSz="914400" rtl="0" eaLnBrk="0" fontAlgn="base" latinLnBrk="0" hangingPunct="0">
                        <a:lnSpc>
                          <a:spcPct val="100000"/>
                        </a:lnSpc>
                        <a:spcBef>
                          <a:spcPct val="0"/>
                        </a:spcBef>
                        <a:spcAft>
                          <a:spcPct val="0"/>
                        </a:spcAft>
                        <a:buClr>
                          <a:schemeClr val="hlink"/>
                        </a:buClr>
                        <a:buSzTx/>
                        <a:buFontTx/>
                        <a:buNone/>
                        <a:tabLst/>
                      </a:pPr>
                      <a:r>
                        <a:rPr kumimoji="0" lang="en-US" sz="1200" b="1" i="0" u="none" strike="noStrike" cap="none" normalizeH="0" baseline="0" dirty="0" smtClean="0">
                          <a:ln>
                            <a:noFill/>
                          </a:ln>
                          <a:solidFill>
                            <a:srgbClr val="00FF00"/>
                          </a:solidFill>
                          <a:effectLst/>
                          <a:latin typeface="Arial" charset="0"/>
                          <a:cs typeface="Arial" charset="0"/>
                        </a:rPr>
                        <a:t>Rd (n= 535)</a:t>
                      </a:r>
                    </a:p>
                  </a:txBody>
                  <a:tcPr marL="0" marR="0" marT="36000" marB="36000" horzOverflow="overflow">
                    <a:lnL>
                      <a:noFill/>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en-US" sz="1200" b="1" i="0" u="none" strike="noStrike" cap="none" normalizeH="0" baseline="0" dirty="0" smtClean="0">
                          <a:ln>
                            <a:noFill/>
                          </a:ln>
                          <a:solidFill>
                            <a:srgbClr val="00FF00"/>
                          </a:solidFill>
                          <a:effectLst/>
                          <a:latin typeface="Arial" charset="0"/>
                          <a:cs typeface="Arial" charset="0"/>
                        </a:rPr>
                        <a:t>25.5 </a:t>
                      </a:r>
                      <a:r>
                        <a:rPr kumimoji="0" lang="en-US" sz="1200" b="1" i="0" u="none" strike="noStrike" cap="none" normalizeH="0" baseline="0" dirty="0" err="1" smtClean="0">
                          <a:ln>
                            <a:noFill/>
                          </a:ln>
                          <a:solidFill>
                            <a:srgbClr val="00FF00"/>
                          </a:solidFill>
                          <a:effectLst/>
                          <a:latin typeface="Arial" charset="0"/>
                          <a:cs typeface="Arial" charset="0"/>
                        </a:rPr>
                        <a:t>mos</a:t>
                      </a:r>
                      <a:endParaRPr kumimoji="0" lang="en-US" sz="1200" b="1" i="0" u="none" strike="noStrike" cap="none" normalizeH="0" baseline="0" dirty="0" smtClean="0">
                        <a:ln>
                          <a:noFill/>
                        </a:ln>
                        <a:solidFill>
                          <a:srgbClr val="00FF00"/>
                        </a:solidFill>
                        <a:effectLst/>
                        <a:latin typeface="Arial" charset="0"/>
                        <a:cs typeface="Arial" charset="0"/>
                      </a:endParaRPr>
                    </a:p>
                  </a:txBody>
                  <a:tcPr marL="0" marR="0" marT="36000" marB="36000" horzOverflow="overflow">
                    <a:lnL w="12700" cap="flat" cmpd="sng" algn="ctr">
                      <a:solidFill>
                        <a:schemeClr val="tx1"/>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171534">
                <a:tc>
                  <a:txBody>
                    <a:bodyPr/>
                    <a:lstStyle/>
                    <a:p>
                      <a:pPr marL="0" marR="0" lvl="0" indent="0" algn="l" defTabSz="914400" rtl="0" eaLnBrk="0" fontAlgn="base" latinLnBrk="0" hangingPunct="0">
                        <a:lnSpc>
                          <a:spcPct val="100000"/>
                        </a:lnSpc>
                        <a:spcBef>
                          <a:spcPct val="0"/>
                        </a:spcBef>
                        <a:spcAft>
                          <a:spcPct val="0"/>
                        </a:spcAft>
                        <a:buClr>
                          <a:schemeClr val="hlink"/>
                        </a:buClr>
                        <a:buSzTx/>
                        <a:buFontTx/>
                        <a:buNone/>
                        <a:tabLst/>
                      </a:pPr>
                      <a:r>
                        <a:rPr kumimoji="0" lang="en-US" sz="1200" b="1" i="0" u="none" strike="noStrike" cap="none" normalizeH="0" baseline="0" dirty="0" smtClean="0">
                          <a:ln>
                            <a:noFill/>
                          </a:ln>
                          <a:solidFill>
                            <a:srgbClr val="9FCFFF"/>
                          </a:solidFill>
                          <a:effectLst/>
                          <a:latin typeface="Arial" charset="0"/>
                          <a:cs typeface="Arial" charset="0"/>
                        </a:rPr>
                        <a:t>Rd18 (n= 541)</a:t>
                      </a:r>
                    </a:p>
                  </a:txBody>
                  <a:tcPr marL="0" marR="0" marT="36000" marB="36000" horzOverflow="overflow">
                    <a:lnL>
                      <a:noFill/>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en-US" sz="1200" b="1" i="0" u="none" strike="noStrike" cap="none" normalizeH="0" baseline="0" dirty="0" smtClean="0">
                          <a:ln>
                            <a:noFill/>
                          </a:ln>
                          <a:solidFill>
                            <a:srgbClr val="9FCFFF"/>
                          </a:solidFill>
                          <a:effectLst/>
                          <a:latin typeface="Arial" charset="0"/>
                          <a:cs typeface="Arial" charset="0"/>
                        </a:rPr>
                        <a:t>20.7 </a:t>
                      </a:r>
                      <a:r>
                        <a:rPr kumimoji="0" lang="en-US" sz="1200" b="1" i="0" u="none" strike="noStrike" cap="none" normalizeH="0" baseline="0" dirty="0" err="1" smtClean="0">
                          <a:ln>
                            <a:noFill/>
                          </a:ln>
                          <a:solidFill>
                            <a:srgbClr val="9FCFFF"/>
                          </a:solidFill>
                          <a:effectLst/>
                          <a:latin typeface="Arial" charset="0"/>
                          <a:cs typeface="Arial" charset="0"/>
                        </a:rPr>
                        <a:t>mos</a:t>
                      </a:r>
                      <a:endParaRPr kumimoji="0" lang="en-US" sz="1200" b="1" i="0" u="none" strike="noStrike" cap="none" normalizeH="0" baseline="0" dirty="0" smtClean="0">
                        <a:ln>
                          <a:noFill/>
                        </a:ln>
                        <a:solidFill>
                          <a:srgbClr val="9FCFFF"/>
                        </a:solidFill>
                        <a:effectLst/>
                        <a:latin typeface="Arial" charset="0"/>
                        <a:cs typeface="Arial" charset="0"/>
                      </a:endParaRPr>
                    </a:p>
                  </a:txBody>
                  <a:tcPr marL="0" marR="0" marT="36000" marB="36000" horzOverflow="overflow">
                    <a:lnL w="12700" cap="flat" cmpd="sng" algn="ctr">
                      <a:solidFill>
                        <a:schemeClr val="tx1"/>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171534">
                <a:tc>
                  <a:txBody>
                    <a:bodyPr/>
                    <a:lstStyle/>
                    <a:p>
                      <a:pPr marL="0" marR="0" lvl="0" indent="0" algn="l" defTabSz="914400" rtl="0" eaLnBrk="0" fontAlgn="base" latinLnBrk="0" hangingPunct="0">
                        <a:lnSpc>
                          <a:spcPct val="100000"/>
                        </a:lnSpc>
                        <a:spcBef>
                          <a:spcPct val="0"/>
                        </a:spcBef>
                        <a:spcAft>
                          <a:spcPct val="0"/>
                        </a:spcAft>
                        <a:buClr>
                          <a:schemeClr val="hlink"/>
                        </a:buClr>
                        <a:buSzTx/>
                        <a:buFontTx/>
                        <a:buNone/>
                        <a:tabLst/>
                      </a:pPr>
                      <a:r>
                        <a:rPr kumimoji="0" lang="en-US" sz="1200" b="1" i="0" u="none" strike="noStrike" cap="none" normalizeH="0" baseline="0" dirty="0" smtClean="0">
                          <a:ln>
                            <a:noFill/>
                          </a:ln>
                          <a:solidFill>
                            <a:srgbClr val="D9D9D9"/>
                          </a:solidFill>
                          <a:effectLst/>
                          <a:latin typeface="Arial" charset="0"/>
                          <a:cs typeface="Arial" charset="0"/>
                        </a:rPr>
                        <a:t>MPT (n= 547)</a:t>
                      </a:r>
                    </a:p>
                  </a:txBody>
                  <a:tcPr marL="0" marR="0" marT="36000" marB="36000" horzOverflow="overflow">
                    <a:lnL>
                      <a:noFill/>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en-US" sz="1200" b="1" i="0" u="none" strike="noStrike" cap="none" normalizeH="0" baseline="0" dirty="0" smtClean="0">
                          <a:ln>
                            <a:noFill/>
                          </a:ln>
                          <a:solidFill>
                            <a:srgbClr val="D9D9D9"/>
                          </a:solidFill>
                          <a:effectLst/>
                          <a:latin typeface="Arial" charset="0"/>
                          <a:cs typeface="Arial" charset="0"/>
                        </a:rPr>
                        <a:t>21.2 </a:t>
                      </a:r>
                      <a:r>
                        <a:rPr kumimoji="0" lang="en-US" sz="1200" b="1" i="0" u="none" strike="noStrike" cap="none" normalizeH="0" baseline="0" dirty="0" err="1" smtClean="0">
                          <a:ln>
                            <a:noFill/>
                          </a:ln>
                          <a:solidFill>
                            <a:srgbClr val="D9D9D9"/>
                          </a:solidFill>
                          <a:effectLst/>
                          <a:latin typeface="Arial" charset="0"/>
                          <a:cs typeface="Arial" charset="0"/>
                        </a:rPr>
                        <a:t>mos</a:t>
                      </a:r>
                      <a:endParaRPr kumimoji="0" lang="en-US" sz="1200" b="1" i="0" u="none" strike="noStrike" cap="none" normalizeH="0" baseline="0" dirty="0" smtClean="0">
                        <a:ln>
                          <a:noFill/>
                        </a:ln>
                        <a:solidFill>
                          <a:srgbClr val="D9D9D9"/>
                        </a:solidFill>
                        <a:effectLst/>
                        <a:latin typeface="Arial" charset="0"/>
                        <a:cs typeface="Arial" charset="0"/>
                      </a:endParaRPr>
                    </a:p>
                  </a:txBody>
                  <a:tcPr marL="0" marR="0" marT="36000" marB="36000" horzOverflow="overflow">
                    <a:lnL w="12700" cap="flat" cmpd="sng" algn="ctr">
                      <a:solidFill>
                        <a:schemeClr val="tx1"/>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tr>
            </a:tbl>
          </a:graphicData>
        </a:graphic>
      </p:graphicFrame>
      <p:sp>
        <p:nvSpPr>
          <p:cNvPr id="28689" name="Oval 1141"/>
          <p:cNvSpPr>
            <a:spLocks noChangeArrowheads="1"/>
          </p:cNvSpPr>
          <p:nvPr/>
        </p:nvSpPr>
        <p:spPr bwMode="auto">
          <a:xfrm>
            <a:off x="8615365" y="1403350"/>
            <a:ext cx="982266" cy="298450"/>
          </a:xfrm>
          <a:prstGeom prst="ellipse">
            <a:avLst/>
          </a:prstGeom>
          <a:noFill/>
          <a:ln w="25400" algn="ctr">
            <a:solidFill>
              <a:srgbClr val="FF0000"/>
            </a:solidFill>
            <a:round/>
            <a:headEnd/>
            <a:tailEnd/>
          </a:ln>
          <a:effectLst>
            <a:prstShdw prst="shdw17" dist="17961" dir="2700000">
              <a:srgbClr val="993D00"/>
            </a:prstShdw>
          </a:effectLst>
        </p:spPr>
        <p:txBody>
          <a:bodyPr wrap="none" lIns="90000" tIns="46800" rIns="90000" bIns="46800"/>
          <a:lstStyle/>
          <a:p>
            <a:pPr algn="ctr">
              <a:spcBef>
                <a:spcPct val="50000"/>
              </a:spcBef>
            </a:pPr>
            <a:endParaRPr lang="fr-FR" sz="8000" b="1">
              <a:solidFill>
                <a:srgbClr val="FFFFFF"/>
              </a:solidFill>
              <a:latin typeface="Imago"/>
              <a:cs typeface="Arial" charset="0"/>
            </a:endParaRPr>
          </a:p>
        </p:txBody>
      </p:sp>
      <p:graphicFrame>
        <p:nvGraphicFramePr>
          <p:cNvPr id="1143" name="Table 1142"/>
          <p:cNvGraphicFramePr>
            <a:graphicFrameLocks noGrp="1"/>
          </p:cNvGraphicFramePr>
          <p:nvPr/>
        </p:nvGraphicFramePr>
        <p:xfrm>
          <a:off x="700141" y="5608638"/>
          <a:ext cx="9136671" cy="667512"/>
        </p:xfrm>
        <a:graphic>
          <a:graphicData uri="http://schemas.openxmlformats.org/drawingml/2006/table">
            <a:tbl>
              <a:tblPr firstRow="1" bandRow="1">
                <a:tableStyleId>{5C22544A-7EE6-4342-B048-85BDC9FD1C3A}</a:tableStyleId>
              </a:tblPr>
              <a:tblGrid>
                <a:gridCol w="668712"/>
                <a:gridCol w="781671"/>
                <a:gridCol w="781671"/>
                <a:gridCol w="781671"/>
                <a:gridCol w="781671"/>
                <a:gridCol w="781671"/>
                <a:gridCol w="781671"/>
                <a:gridCol w="781671"/>
                <a:gridCol w="781671"/>
                <a:gridCol w="781671"/>
                <a:gridCol w="781671"/>
                <a:gridCol w="651249"/>
              </a:tblGrid>
              <a:tr h="198687">
                <a:tc>
                  <a:txBody>
                    <a:bodyPr/>
                    <a:lstStyle/>
                    <a:p>
                      <a:r>
                        <a:rPr lang="en-US" sz="1100" b="1" dirty="0" smtClean="0">
                          <a:solidFill>
                            <a:schemeClr val="tx1"/>
                          </a:solidFill>
                        </a:rPr>
                        <a:t>Rd</a:t>
                      </a:r>
                      <a:endParaRPr lang="en-GB" sz="1100" b="1"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535</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400</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319</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265</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218</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168</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105</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55</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19</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2</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0</a:t>
                      </a:r>
                      <a:endParaRPr lang="en-GB" sz="1100" b="0" dirty="0">
                        <a:solidFill>
                          <a:schemeClr val="tx1"/>
                        </a:solidFill>
                      </a:endParaRPr>
                    </a:p>
                  </a:txBody>
                  <a:tcPr marL="40500" marR="40500" marT="27432" marB="27432">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98687">
                <a:tc>
                  <a:txBody>
                    <a:bodyPr/>
                    <a:lstStyle/>
                    <a:p>
                      <a:r>
                        <a:rPr lang="en-US" sz="1100" b="1" dirty="0" smtClean="0">
                          <a:solidFill>
                            <a:schemeClr val="tx1"/>
                          </a:solidFill>
                        </a:rPr>
                        <a:t>Rd18</a:t>
                      </a:r>
                      <a:endParaRPr lang="en-GB" sz="1100" b="1"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541</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391</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319</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265</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167</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108</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56</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30</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7</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2</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0</a:t>
                      </a:r>
                      <a:endParaRPr lang="en-GB" sz="1100" b="0" dirty="0">
                        <a:solidFill>
                          <a:schemeClr val="tx1"/>
                        </a:solidFill>
                      </a:endParaRPr>
                    </a:p>
                  </a:txBody>
                  <a:tcPr marL="40500" marR="40500" marT="27432" marB="27432">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98687">
                <a:tc>
                  <a:txBody>
                    <a:bodyPr/>
                    <a:lstStyle/>
                    <a:p>
                      <a:r>
                        <a:rPr lang="en-US" sz="1100" b="1" dirty="0" smtClean="0">
                          <a:solidFill>
                            <a:schemeClr val="tx1"/>
                          </a:solidFill>
                        </a:rPr>
                        <a:t>MPT</a:t>
                      </a:r>
                      <a:endParaRPr lang="en-GB" sz="1100" b="1"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547</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380</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304</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244</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170</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116</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58</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28</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6</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1</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dirty="0" smtClean="0">
                          <a:solidFill>
                            <a:schemeClr val="tx1"/>
                          </a:solidFill>
                        </a:rPr>
                        <a:t>0</a:t>
                      </a:r>
                      <a:endParaRPr lang="en-GB" sz="1100" b="0" dirty="0">
                        <a:solidFill>
                          <a:schemeClr val="tx1"/>
                        </a:solidFill>
                      </a:endParaRPr>
                    </a:p>
                  </a:txBody>
                  <a:tcPr marL="40500" marR="40500" marT="27432" marB="27432">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pSp>
        <p:nvGrpSpPr>
          <p:cNvPr id="28727" name="Group 1143"/>
          <p:cNvGrpSpPr>
            <a:grpSpLocks/>
          </p:cNvGrpSpPr>
          <p:nvPr/>
        </p:nvGrpSpPr>
        <p:grpSpPr bwMode="auto">
          <a:xfrm>
            <a:off x="1012646" y="962025"/>
            <a:ext cx="8671042" cy="4567860"/>
            <a:chOff x="1033209" y="1901679"/>
            <a:chExt cx="5989048" cy="3556187"/>
          </a:xfrm>
        </p:grpSpPr>
        <p:sp>
          <p:nvSpPr>
            <p:cNvPr id="28729" name="TextBox 2104"/>
            <p:cNvSpPr txBox="1">
              <a:spLocks noChangeArrowheads="1"/>
            </p:cNvSpPr>
            <p:nvPr/>
          </p:nvSpPr>
          <p:spPr bwMode="auto">
            <a:xfrm>
              <a:off x="4145916" y="2869417"/>
              <a:ext cx="1837995" cy="646951"/>
            </a:xfrm>
            <a:prstGeom prst="rect">
              <a:avLst/>
            </a:prstGeom>
            <a:noFill/>
            <a:ln w="9525">
              <a:noFill/>
              <a:miter lim="800000"/>
              <a:headEnd/>
              <a:tailEnd/>
            </a:ln>
          </p:spPr>
          <p:txBody>
            <a:bodyPr wrap="none">
              <a:spAutoFit/>
            </a:bodyPr>
            <a:lstStyle/>
            <a:p>
              <a:pPr eaLnBrk="1" hangingPunct="1">
                <a:spcBef>
                  <a:spcPct val="0"/>
                </a:spcBef>
                <a:buClr>
                  <a:srgbClr val="FFCC00"/>
                </a:buClr>
              </a:pPr>
              <a:r>
                <a:rPr lang="en-US" sz="1200">
                  <a:solidFill>
                    <a:srgbClr val="FFFFFF"/>
                  </a:solidFill>
                  <a:latin typeface="Arial"/>
                  <a:cs typeface="Arial" charset="0"/>
                </a:rPr>
                <a:t>Hazard ratio</a:t>
              </a:r>
            </a:p>
            <a:p>
              <a:pPr eaLnBrk="1" hangingPunct="1">
                <a:spcBef>
                  <a:spcPct val="0"/>
                </a:spcBef>
              </a:pPr>
              <a:r>
                <a:rPr lang="en-US" sz="1200">
                  <a:solidFill>
                    <a:srgbClr val="FFFFFF"/>
                  </a:solidFill>
                  <a:latin typeface="Arial"/>
                  <a:cs typeface="Arial" charset="0"/>
                </a:rPr>
                <a:t>     Rd vs. MPT: 0.72; </a:t>
              </a:r>
              <a:r>
                <a:rPr lang="en-US" sz="1200" i="1">
                  <a:solidFill>
                    <a:srgbClr val="FFFFFF"/>
                  </a:solidFill>
                  <a:latin typeface="Arial"/>
                  <a:cs typeface="Arial" charset="0"/>
                </a:rPr>
                <a:t>P</a:t>
              </a:r>
              <a:r>
                <a:rPr lang="en-US" sz="1200">
                  <a:solidFill>
                    <a:srgbClr val="FFFFFF"/>
                  </a:solidFill>
                  <a:latin typeface="Arial"/>
                  <a:cs typeface="Arial" charset="0"/>
                </a:rPr>
                <a:t> = 0.0006</a:t>
              </a:r>
            </a:p>
            <a:p>
              <a:pPr eaLnBrk="1" hangingPunct="1">
                <a:spcBef>
                  <a:spcPct val="0"/>
                </a:spcBef>
                <a:buClr>
                  <a:srgbClr val="FFCC00"/>
                </a:buClr>
              </a:pPr>
              <a:r>
                <a:rPr lang="en-US" sz="1200">
                  <a:solidFill>
                    <a:srgbClr val="FFFFFF"/>
                  </a:solidFill>
                  <a:latin typeface="Arial"/>
                  <a:cs typeface="Arial" charset="0"/>
                </a:rPr>
                <a:t>     Rd vs. Rd18: 0.70; </a:t>
              </a:r>
              <a:r>
                <a:rPr lang="en-US" sz="1200" i="1">
                  <a:solidFill>
                    <a:srgbClr val="FFFFFF"/>
                  </a:solidFill>
                  <a:latin typeface="Arial"/>
                  <a:cs typeface="Arial" charset="0"/>
                </a:rPr>
                <a:t>P</a:t>
              </a:r>
              <a:r>
                <a:rPr lang="en-US" sz="1200">
                  <a:solidFill>
                    <a:srgbClr val="FFFFFF"/>
                  </a:solidFill>
                  <a:latin typeface="Arial"/>
                  <a:cs typeface="Arial" charset="0"/>
                </a:rPr>
                <a:t> = 0.0001 </a:t>
              </a:r>
            </a:p>
            <a:p>
              <a:pPr eaLnBrk="1" hangingPunct="1">
                <a:spcBef>
                  <a:spcPct val="0"/>
                </a:spcBef>
              </a:pPr>
              <a:r>
                <a:rPr lang="en-US" sz="1200">
                  <a:solidFill>
                    <a:srgbClr val="FFFFFF"/>
                  </a:solidFill>
                  <a:latin typeface="Arial"/>
                  <a:cs typeface="Arial" charset="0"/>
                </a:rPr>
                <a:t>     Rd18 vs. MPT: 1.03; </a:t>
              </a:r>
              <a:r>
                <a:rPr lang="en-US" sz="1200" i="1">
                  <a:solidFill>
                    <a:srgbClr val="FFFFFF"/>
                  </a:solidFill>
                  <a:latin typeface="Arial"/>
                  <a:cs typeface="Arial" charset="0"/>
                </a:rPr>
                <a:t>P</a:t>
              </a:r>
              <a:r>
                <a:rPr lang="en-US" sz="1200">
                  <a:solidFill>
                    <a:srgbClr val="FFFFFF"/>
                  </a:solidFill>
                  <a:latin typeface="Arial"/>
                  <a:cs typeface="Arial" charset="0"/>
                </a:rPr>
                <a:t> = 0.70349</a:t>
              </a:r>
            </a:p>
          </p:txBody>
        </p:sp>
        <p:sp>
          <p:nvSpPr>
            <p:cNvPr id="28730" name="Line 52"/>
            <p:cNvSpPr>
              <a:spLocks noChangeShapeType="1"/>
            </p:cNvSpPr>
            <p:nvPr/>
          </p:nvSpPr>
          <p:spPr bwMode="auto">
            <a:xfrm rot="5400000" flipH="1">
              <a:off x="1516300" y="3796986"/>
              <a:ext cx="0" cy="56703"/>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31" name="Line 54"/>
            <p:cNvSpPr>
              <a:spLocks noChangeShapeType="1"/>
            </p:cNvSpPr>
            <p:nvPr/>
          </p:nvSpPr>
          <p:spPr bwMode="auto">
            <a:xfrm rot="5400000" flipH="1">
              <a:off x="1516300" y="3201456"/>
              <a:ext cx="0" cy="56703"/>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32" name="Line 58"/>
            <p:cNvSpPr>
              <a:spLocks noChangeShapeType="1"/>
            </p:cNvSpPr>
            <p:nvPr/>
          </p:nvSpPr>
          <p:spPr bwMode="auto">
            <a:xfrm rot="5400000" flipH="1">
              <a:off x="1516300" y="2605925"/>
              <a:ext cx="0" cy="56703"/>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33" name="Line 60"/>
            <p:cNvSpPr>
              <a:spLocks noChangeShapeType="1"/>
            </p:cNvSpPr>
            <p:nvPr/>
          </p:nvSpPr>
          <p:spPr bwMode="auto">
            <a:xfrm rot="5400000" flipH="1">
              <a:off x="1516300" y="4392517"/>
              <a:ext cx="0" cy="56703"/>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34" name="Freeform 56"/>
            <p:cNvSpPr>
              <a:spLocks/>
            </p:cNvSpPr>
            <p:nvPr/>
          </p:nvSpPr>
          <p:spPr bwMode="auto">
            <a:xfrm rot="5400000" flipH="1">
              <a:off x="27472" y="3499222"/>
              <a:ext cx="2977653" cy="56703"/>
            </a:xfrm>
            <a:custGeom>
              <a:avLst/>
              <a:gdLst>
                <a:gd name="T0" fmla="*/ 0 w 2184"/>
                <a:gd name="T1" fmla="*/ 56703 h 66"/>
                <a:gd name="T2" fmla="*/ 0 w 2184"/>
                <a:gd name="T3" fmla="*/ 0 h 66"/>
                <a:gd name="T4" fmla="*/ 2977653 w 2184"/>
                <a:gd name="T5" fmla="*/ 0 h 66"/>
                <a:gd name="T6" fmla="*/ 2977653 w 2184"/>
                <a:gd name="T7" fmla="*/ 56703 h 66"/>
                <a:gd name="T8" fmla="*/ 0 60000 65536"/>
                <a:gd name="T9" fmla="*/ 0 60000 65536"/>
                <a:gd name="T10" fmla="*/ 0 60000 65536"/>
                <a:gd name="T11" fmla="*/ 0 60000 65536"/>
                <a:gd name="T12" fmla="*/ 0 w 2184"/>
                <a:gd name="T13" fmla="*/ 0 h 66"/>
                <a:gd name="T14" fmla="*/ 2184 w 2184"/>
                <a:gd name="T15" fmla="*/ 66 h 66"/>
              </a:gdLst>
              <a:ahLst/>
              <a:cxnLst>
                <a:cxn ang="T8">
                  <a:pos x="T0" y="T1"/>
                </a:cxn>
                <a:cxn ang="T9">
                  <a:pos x="T2" y="T3"/>
                </a:cxn>
                <a:cxn ang="T10">
                  <a:pos x="T4" y="T5"/>
                </a:cxn>
                <a:cxn ang="T11">
                  <a:pos x="T6" y="T7"/>
                </a:cxn>
              </a:cxnLst>
              <a:rect l="T12" t="T13" r="T14" b="T15"/>
              <a:pathLst>
                <a:path w="2184" h="66">
                  <a:moveTo>
                    <a:pt x="0" y="66"/>
                  </a:moveTo>
                  <a:lnTo>
                    <a:pt x="0" y="0"/>
                  </a:lnTo>
                  <a:lnTo>
                    <a:pt x="2184" y="0"/>
                  </a:lnTo>
                  <a:lnTo>
                    <a:pt x="2184" y="66"/>
                  </a:lnTo>
                </a:path>
              </a:pathLst>
            </a:custGeom>
            <a:noFill/>
            <a:ln w="12700">
              <a:solidFill>
                <a:schemeClr val="tx1"/>
              </a:solidFill>
              <a:round/>
              <a:headEnd/>
              <a:tailEnd/>
            </a:ln>
          </p:spPr>
          <p:txBody>
            <a:bodyPr wrap="none"/>
            <a:lstStyle/>
            <a:p>
              <a:pPr eaLnBrk="1" hangingPunct="1">
                <a:spcBef>
                  <a:spcPct val="0"/>
                </a:spcBef>
              </a:pPr>
              <a:endParaRPr lang="fr-FR" sz="1800">
                <a:solidFill>
                  <a:srgbClr val="FFFFFF"/>
                </a:solidFill>
                <a:latin typeface="Arial"/>
                <a:cs typeface="Arial" charset="0"/>
              </a:endParaRPr>
            </a:p>
          </p:txBody>
        </p:sp>
        <p:sp>
          <p:nvSpPr>
            <p:cNvPr id="28735" name="Freeform 48"/>
            <p:cNvSpPr>
              <a:spLocks/>
            </p:cNvSpPr>
            <p:nvPr/>
          </p:nvSpPr>
          <p:spPr bwMode="auto">
            <a:xfrm flipH="1">
              <a:off x="1544651" y="5016399"/>
              <a:ext cx="5344867" cy="54354"/>
            </a:xfrm>
            <a:custGeom>
              <a:avLst/>
              <a:gdLst>
                <a:gd name="T0" fmla="*/ 0 w 2184"/>
                <a:gd name="T1" fmla="*/ 54354 h 66"/>
                <a:gd name="T2" fmla="*/ 0 w 2184"/>
                <a:gd name="T3" fmla="*/ 0 h 66"/>
                <a:gd name="T4" fmla="*/ 5344867 w 2184"/>
                <a:gd name="T5" fmla="*/ 0 h 66"/>
                <a:gd name="T6" fmla="*/ 5344867 w 2184"/>
                <a:gd name="T7" fmla="*/ 54354 h 66"/>
                <a:gd name="T8" fmla="*/ 0 60000 65536"/>
                <a:gd name="T9" fmla="*/ 0 60000 65536"/>
                <a:gd name="T10" fmla="*/ 0 60000 65536"/>
                <a:gd name="T11" fmla="*/ 0 60000 65536"/>
                <a:gd name="T12" fmla="*/ 0 w 2184"/>
                <a:gd name="T13" fmla="*/ 0 h 66"/>
                <a:gd name="T14" fmla="*/ 2184 w 2184"/>
                <a:gd name="T15" fmla="*/ 66 h 66"/>
              </a:gdLst>
              <a:ahLst/>
              <a:cxnLst>
                <a:cxn ang="T8">
                  <a:pos x="T0" y="T1"/>
                </a:cxn>
                <a:cxn ang="T9">
                  <a:pos x="T2" y="T3"/>
                </a:cxn>
                <a:cxn ang="T10">
                  <a:pos x="T4" y="T5"/>
                </a:cxn>
                <a:cxn ang="T11">
                  <a:pos x="T6" y="T7"/>
                </a:cxn>
              </a:cxnLst>
              <a:rect l="T12" t="T13" r="T14" b="T15"/>
              <a:pathLst>
                <a:path w="2184" h="66">
                  <a:moveTo>
                    <a:pt x="0" y="66"/>
                  </a:moveTo>
                  <a:lnTo>
                    <a:pt x="0" y="0"/>
                  </a:lnTo>
                  <a:lnTo>
                    <a:pt x="2184" y="0"/>
                  </a:lnTo>
                  <a:lnTo>
                    <a:pt x="2184" y="66"/>
                  </a:lnTo>
                </a:path>
              </a:pathLst>
            </a:custGeom>
            <a:noFill/>
            <a:ln w="12700">
              <a:solidFill>
                <a:schemeClr val="tx1"/>
              </a:solidFill>
              <a:round/>
              <a:headEnd/>
              <a:tailEnd/>
            </a:ln>
          </p:spPr>
          <p:txBody>
            <a:bodyPr wrap="none"/>
            <a:lstStyle/>
            <a:p>
              <a:pPr eaLnBrk="1" hangingPunct="1">
                <a:spcBef>
                  <a:spcPct val="0"/>
                </a:spcBef>
              </a:pPr>
              <a:endParaRPr lang="fr-FR" sz="1800">
                <a:solidFill>
                  <a:srgbClr val="FFFFFF"/>
                </a:solidFill>
                <a:latin typeface="Arial"/>
                <a:cs typeface="Arial" charset="0"/>
              </a:endParaRPr>
            </a:p>
          </p:txBody>
        </p:sp>
        <p:sp>
          <p:nvSpPr>
            <p:cNvPr id="28736" name="Line 49"/>
            <p:cNvSpPr>
              <a:spLocks noChangeShapeType="1"/>
            </p:cNvSpPr>
            <p:nvPr/>
          </p:nvSpPr>
          <p:spPr bwMode="auto">
            <a:xfrm flipH="1">
              <a:off x="1544651"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37" name="Line 68"/>
            <p:cNvSpPr>
              <a:spLocks noChangeShapeType="1"/>
            </p:cNvSpPr>
            <p:nvPr/>
          </p:nvSpPr>
          <p:spPr bwMode="auto">
            <a:xfrm flipH="1">
              <a:off x="2054947"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38" name="Line 72"/>
            <p:cNvSpPr>
              <a:spLocks noChangeShapeType="1"/>
            </p:cNvSpPr>
            <p:nvPr/>
          </p:nvSpPr>
          <p:spPr bwMode="auto">
            <a:xfrm flipH="1">
              <a:off x="2613378"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39" name="Line 74"/>
            <p:cNvSpPr>
              <a:spLocks noChangeShapeType="1"/>
            </p:cNvSpPr>
            <p:nvPr/>
          </p:nvSpPr>
          <p:spPr bwMode="auto">
            <a:xfrm flipH="1">
              <a:off x="3183955"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40" name="Line 78"/>
            <p:cNvSpPr>
              <a:spLocks noChangeShapeType="1"/>
            </p:cNvSpPr>
            <p:nvPr/>
          </p:nvSpPr>
          <p:spPr bwMode="auto">
            <a:xfrm flipH="1">
              <a:off x="3682104"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41" name="Line 82"/>
            <p:cNvSpPr>
              <a:spLocks noChangeShapeType="1"/>
            </p:cNvSpPr>
            <p:nvPr/>
          </p:nvSpPr>
          <p:spPr bwMode="auto">
            <a:xfrm flipH="1">
              <a:off x="4207045"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42" name="Line 84"/>
            <p:cNvSpPr>
              <a:spLocks noChangeShapeType="1"/>
            </p:cNvSpPr>
            <p:nvPr/>
          </p:nvSpPr>
          <p:spPr bwMode="auto">
            <a:xfrm flipH="1">
              <a:off x="4750831"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43" name="Line 86"/>
            <p:cNvSpPr>
              <a:spLocks noChangeShapeType="1"/>
            </p:cNvSpPr>
            <p:nvPr/>
          </p:nvSpPr>
          <p:spPr bwMode="auto">
            <a:xfrm flipH="1">
              <a:off x="5301314"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44" name="Line 90"/>
            <p:cNvSpPr>
              <a:spLocks noChangeShapeType="1"/>
            </p:cNvSpPr>
            <p:nvPr/>
          </p:nvSpPr>
          <p:spPr bwMode="auto">
            <a:xfrm flipH="1">
              <a:off x="5819557"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45" name="Line 92"/>
            <p:cNvSpPr>
              <a:spLocks noChangeShapeType="1"/>
            </p:cNvSpPr>
            <p:nvPr/>
          </p:nvSpPr>
          <p:spPr bwMode="auto">
            <a:xfrm flipH="1">
              <a:off x="6356645" y="5016399"/>
              <a:ext cx="0" cy="54354"/>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28746" name="Line 135"/>
            <p:cNvSpPr>
              <a:spLocks noChangeShapeType="1"/>
            </p:cNvSpPr>
            <p:nvPr/>
          </p:nvSpPr>
          <p:spPr bwMode="auto">
            <a:xfrm>
              <a:off x="1544651" y="3526391"/>
              <a:ext cx="5344866" cy="0"/>
            </a:xfrm>
            <a:prstGeom prst="line">
              <a:avLst/>
            </a:prstGeom>
            <a:noFill/>
            <a:ln w="12700">
              <a:solidFill>
                <a:schemeClr val="tx1"/>
              </a:solidFill>
              <a:prstDash val="dash"/>
              <a:round/>
              <a:headEnd/>
              <a:tailEnd/>
            </a:ln>
          </p:spPr>
          <p:txBody>
            <a:bodyPr/>
            <a:lstStyle/>
            <a:p>
              <a:pPr eaLnBrk="1" hangingPunct="1">
                <a:spcBef>
                  <a:spcPct val="0"/>
                </a:spcBef>
              </a:pPr>
              <a:endParaRPr lang="fr-FR" sz="1800">
                <a:solidFill>
                  <a:srgbClr val="FFFFFF"/>
                </a:solidFill>
                <a:latin typeface="Arial"/>
                <a:cs typeface="Arial" charset="0"/>
              </a:endParaRPr>
            </a:p>
          </p:txBody>
        </p:sp>
        <p:grpSp>
          <p:nvGrpSpPr>
            <p:cNvPr id="28747" name="Group 1355"/>
            <p:cNvGrpSpPr>
              <a:grpSpLocks/>
            </p:cNvGrpSpPr>
            <p:nvPr/>
          </p:nvGrpSpPr>
          <p:grpSpPr bwMode="auto">
            <a:xfrm>
              <a:off x="1539720" y="2039928"/>
              <a:ext cx="5004649" cy="2028822"/>
              <a:chOff x="969" y="983"/>
              <a:chExt cx="4060" cy="1717"/>
            </a:xfrm>
          </p:grpSpPr>
          <p:grpSp>
            <p:nvGrpSpPr>
              <p:cNvPr id="29472" name="Group 195"/>
              <p:cNvGrpSpPr>
                <a:grpSpLocks/>
              </p:cNvGrpSpPr>
              <p:nvPr/>
            </p:nvGrpSpPr>
            <p:grpSpPr bwMode="auto">
              <a:xfrm>
                <a:off x="969" y="983"/>
                <a:ext cx="4054" cy="1693"/>
                <a:chOff x="969" y="983"/>
                <a:chExt cx="4054" cy="1693"/>
              </a:xfrm>
            </p:grpSpPr>
            <p:sp>
              <p:nvSpPr>
                <p:cNvPr id="100589" name="Freeform 179"/>
                <p:cNvSpPr>
                  <a:spLocks/>
                </p:cNvSpPr>
                <p:nvPr/>
              </p:nvSpPr>
              <p:spPr bwMode="auto">
                <a:xfrm>
                  <a:off x="969" y="983"/>
                  <a:ext cx="773" cy="717"/>
                </a:xfrm>
                <a:custGeom>
                  <a:avLst/>
                  <a:gdLst>
                    <a:gd name="T0" fmla="*/ 18 w 773"/>
                    <a:gd name="T1" fmla="*/ 0 h 717"/>
                    <a:gd name="T2" fmla="*/ 39 w 773"/>
                    <a:gd name="T3" fmla="*/ 18 h 717"/>
                    <a:gd name="T4" fmla="*/ 48 w 773"/>
                    <a:gd name="T5" fmla="*/ 34 h 717"/>
                    <a:gd name="T6" fmla="*/ 52 w 773"/>
                    <a:gd name="T7" fmla="*/ 50 h 717"/>
                    <a:gd name="T8" fmla="*/ 74 w 773"/>
                    <a:gd name="T9" fmla="*/ 76 h 717"/>
                    <a:gd name="T10" fmla="*/ 103 w 773"/>
                    <a:gd name="T11" fmla="*/ 118 h 717"/>
                    <a:gd name="T12" fmla="*/ 122 w 773"/>
                    <a:gd name="T13" fmla="*/ 135 h 717"/>
                    <a:gd name="T14" fmla="*/ 135 w 773"/>
                    <a:gd name="T15" fmla="*/ 148 h 717"/>
                    <a:gd name="T16" fmla="*/ 154 w 773"/>
                    <a:gd name="T17" fmla="*/ 171 h 717"/>
                    <a:gd name="T18" fmla="*/ 171 w 773"/>
                    <a:gd name="T19" fmla="*/ 191 h 717"/>
                    <a:gd name="T20" fmla="*/ 207 w 773"/>
                    <a:gd name="T21" fmla="*/ 207 h 717"/>
                    <a:gd name="T22" fmla="*/ 226 w 773"/>
                    <a:gd name="T23" fmla="*/ 267 h 717"/>
                    <a:gd name="T24" fmla="*/ 257 w 773"/>
                    <a:gd name="T25" fmla="*/ 281 h 717"/>
                    <a:gd name="T26" fmla="*/ 271 w 773"/>
                    <a:gd name="T27" fmla="*/ 299 h 717"/>
                    <a:gd name="T28" fmla="*/ 279 w 773"/>
                    <a:gd name="T29" fmla="*/ 312 h 717"/>
                    <a:gd name="T30" fmla="*/ 296 w 773"/>
                    <a:gd name="T31" fmla="*/ 326 h 717"/>
                    <a:gd name="T32" fmla="*/ 324 w 773"/>
                    <a:gd name="T33" fmla="*/ 333 h 717"/>
                    <a:gd name="T34" fmla="*/ 335 w 773"/>
                    <a:gd name="T35" fmla="*/ 341 h 717"/>
                    <a:gd name="T36" fmla="*/ 344 w 773"/>
                    <a:gd name="T37" fmla="*/ 356 h 717"/>
                    <a:gd name="T38" fmla="*/ 359 w 773"/>
                    <a:gd name="T39" fmla="*/ 377 h 717"/>
                    <a:gd name="T40" fmla="*/ 377 w 773"/>
                    <a:gd name="T41" fmla="*/ 385 h 717"/>
                    <a:gd name="T42" fmla="*/ 394 w 773"/>
                    <a:gd name="T43" fmla="*/ 393 h 717"/>
                    <a:gd name="T44" fmla="*/ 407 w 773"/>
                    <a:gd name="T45" fmla="*/ 402 h 717"/>
                    <a:gd name="T46" fmla="*/ 422 w 773"/>
                    <a:gd name="T47" fmla="*/ 431 h 717"/>
                    <a:gd name="T48" fmla="*/ 457 w 773"/>
                    <a:gd name="T49" fmla="*/ 447 h 717"/>
                    <a:gd name="T50" fmla="*/ 503 w 773"/>
                    <a:gd name="T51" fmla="*/ 488 h 717"/>
                    <a:gd name="T52" fmla="*/ 541 w 773"/>
                    <a:gd name="T53" fmla="*/ 516 h 717"/>
                    <a:gd name="T54" fmla="*/ 551 w 773"/>
                    <a:gd name="T55" fmla="*/ 546 h 717"/>
                    <a:gd name="T56" fmla="*/ 570 w 773"/>
                    <a:gd name="T57" fmla="*/ 561 h 717"/>
                    <a:gd name="T58" fmla="*/ 585 w 773"/>
                    <a:gd name="T59" fmla="*/ 573 h 717"/>
                    <a:gd name="T60" fmla="*/ 601 w 773"/>
                    <a:gd name="T61" fmla="*/ 586 h 717"/>
                    <a:gd name="T62" fmla="*/ 609 w 773"/>
                    <a:gd name="T63" fmla="*/ 604 h 717"/>
                    <a:gd name="T64" fmla="*/ 630 w 773"/>
                    <a:gd name="T65" fmla="*/ 616 h 717"/>
                    <a:gd name="T66" fmla="*/ 643 w 773"/>
                    <a:gd name="T67" fmla="*/ 629 h 717"/>
                    <a:gd name="T68" fmla="*/ 686 w 773"/>
                    <a:gd name="T69" fmla="*/ 645 h 717"/>
                    <a:gd name="T70" fmla="*/ 717 w 773"/>
                    <a:gd name="T71" fmla="*/ 668 h 717"/>
                    <a:gd name="T72" fmla="*/ 737 w 773"/>
                    <a:gd name="T73" fmla="*/ 681 h 717"/>
                    <a:gd name="T74" fmla="*/ 748 w 773"/>
                    <a:gd name="T75" fmla="*/ 701 h 7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3"/>
                    <a:gd name="T115" fmla="*/ 0 h 717"/>
                    <a:gd name="T116" fmla="*/ 773 w 773"/>
                    <a:gd name="T117" fmla="*/ 717 h 7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3" h="717">
                      <a:moveTo>
                        <a:pt x="0" y="0"/>
                      </a:moveTo>
                      <a:lnTo>
                        <a:pt x="18" y="0"/>
                      </a:lnTo>
                      <a:lnTo>
                        <a:pt x="28" y="14"/>
                      </a:lnTo>
                      <a:lnTo>
                        <a:pt x="39" y="18"/>
                      </a:lnTo>
                      <a:lnTo>
                        <a:pt x="39" y="34"/>
                      </a:lnTo>
                      <a:lnTo>
                        <a:pt x="48" y="34"/>
                      </a:lnTo>
                      <a:lnTo>
                        <a:pt x="48" y="48"/>
                      </a:lnTo>
                      <a:lnTo>
                        <a:pt x="52" y="50"/>
                      </a:lnTo>
                      <a:lnTo>
                        <a:pt x="53" y="63"/>
                      </a:lnTo>
                      <a:lnTo>
                        <a:pt x="74" y="76"/>
                      </a:lnTo>
                      <a:lnTo>
                        <a:pt x="74" y="93"/>
                      </a:lnTo>
                      <a:lnTo>
                        <a:pt x="103" y="118"/>
                      </a:lnTo>
                      <a:lnTo>
                        <a:pt x="122" y="118"/>
                      </a:lnTo>
                      <a:lnTo>
                        <a:pt x="122" y="135"/>
                      </a:lnTo>
                      <a:lnTo>
                        <a:pt x="135" y="135"/>
                      </a:lnTo>
                      <a:lnTo>
                        <a:pt x="135" y="148"/>
                      </a:lnTo>
                      <a:lnTo>
                        <a:pt x="144" y="162"/>
                      </a:lnTo>
                      <a:lnTo>
                        <a:pt x="154" y="171"/>
                      </a:lnTo>
                      <a:lnTo>
                        <a:pt x="154" y="191"/>
                      </a:lnTo>
                      <a:lnTo>
                        <a:pt x="171" y="191"/>
                      </a:lnTo>
                      <a:lnTo>
                        <a:pt x="171" y="207"/>
                      </a:lnTo>
                      <a:lnTo>
                        <a:pt x="207" y="207"/>
                      </a:lnTo>
                      <a:lnTo>
                        <a:pt x="207" y="252"/>
                      </a:lnTo>
                      <a:lnTo>
                        <a:pt x="226" y="267"/>
                      </a:lnTo>
                      <a:lnTo>
                        <a:pt x="257" y="267"/>
                      </a:lnTo>
                      <a:lnTo>
                        <a:pt x="257" y="281"/>
                      </a:lnTo>
                      <a:lnTo>
                        <a:pt x="271" y="281"/>
                      </a:lnTo>
                      <a:lnTo>
                        <a:pt x="271" y="299"/>
                      </a:lnTo>
                      <a:lnTo>
                        <a:pt x="279" y="304"/>
                      </a:lnTo>
                      <a:lnTo>
                        <a:pt x="279" y="312"/>
                      </a:lnTo>
                      <a:lnTo>
                        <a:pt x="296" y="312"/>
                      </a:lnTo>
                      <a:lnTo>
                        <a:pt x="296" y="326"/>
                      </a:lnTo>
                      <a:lnTo>
                        <a:pt x="317" y="326"/>
                      </a:lnTo>
                      <a:lnTo>
                        <a:pt x="324" y="333"/>
                      </a:lnTo>
                      <a:lnTo>
                        <a:pt x="324" y="341"/>
                      </a:lnTo>
                      <a:lnTo>
                        <a:pt x="335" y="341"/>
                      </a:lnTo>
                      <a:lnTo>
                        <a:pt x="335" y="351"/>
                      </a:lnTo>
                      <a:lnTo>
                        <a:pt x="344" y="356"/>
                      </a:lnTo>
                      <a:lnTo>
                        <a:pt x="344" y="377"/>
                      </a:lnTo>
                      <a:lnTo>
                        <a:pt x="359" y="377"/>
                      </a:lnTo>
                      <a:lnTo>
                        <a:pt x="359" y="385"/>
                      </a:lnTo>
                      <a:lnTo>
                        <a:pt x="377" y="385"/>
                      </a:lnTo>
                      <a:lnTo>
                        <a:pt x="382" y="393"/>
                      </a:lnTo>
                      <a:lnTo>
                        <a:pt x="394" y="393"/>
                      </a:lnTo>
                      <a:lnTo>
                        <a:pt x="399" y="402"/>
                      </a:lnTo>
                      <a:lnTo>
                        <a:pt x="407" y="402"/>
                      </a:lnTo>
                      <a:lnTo>
                        <a:pt x="407" y="423"/>
                      </a:lnTo>
                      <a:lnTo>
                        <a:pt x="422" y="431"/>
                      </a:lnTo>
                      <a:lnTo>
                        <a:pt x="428" y="447"/>
                      </a:lnTo>
                      <a:lnTo>
                        <a:pt x="457" y="447"/>
                      </a:lnTo>
                      <a:lnTo>
                        <a:pt x="486" y="488"/>
                      </a:lnTo>
                      <a:lnTo>
                        <a:pt x="503" y="488"/>
                      </a:lnTo>
                      <a:lnTo>
                        <a:pt x="503" y="516"/>
                      </a:lnTo>
                      <a:lnTo>
                        <a:pt x="541" y="516"/>
                      </a:lnTo>
                      <a:lnTo>
                        <a:pt x="541" y="540"/>
                      </a:lnTo>
                      <a:lnTo>
                        <a:pt x="551" y="546"/>
                      </a:lnTo>
                      <a:lnTo>
                        <a:pt x="570" y="546"/>
                      </a:lnTo>
                      <a:lnTo>
                        <a:pt x="570" y="561"/>
                      </a:lnTo>
                      <a:lnTo>
                        <a:pt x="585" y="561"/>
                      </a:lnTo>
                      <a:lnTo>
                        <a:pt x="585" y="573"/>
                      </a:lnTo>
                      <a:lnTo>
                        <a:pt x="601" y="573"/>
                      </a:lnTo>
                      <a:lnTo>
                        <a:pt x="601" y="586"/>
                      </a:lnTo>
                      <a:lnTo>
                        <a:pt x="609" y="591"/>
                      </a:lnTo>
                      <a:lnTo>
                        <a:pt x="609" y="604"/>
                      </a:lnTo>
                      <a:lnTo>
                        <a:pt x="621" y="604"/>
                      </a:lnTo>
                      <a:lnTo>
                        <a:pt x="630" y="616"/>
                      </a:lnTo>
                      <a:lnTo>
                        <a:pt x="643" y="616"/>
                      </a:lnTo>
                      <a:lnTo>
                        <a:pt x="643" y="629"/>
                      </a:lnTo>
                      <a:lnTo>
                        <a:pt x="658" y="645"/>
                      </a:lnTo>
                      <a:lnTo>
                        <a:pt x="686" y="645"/>
                      </a:lnTo>
                      <a:lnTo>
                        <a:pt x="686" y="668"/>
                      </a:lnTo>
                      <a:lnTo>
                        <a:pt x="717" y="668"/>
                      </a:lnTo>
                      <a:lnTo>
                        <a:pt x="727" y="681"/>
                      </a:lnTo>
                      <a:lnTo>
                        <a:pt x="737" y="681"/>
                      </a:lnTo>
                      <a:lnTo>
                        <a:pt x="741" y="692"/>
                      </a:lnTo>
                      <a:lnTo>
                        <a:pt x="748" y="701"/>
                      </a:lnTo>
                      <a:lnTo>
                        <a:pt x="773" y="717"/>
                      </a:lnTo>
                    </a:path>
                  </a:pathLst>
                </a:custGeom>
                <a:noFill/>
                <a:ln w="28575">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90" name="Freeform 180"/>
                <p:cNvSpPr>
                  <a:spLocks/>
                </p:cNvSpPr>
                <p:nvPr/>
              </p:nvSpPr>
              <p:spPr bwMode="auto">
                <a:xfrm>
                  <a:off x="1739" y="1692"/>
                  <a:ext cx="1653" cy="728"/>
                </a:xfrm>
                <a:custGeom>
                  <a:avLst/>
                  <a:gdLst>
                    <a:gd name="T0" fmla="*/ 35 w 2059"/>
                    <a:gd name="T1" fmla="*/ 16 h 973"/>
                    <a:gd name="T2" fmla="*/ 63 w 2059"/>
                    <a:gd name="T3" fmla="*/ 46 h 973"/>
                    <a:gd name="T4" fmla="*/ 102 w 2059"/>
                    <a:gd name="T5" fmla="*/ 61 h 973"/>
                    <a:gd name="T6" fmla="*/ 125 w 2059"/>
                    <a:gd name="T7" fmla="*/ 74 h 973"/>
                    <a:gd name="T8" fmla="*/ 171 w 2059"/>
                    <a:gd name="T9" fmla="*/ 81 h 973"/>
                    <a:gd name="T10" fmla="*/ 183 w 2059"/>
                    <a:gd name="T11" fmla="*/ 108 h 973"/>
                    <a:gd name="T12" fmla="*/ 220 w 2059"/>
                    <a:gd name="T13" fmla="*/ 115 h 973"/>
                    <a:gd name="T14" fmla="*/ 232 w 2059"/>
                    <a:gd name="T15" fmla="*/ 133 h 973"/>
                    <a:gd name="T16" fmla="*/ 259 w 2059"/>
                    <a:gd name="T17" fmla="*/ 148 h 973"/>
                    <a:gd name="T18" fmla="*/ 283 w 2059"/>
                    <a:gd name="T19" fmla="*/ 160 h 973"/>
                    <a:gd name="T20" fmla="*/ 301 w 2059"/>
                    <a:gd name="T21" fmla="*/ 174 h 973"/>
                    <a:gd name="T22" fmla="*/ 340 w 2059"/>
                    <a:gd name="T23" fmla="*/ 185 h 973"/>
                    <a:gd name="T24" fmla="*/ 361 w 2059"/>
                    <a:gd name="T25" fmla="*/ 201 h 973"/>
                    <a:gd name="T26" fmla="*/ 388 w 2059"/>
                    <a:gd name="T27" fmla="*/ 214 h 973"/>
                    <a:gd name="T28" fmla="*/ 434 w 2059"/>
                    <a:gd name="T29" fmla="*/ 227 h 973"/>
                    <a:gd name="T30" fmla="*/ 446 w 2059"/>
                    <a:gd name="T31" fmla="*/ 245 h 973"/>
                    <a:gd name="T32" fmla="*/ 479 w 2059"/>
                    <a:gd name="T33" fmla="*/ 259 h 973"/>
                    <a:gd name="T34" fmla="*/ 495 w 2059"/>
                    <a:gd name="T35" fmla="*/ 281 h 973"/>
                    <a:gd name="T36" fmla="*/ 531 w 2059"/>
                    <a:gd name="T37" fmla="*/ 302 h 973"/>
                    <a:gd name="T38" fmla="*/ 545 w 2059"/>
                    <a:gd name="T39" fmla="*/ 325 h 973"/>
                    <a:gd name="T40" fmla="*/ 588 w 2059"/>
                    <a:gd name="T41" fmla="*/ 341 h 973"/>
                    <a:gd name="T42" fmla="*/ 632 w 2059"/>
                    <a:gd name="T43" fmla="*/ 375 h 973"/>
                    <a:gd name="T44" fmla="*/ 668 w 2059"/>
                    <a:gd name="T45" fmla="*/ 394 h 973"/>
                    <a:gd name="T46" fmla="*/ 697 w 2059"/>
                    <a:gd name="T47" fmla="*/ 400 h 973"/>
                    <a:gd name="T48" fmla="*/ 713 w 2059"/>
                    <a:gd name="T49" fmla="*/ 425 h 973"/>
                    <a:gd name="T50" fmla="*/ 754 w 2059"/>
                    <a:gd name="T51" fmla="*/ 434 h 973"/>
                    <a:gd name="T52" fmla="*/ 816 w 2059"/>
                    <a:gd name="T53" fmla="*/ 463 h 973"/>
                    <a:gd name="T54" fmla="*/ 834 w 2059"/>
                    <a:gd name="T55" fmla="*/ 477 h 973"/>
                    <a:gd name="T56" fmla="*/ 897 w 2059"/>
                    <a:gd name="T57" fmla="*/ 486 h 973"/>
                    <a:gd name="T58" fmla="*/ 918 w 2059"/>
                    <a:gd name="T59" fmla="*/ 501 h 973"/>
                    <a:gd name="T60" fmla="*/ 925 w 2059"/>
                    <a:gd name="T61" fmla="*/ 521 h 973"/>
                    <a:gd name="T62" fmla="*/ 1048 w 2059"/>
                    <a:gd name="T63" fmla="*/ 527 h 973"/>
                    <a:gd name="T64" fmla="*/ 1067 w 2059"/>
                    <a:gd name="T65" fmla="*/ 550 h 973"/>
                    <a:gd name="T66" fmla="*/ 1149 w 2059"/>
                    <a:gd name="T67" fmla="*/ 563 h 973"/>
                    <a:gd name="T68" fmla="*/ 1168 w 2059"/>
                    <a:gd name="T69" fmla="*/ 578 h 973"/>
                    <a:gd name="T70" fmla="*/ 1214 w 2059"/>
                    <a:gd name="T71" fmla="*/ 602 h 973"/>
                    <a:gd name="T72" fmla="*/ 1276 w 2059"/>
                    <a:gd name="T73" fmla="*/ 620 h 973"/>
                    <a:gd name="T74" fmla="*/ 1320 w 2059"/>
                    <a:gd name="T75" fmla="*/ 638 h 973"/>
                    <a:gd name="T76" fmla="*/ 1349 w 2059"/>
                    <a:gd name="T77" fmla="*/ 654 h 973"/>
                    <a:gd name="T78" fmla="*/ 1433 w 2059"/>
                    <a:gd name="T79" fmla="*/ 678 h 973"/>
                    <a:gd name="T80" fmla="*/ 1540 w 2059"/>
                    <a:gd name="T81" fmla="*/ 685 h 973"/>
                    <a:gd name="T82" fmla="*/ 1564 w 2059"/>
                    <a:gd name="T83" fmla="*/ 700 h 973"/>
                    <a:gd name="T84" fmla="*/ 1610 w 2059"/>
                    <a:gd name="T85" fmla="*/ 714 h 973"/>
                    <a:gd name="T86" fmla="*/ 1653 w 2059"/>
                    <a:gd name="T87" fmla="*/ 728 h 9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59"/>
                    <a:gd name="T133" fmla="*/ 0 h 973"/>
                    <a:gd name="T134" fmla="*/ 2059 w 2059"/>
                    <a:gd name="T135" fmla="*/ 973 h 9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59" h="973">
                      <a:moveTo>
                        <a:pt x="0" y="0"/>
                      </a:moveTo>
                      <a:lnTo>
                        <a:pt x="0" y="21"/>
                      </a:lnTo>
                      <a:lnTo>
                        <a:pt x="43" y="21"/>
                      </a:lnTo>
                      <a:lnTo>
                        <a:pt x="43" y="42"/>
                      </a:lnTo>
                      <a:lnTo>
                        <a:pt x="79" y="42"/>
                      </a:lnTo>
                      <a:lnTo>
                        <a:pt x="79" y="61"/>
                      </a:lnTo>
                      <a:lnTo>
                        <a:pt x="103" y="61"/>
                      </a:lnTo>
                      <a:lnTo>
                        <a:pt x="127" y="69"/>
                      </a:lnTo>
                      <a:lnTo>
                        <a:pt x="127" y="81"/>
                      </a:lnTo>
                      <a:lnTo>
                        <a:pt x="138" y="93"/>
                      </a:lnTo>
                      <a:lnTo>
                        <a:pt x="153" y="93"/>
                      </a:lnTo>
                      <a:lnTo>
                        <a:pt x="156" y="99"/>
                      </a:lnTo>
                      <a:lnTo>
                        <a:pt x="187" y="100"/>
                      </a:lnTo>
                      <a:lnTo>
                        <a:pt x="186" y="106"/>
                      </a:lnTo>
                      <a:lnTo>
                        <a:pt x="213" y="108"/>
                      </a:lnTo>
                      <a:lnTo>
                        <a:pt x="213" y="127"/>
                      </a:lnTo>
                      <a:lnTo>
                        <a:pt x="228" y="127"/>
                      </a:lnTo>
                      <a:lnTo>
                        <a:pt x="228" y="145"/>
                      </a:lnTo>
                      <a:lnTo>
                        <a:pt x="249" y="145"/>
                      </a:lnTo>
                      <a:lnTo>
                        <a:pt x="250" y="154"/>
                      </a:lnTo>
                      <a:lnTo>
                        <a:pt x="274" y="154"/>
                      </a:lnTo>
                      <a:lnTo>
                        <a:pt x="276" y="163"/>
                      </a:lnTo>
                      <a:lnTo>
                        <a:pt x="289" y="162"/>
                      </a:lnTo>
                      <a:lnTo>
                        <a:pt x="289" y="178"/>
                      </a:lnTo>
                      <a:lnTo>
                        <a:pt x="306" y="178"/>
                      </a:lnTo>
                      <a:lnTo>
                        <a:pt x="306" y="198"/>
                      </a:lnTo>
                      <a:lnTo>
                        <a:pt x="322" y="198"/>
                      </a:lnTo>
                      <a:lnTo>
                        <a:pt x="334" y="199"/>
                      </a:lnTo>
                      <a:lnTo>
                        <a:pt x="340" y="216"/>
                      </a:lnTo>
                      <a:lnTo>
                        <a:pt x="352" y="214"/>
                      </a:lnTo>
                      <a:lnTo>
                        <a:pt x="358" y="226"/>
                      </a:lnTo>
                      <a:lnTo>
                        <a:pt x="369" y="226"/>
                      </a:lnTo>
                      <a:lnTo>
                        <a:pt x="375" y="232"/>
                      </a:lnTo>
                      <a:lnTo>
                        <a:pt x="393" y="232"/>
                      </a:lnTo>
                      <a:lnTo>
                        <a:pt x="393" y="247"/>
                      </a:lnTo>
                      <a:lnTo>
                        <a:pt x="424" y="247"/>
                      </a:lnTo>
                      <a:lnTo>
                        <a:pt x="424" y="255"/>
                      </a:lnTo>
                      <a:lnTo>
                        <a:pt x="450" y="256"/>
                      </a:lnTo>
                      <a:lnTo>
                        <a:pt x="450" y="268"/>
                      </a:lnTo>
                      <a:lnTo>
                        <a:pt x="462" y="276"/>
                      </a:lnTo>
                      <a:lnTo>
                        <a:pt x="474" y="276"/>
                      </a:lnTo>
                      <a:lnTo>
                        <a:pt x="483" y="286"/>
                      </a:lnTo>
                      <a:lnTo>
                        <a:pt x="496" y="286"/>
                      </a:lnTo>
                      <a:lnTo>
                        <a:pt x="517" y="303"/>
                      </a:lnTo>
                      <a:lnTo>
                        <a:pt x="541" y="303"/>
                      </a:lnTo>
                      <a:lnTo>
                        <a:pt x="546" y="312"/>
                      </a:lnTo>
                      <a:lnTo>
                        <a:pt x="546" y="322"/>
                      </a:lnTo>
                      <a:lnTo>
                        <a:pt x="555" y="327"/>
                      </a:lnTo>
                      <a:lnTo>
                        <a:pt x="555" y="339"/>
                      </a:lnTo>
                      <a:lnTo>
                        <a:pt x="564" y="346"/>
                      </a:lnTo>
                      <a:lnTo>
                        <a:pt x="597" y="346"/>
                      </a:lnTo>
                      <a:lnTo>
                        <a:pt x="597" y="364"/>
                      </a:lnTo>
                      <a:lnTo>
                        <a:pt x="616" y="364"/>
                      </a:lnTo>
                      <a:lnTo>
                        <a:pt x="616" y="375"/>
                      </a:lnTo>
                      <a:lnTo>
                        <a:pt x="627" y="381"/>
                      </a:lnTo>
                      <a:lnTo>
                        <a:pt x="627" y="403"/>
                      </a:lnTo>
                      <a:lnTo>
                        <a:pt x="661" y="403"/>
                      </a:lnTo>
                      <a:lnTo>
                        <a:pt x="661" y="420"/>
                      </a:lnTo>
                      <a:lnTo>
                        <a:pt x="679" y="420"/>
                      </a:lnTo>
                      <a:lnTo>
                        <a:pt x="679" y="435"/>
                      </a:lnTo>
                      <a:lnTo>
                        <a:pt x="706" y="435"/>
                      </a:lnTo>
                      <a:lnTo>
                        <a:pt x="706" y="456"/>
                      </a:lnTo>
                      <a:lnTo>
                        <a:pt x="733" y="456"/>
                      </a:lnTo>
                      <a:lnTo>
                        <a:pt x="733" y="472"/>
                      </a:lnTo>
                      <a:lnTo>
                        <a:pt x="787" y="472"/>
                      </a:lnTo>
                      <a:lnTo>
                        <a:pt x="787" y="501"/>
                      </a:lnTo>
                      <a:lnTo>
                        <a:pt x="799" y="510"/>
                      </a:lnTo>
                      <a:lnTo>
                        <a:pt x="816" y="510"/>
                      </a:lnTo>
                      <a:lnTo>
                        <a:pt x="832" y="526"/>
                      </a:lnTo>
                      <a:lnTo>
                        <a:pt x="852" y="526"/>
                      </a:lnTo>
                      <a:lnTo>
                        <a:pt x="856" y="535"/>
                      </a:lnTo>
                      <a:lnTo>
                        <a:pt x="868" y="534"/>
                      </a:lnTo>
                      <a:lnTo>
                        <a:pt x="877" y="543"/>
                      </a:lnTo>
                      <a:lnTo>
                        <a:pt x="877" y="562"/>
                      </a:lnTo>
                      <a:lnTo>
                        <a:pt x="888" y="568"/>
                      </a:lnTo>
                      <a:lnTo>
                        <a:pt x="901" y="568"/>
                      </a:lnTo>
                      <a:lnTo>
                        <a:pt x="903" y="580"/>
                      </a:lnTo>
                      <a:lnTo>
                        <a:pt x="939" y="580"/>
                      </a:lnTo>
                      <a:lnTo>
                        <a:pt x="939" y="613"/>
                      </a:lnTo>
                      <a:lnTo>
                        <a:pt x="1017" y="613"/>
                      </a:lnTo>
                      <a:lnTo>
                        <a:pt x="1017" y="619"/>
                      </a:lnTo>
                      <a:lnTo>
                        <a:pt x="1039" y="621"/>
                      </a:lnTo>
                      <a:lnTo>
                        <a:pt x="1036" y="632"/>
                      </a:lnTo>
                      <a:lnTo>
                        <a:pt x="1039" y="637"/>
                      </a:lnTo>
                      <a:lnTo>
                        <a:pt x="1053" y="640"/>
                      </a:lnTo>
                      <a:lnTo>
                        <a:pt x="1056" y="651"/>
                      </a:lnTo>
                      <a:lnTo>
                        <a:pt x="1117" y="649"/>
                      </a:lnTo>
                      <a:lnTo>
                        <a:pt x="1117" y="657"/>
                      </a:lnTo>
                      <a:lnTo>
                        <a:pt x="1135" y="660"/>
                      </a:lnTo>
                      <a:lnTo>
                        <a:pt x="1144" y="669"/>
                      </a:lnTo>
                      <a:lnTo>
                        <a:pt x="1144" y="685"/>
                      </a:lnTo>
                      <a:lnTo>
                        <a:pt x="1150" y="684"/>
                      </a:lnTo>
                      <a:lnTo>
                        <a:pt x="1152" y="696"/>
                      </a:lnTo>
                      <a:lnTo>
                        <a:pt x="1197" y="696"/>
                      </a:lnTo>
                      <a:lnTo>
                        <a:pt x="1202" y="705"/>
                      </a:lnTo>
                      <a:lnTo>
                        <a:pt x="1305" y="705"/>
                      </a:lnTo>
                      <a:lnTo>
                        <a:pt x="1308" y="717"/>
                      </a:lnTo>
                      <a:lnTo>
                        <a:pt x="1329" y="717"/>
                      </a:lnTo>
                      <a:lnTo>
                        <a:pt x="1329" y="735"/>
                      </a:lnTo>
                      <a:lnTo>
                        <a:pt x="1365" y="735"/>
                      </a:lnTo>
                      <a:lnTo>
                        <a:pt x="1365" y="753"/>
                      </a:lnTo>
                      <a:lnTo>
                        <a:pt x="1431" y="753"/>
                      </a:lnTo>
                      <a:lnTo>
                        <a:pt x="1432" y="756"/>
                      </a:lnTo>
                      <a:lnTo>
                        <a:pt x="1455" y="757"/>
                      </a:lnTo>
                      <a:lnTo>
                        <a:pt x="1455" y="772"/>
                      </a:lnTo>
                      <a:lnTo>
                        <a:pt x="1473" y="783"/>
                      </a:lnTo>
                      <a:lnTo>
                        <a:pt x="1512" y="783"/>
                      </a:lnTo>
                      <a:lnTo>
                        <a:pt x="1512" y="805"/>
                      </a:lnTo>
                      <a:lnTo>
                        <a:pt x="1575" y="805"/>
                      </a:lnTo>
                      <a:lnTo>
                        <a:pt x="1575" y="817"/>
                      </a:lnTo>
                      <a:lnTo>
                        <a:pt x="1590" y="828"/>
                      </a:lnTo>
                      <a:lnTo>
                        <a:pt x="1633" y="828"/>
                      </a:lnTo>
                      <a:lnTo>
                        <a:pt x="1633" y="853"/>
                      </a:lnTo>
                      <a:lnTo>
                        <a:pt x="1644" y="853"/>
                      </a:lnTo>
                      <a:lnTo>
                        <a:pt x="1647" y="865"/>
                      </a:lnTo>
                      <a:lnTo>
                        <a:pt x="1656" y="874"/>
                      </a:lnTo>
                      <a:lnTo>
                        <a:pt x="1680" y="874"/>
                      </a:lnTo>
                      <a:lnTo>
                        <a:pt x="1705" y="898"/>
                      </a:lnTo>
                      <a:lnTo>
                        <a:pt x="1777" y="898"/>
                      </a:lnTo>
                      <a:lnTo>
                        <a:pt x="1785" y="906"/>
                      </a:lnTo>
                      <a:lnTo>
                        <a:pt x="1858" y="906"/>
                      </a:lnTo>
                      <a:lnTo>
                        <a:pt x="1864" y="915"/>
                      </a:lnTo>
                      <a:lnTo>
                        <a:pt x="1918" y="915"/>
                      </a:lnTo>
                      <a:lnTo>
                        <a:pt x="1923" y="919"/>
                      </a:lnTo>
                      <a:lnTo>
                        <a:pt x="1945" y="922"/>
                      </a:lnTo>
                      <a:lnTo>
                        <a:pt x="1948" y="936"/>
                      </a:lnTo>
                      <a:lnTo>
                        <a:pt x="1965" y="936"/>
                      </a:lnTo>
                      <a:lnTo>
                        <a:pt x="1969" y="954"/>
                      </a:lnTo>
                      <a:lnTo>
                        <a:pt x="2005" y="954"/>
                      </a:lnTo>
                      <a:lnTo>
                        <a:pt x="2007" y="958"/>
                      </a:lnTo>
                      <a:lnTo>
                        <a:pt x="2059" y="958"/>
                      </a:lnTo>
                      <a:lnTo>
                        <a:pt x="2059" y="973"/>
                      </a:lnTo>
                    </a:path>
                  </a:pathLst>
                </a:custGeom>
                <a:noFill/>
                <a:ln w="28575">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91" name="Freeform 181"/>
                <p:cNvSpPr>
                  <a:spLocks/>
                </p:cNvSpPr>
                <p:nvPr/>
              </p:nvSpPr>
              <p:spPr bwMode="auto">
                <a:xfrm>
                  <a:off x="3384" y="2422"/>
                  <a:ext cx="1639" cy="254"/>
                </a:xfrm>
                <a:custGeom>
                  <a:avLst/>
                  <a:gdLst>
                    <a:gd name="T0" fmla="*/ 0 w 1639"/>
                    <a:gd name="T1" fmla="*/ 0 h 254"/>
                    <a:gd name="T2" fmla="*/ 126 w 1639"/>
                    <a:gd name="T3" fmla="*/ 0 h 254"/>
                    <a:gd name="T4" fmla="*/ 125 w 1639"/>
                    <a:gd name="T5" fmla="*/ 4 h 254"/>
                    <a:gd name="T6" fmla="*/ 181 w 1639"/>
                    <a:gd name="T7" fmla="*/ 4 h 254"/>
                    <a:gd name="T8" fmla="*/ 181 w 1639"/>
                    <a:gd name="T9" fmla="*/ 19 h 254"/>
                    <a:gd name="T10" fmla="*/ 254 w 1639"/>
                    <a:gd name="T11" fmla="*/ 19 h 254"/>
                    <a:gd name="T12" fmla="*/ 254 w 1639"/>
                    <a:gd name="T13" fmla="*/ 30 h 254"/>
                    <a:gd name="T14" fmla="*/ 267 w 1639"/>
                    <a:gd name="T15" fmla="*/ 30 h 254"/>
                    <a:gd name="T16" fmla="*/ 267 w 1639"/>
                    <a:gd name="T17" fmla="*/ 40 h 254"/>
                    <a:gd name="T18" fmla="*/ 318 w 1639"/>
                    <a:gd name="T19" fmla="*/ 40 h 254"/>
                    <a:gd name="T20" fmla="*/ 318 w 1639"/>
                    <a:gd name="T21" fmla="*/ 52 h 254"/>
                    <a:gd name="T22" fmla="*/ 398 w 1639"/>
                    <a:gd name="T23" fmla="*/ 52 h 254"/>
                    <a:gd name="T24" fmla="*/ 398 w 1639"/>
                    <a:gd name="T25" fmla="*/ 65 h 254"/>
                    <a:gd name="T26" fmla="*/ 413 w 1639"/>
                    <a:gd name="T27" fmla="*/ 65 h 254"/>
                    <a:gd name="T28" fmla="*/ 413 w 1639"/>
                    <a:gd name="T29" fmla="*/ 76 h 254"/>
                    <a:gd name="T30" fmla="*/ 427 w 1639"/>
                    <a:gd name="T31" fmla="*/ 76 h 254"/>
                    <a:gd name="T32" fmla="*/ 427 w 1639"/>
                    <a:gd name="T33" fmla="*/ 87 h 254"/>
                    <a:gd name="T34" fmla="*/ 612 w 1639"/>
                    <a:gd name="T35" fmla="*/ 87 h 254"/>
                    <a:gd name="T36" fmla="*/ 612 w 1639"/>
                    <a:gd name="T37" fmla="*/ 104 h 254"/>
                    <a:gd name="T38" fmla="*/ 665 w 1639"/>
                    <a:gd name="T39" fmla="*/ 104 h 254"/>
                    <a:gd name="T40" fmla="*/ 665 w 1639"/>
                    <a:gd name="T41" fmla="*/ 122 h 254"/>
                    <a:gd name="T42" fmla="*/ 789 w 1639"/>
                    <a:gd name="T43" fmla="*/ 122 h 254"/>
                    <a:gd name="T44" fmla="*/ 789 w 1639"/>
                    <a:gd name="T45" fmla="*/ 151 h 254"/>
                    <a:gd name="T46" fmla="*/ 820 w 1639"/>
                    <a:gd name="T47" fmla="*/ 151 h 254"/>
                    <a:gd name="T48" fmla="*/ 820 w 1639"/>
                    <a:gd name="T49" fmla="*/ 173 h 254"/>
                    <a:gd name="T50" fmla="*/ 887 w 1639"/>
                    <a:gd name="T51" fmla="*/ 173 h 254"/>
                    <a:gd name="T52" fmla="*/ 887 w 1639"/>
                    <a:gd name="T53" fmla="*/ 208 h 254"/>
                    <a:gd name="T54" fmla="*/ 1067 w 1639"/>
                    <a:gd name="T55" fmla="*/ 208 h 254"/>
                    <a:gd name="T56" fmla="*/ 1067 w 1639"/>
                    <a:gd name="T57" fmla="*/ 254 h 254"/>
                    <a:gd name="T58" fmla="*/ 1639 w 1639"/>
                    <a:gd name="T59" fmla="*/ 254 h 2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39"/>
                    <a:gd name="T91" fmla="*/ 0 h 254"/>
                    <a:gd name="T92" fmla="*/ 1639 w 1639"/>
                    <a:gd name="T93" fmla="*/ 254 h 2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39" h="254">
                      <a:moveTo>
                        <a:pt x="0" y="0"/>
                      </a:moveTo>
                      <a:lnTo>
                        <a:pt x="126" y="0"/>
                      </a:lnTo>
                      <a:lnTo>
                        <a:pt x="125" y="4"/>
                      </a:lnTo>
                      <a:lnTo>
                        <a:pt x="181" y="4"/>
                      </a:lnTo>
                      <a:lnTo>
                        <a:pt x="181" y="19"/>
                      </a:lnTo>
                      <a:lnTo>
                        <a:pt x="254" y="19"/>
                      </a:lnTo>
                      <a:lnTo>
                        <a:pt x="254" y="30"/>
                      </a:lnTo>
                      <a:lnTo>
                        <a:pt x="267" y="30"/>
                      </a:lnTo>
                      <a:lnTo>
                        <a:pt x="267" y="40"/>
                      </a:lnTo>
                      <a:lnTo>
                        <a:pt x="318" y="40"/>
                      </a:lnTo>
                      <a:lnTo>
                        <a:pt x="318" y="52"/>
                      </a:lnTo>
                      <a:lnTo>
                        <a:pt x="398" y="52"/>
                      </a:lnTo>
                      <a:lnTo>
                        <a:pt x="398" y="65"/>
                      </a:lnTo>
                      <a:lnTo>
                        <a:pt x="413" y="65"/>
                      </a:lnTo>
                      <a:lnTo>
                        <a:pt x="413" y="76"/>
                      </a:lnTo>
                      <a:lnTo>
                        <a:pt x="427" y="76"/>
                      </a:lnTo>
                      <a:lnTo>
                        <a:pt x="427" y="87"/>
                      </a:lnTo>
                      <a:lnTo>
                        <a:pt x="612" y="87"/>
                      </a:lnTo>
                      <a:lnTo>
                        <a:pt x="612" y="104"/>
                      </a:lnTo>
                      <a:lnTo>
                        <a:pt x="665" y="104"/>
                      </a:lnTo>
                      <a:lnTo>
                        <a:pt x="665" y="122"/>
                      </a:lnTo>
                      <a:lnTo>
                        <a:pt x="789" y="122"/>
                      </a:lnTo>
                      <a:lnTo>
                        <a:pt x="789" y="151"/>
                      </a:lnTo>
                      <a:lnTo>
                        <a:pt x="820" y="151"/>
                      </a:lnTo>
                      <a:lnTo>
                        <a:pt x="820" y="173"/>
                      </a:lnTo>
                      <a:lnTo>
                        <a:pt x="887" y="173"/>
                      </a:lnTo>
                      <a:lnTo>
                        <a:pt x="887" y="208"/>
                      </a:lnTo>
                      <a:lnTo>
                        <a:pt x="1067" y="208"/>
                      </a:lnTo>
                      <a:lnTo>
                        <a:pt x="1067" y="254"/>
                      </a:lnTo>
                      <a:lnTo>
                        <a:pt x="1639" y="254"/>
                      </a:lnTo>
                    </a:path>
                  </a:pathLst>
                </a:custGeom>
                <a:noFill/>
                <a:ln w="28575">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73" name="Group 1354"/>
              <p:cNvGrpSpPr>
                <a:grpSpLocks/>
              </p:cNvGrpSpPr>
              <p:nvPr/>
            </p:nvGrpSpPr>
            <p:grpSpPr bwMode="auto">
              <a:xfrm>
                <a:off x="1057" y="1079"/>
                <a:ext cx="3972" cy="1621"/>
                <a:chOff x="1057" y="1079"/>
                <a:chExt cx="3972" cy="1621"/>
              </a:xfrm>
            </p:grpSpPr>
            <p:grpSp>
              <p:nvGrpSpPr>
                <p:cNvPr id="29474" name="Group 895"/>
                <p:cNvGrpSpPr>
                  <a:grpSpLocks/>
                </p:cNvGrpSpPr>
                <p:nvPr/>
              </p:nvGrpSpPr>
              <p:grpSpPr bwMode="auto">
                <a:xfrm>
                  <a:off x="1057" y="1079"/>
                  <a:ext cx="46" cy="46"/>
                  <a:chOff x="2097" y="1256"/>
                  <a:chExt cx="46" cy="46"/>
                </a:xfrm>
              </p:grpSpPr>
              <p:sp>
                <p:nvSpPr>
                  <p:cNvPr id="100587" name="Line 89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88" name="Line 89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75" name="Group 896"/>
                <p:cNvGrpSpPr>
                  <a:grpSpLocks/>
                </p:cNvGrpSpPr>
                <p:nvPr/>
              </p:nvGrpSpPr>
              <p:grpSpPr bwMode="auto">
                <a:xfrm>
                  <a:off x="1082" y="1103"/>
                  <a:ext cx="46" cy="46"/>
                  <a:chOff x="2097" y="1256"/>
                  <a:chExt cx="46" cy="46"/>
                </a:xfrm>
              </p:grpSpPr>
              <p:sp>
                <p:nvSpPr>
                  <p:cNvPr id="100585" name="Line 89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86" name="Line 89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76" name="Group 899"/>
                <p:cNvGrpSpPr>
                  <a:grpSpLocks/>
                </p:cNvGrpSpPr>
                <p:nvPr/>
              </p:nvGrpSpPr>
              <p:grpSpPr bwMode="auto">
                <a:xfrm>
                  <a:off x="1133" y="1166"/>
                  <a:ext cx="46" cy="46"/>
                  <a:chOff x="2097" y="1256"/>
                  <a:chExt cx="46" cy="46"/>
                </a:xfrm>
              </p:grpSpPr>
              <p:sp>
                <p:nvSpPr>
                  <p:cNvPr id="100583" name="Line 90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84" name="Line 90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77" name="Group 902"/>
                <p:cNvGrpSpPr>
                  <a:grpSpLocks/>
                </p:cNvGrpSpPr>
                <p:nvPr/>
              </p:nvGrpSpPr>
              <p:grpSpPr bwMode="auto">
                <a:xfrm>
                  <a:off x="1180" y="1226"/>
                  <a:ext cx="46" cy="46"/>
                  <a:chOff x="2097" y="1256"/>
                  <a:chExt cx="46" cy="46"/>
                </a:xfrm>
              </p:grpSpPr>
              <p:sp>
                <p:nvSpPr>
                  <p:cNvPr id="100581" name="Line 90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82" name="Line 90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78" name="Group 905"/>
                <p:cNvGrpSpPr>
                  <a:grpSpLocks/>
                </p:cNvGrpSpPr>
                <p:nvPr/>
              </p:nvGrpSpPr>
              <p:grpSpPr bwMode="auto">
                <a:xfrm>
                  <a:off x="1193" y="1226"/>
                  <a:ext cx="46" cy="46"/>
                  <a:chOff x="2097" y="1256"/>
                  <a:chExt cx="46" cy="46"/>
                </a:xfrm>
              </p:grpSpPr>
              <p:sp>
                <p:nvSpPr>
                  <p:cNvPr id="100579" name="Line 90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80" name="Line 90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79" name="Group 908"/>
                <p:cNvGrpSpPr>
                  <a:grpSpLocks/>
                </p:cNvGrpSpPr>
                <p:nvPr/>
              </p:nvGrpSpPr>
              <p:grpSpPr bwMode="auto">
                <a:xfrm>
                  <a:off x="1244" y="1283"/>
                  <a:ext cx="46" cy="46"/>
                  <a:chOff x="2097" y="1256"/>
                  <a:chExt cx="46" cy="46"/>
                </a:xfrm>
              </p:grpSpPr>
              <p:sp>
                <p:nvSpPr>
                  <p:cNvPr id="100577" name="Line 90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78" name="Line 91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0" name="Group 911"/>
                <p:cNvGrpSpPr>
                  <a:grpSpLocks/>
                </p:cNvGrpSpPr>
                <p:nvPr/>
              </p:nvGrpSpPr>
              <p:grpSpPr bwMode="auto">
                <a:xfrm>
                  <a:off x="1250" y="1283"/>
                  <a:ext cx="46" cy="46"/>
                  <a:chOff x="2097" y="1256"/>
                  <a:chExt cx="46" cy="46"/>
                </a:xfrm>
              </p:grpSpPr>
              <p:sp>
                <p:nvSpPr>
                  <p:cNvPr id="100575" name="Line 91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76" name="Line 91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1" name="Group 914"/>
                <p:cNvGrpSpPr>
                  <a:grpSpLocks/>
                </p:cNvGrpSpPr>
                <p:nvPr/>
              </p:nvGrpSpPr>
              <p:grpSpPr bwMode="auto">
                <a:xfrm>
                  <a:off x="1295" y="1337"/>
                  <a:ext cx="46" cy="46"/>
                  <a:chOff x="2097" y="1256"/>
                  <a:chExt cx="46" cy="46"/>
                </a:xfrm>
              </p:grpSpPr>
              <p:sp>
                <p:nvSpPr>
                  <p:cNvPr id="100573" name="Line 91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74" name="Line 91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2" name="Group 917"/>
                <p:cNvGrpSpPr>
                  <a:grpSpLocks/>
                </p:cNvGrpSpPr>
                <p:nvPr/>
              </p:nvGrpSpPr>
              <p:grpSpPr bwMode="auto">
                <a:xfrm>
                  <a:off x="1311" y="1344"/>
                  <a:ext cx="46" cy="46"/>
                  <a:chOff x="2097" y="1256"/>
                  <a:chExt cx="46" cy="46"/>
                </a:xfrm>
              </p:grpSpPr>
              <p:sp>
                <p:nvSpPr>
                  <p:cNvPr id="100571" name="Line 91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72" name="Line 91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3" name="Group 920"/>
                <p:cNvGrpSpPr>
                  <a:grpSpLocks/>
                </p:cNvGrpSpPr>
                <p:nvPr/>
              </p:nvGrpSpPr>
              <p:grpSpPr bwMode="auto">
                <a:xfrm>
                  <a:off x="1434" y="1449"/>
                  <a:ext cx="46" cy="46"/>
                  <a:chOff x="2097" y="1256"/>
                  <a:chExt cx="46" cy="46"/>
                </a:xfrm>
              </p:grpSpPr>
              <p:sp>
                <p:nvSpPr>
                  <p:cNvPr id="100569" name="Line 92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70" name="Line 92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4" name="Group 923"/>
                <p:cNvGrpSpPr>
                  <a:grpSpLocks/>
                </p:cNvGrpSpPr>
                <p:nvPr/>
              </p:nvGrpSpPr>
              <p:grpSpPr bwMode="auto">
                <a:xfrm>
                  <a:off x="1440" y="1448"/>
                  <a:ext cx="46" cy="46"/>
                  <a:chOff x="2097" y="1256"/>
                  <a:chExt cx="46" cy="46"/>
                </a:xfrm>
              </p:grpSpPr>
              <p:sp>
                <p:nvSpPr>
                  <p:cNvPr id="100567" name="Line 92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68" name="Line 92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5" name="Group 926"/>
                <p:cNvGrpSpPr>
                  <a:grpSpLocks/>
                </p:cNvGrpSpPr>
                <p:nvPr/>
              </p:nvGrpSpPr>
              <p:grpSpPr bwMode="auto">
                <a:xfrm>
                  <a:off x="1491" y="1499"/>
                  <a:ext cx="46" cy="46"/>
                  <a:chOff x="2097" y="1256"/>
                  <a:chExt cx="46" cy="46"/>
                </a:xfrm>
              </p:grpSpPr>
              <p:sp>
                <p:nvSpPr>
                  <p:cNvPr id="100565" name="Line 92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66" name="Line 92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6" name="Group 929"/>
                <p:cNvGrpSpPr>
                  <a:grpSpLocks/>
                </p:cNvGrpSpPr>
                <p:nvPr/>
              </p:nvGrpSpPr>
              <p:grpSpPr bwMode="auto">
                <a:xfrm>
                  <a:off x="1528" y="1520"/>
                  <a:ext cx="46" cy="46"/>
                  <a:chOff x="2097" y="1256"/>
                  <a:chExt cx="46" cy="46"/>
                </a:xfrm>
              </p:grpSpPr>
              <p:sp>
                <p:nvSpPr>
                  <p:cNvPr id="100563" name="Line 93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64" name="Line 93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7" name="Group 932"/>
                <p:cNvGrpSpPr>
                  <a:grpSpLocks/>
                </p:cNvGrpSpPr>
                <p:nvPr/>
              </p:nvGrpSpPr>
              <p:grpSpPr bwMode="auto">
                <a:xfrm>
                  <a:off x="1621" y="1605"/>
                  <a:ext cx="46" cy="46"/>
                  <a:chOff x="2097" y="1256"/>
                  <a:chExt cx="46" cy="46"/>
                </a:xfrm>
              </p:grpSpPr>
              <p:sp>
                <p:nvSpPr>
                  <p:cNvPr id="100561" name="Line 93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62" name="Line 93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8" name="Group 935"/>
                <p:cNvGrpSpPr>
                  <a:grpSpLocks/>
                </p:cNvGrpSpPr>
                <p:nvPr/>
              </p:nvGrpSpPr>
              <p:grpSpPr bwMode="auto">
                <a:xfrm>
                  <a:off x="1632" y="1614"/>
                  <a:ext cx="46" cy="46"/>
                  <a:chOff x="2097" y="1256"/>
                  <a:chExt cx="46" cy="46"/>
                </a:xfrm>
              </p:grpSpPr>
              <p:sp>
                <p:nvSpPr>
                  <p:cNvPr id="100559" name="Line 93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60" name="Line 93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89" name="Group 938"/>
                <p:cNvGrpSpPr>
                  <a:grpSpLocks/>
                </p:cNvGrpSpPr>
                <p:nvPr/>
              </p:nvGrpSpPr>
              <p:grpSpPr bwMode="auto">
                <a:xfrm>
                  <a:off x="1684" y="1649"/>
                  <a:ext cx="46" cy="46"/>
                  <a:chOff x="2097" y="1256"/>
                  <a:chExt cx="46" cy="46"/>
                </a:xfrm>
              </p:grpSpPr>
              <p:sp>
                <p:nvSpPr>
                  <p:cNvPr id="100557" name="Line 93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58" name="Line 94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0" name="Group 941"/>
                <p:cNvGrpSpPr>
                  <a:grpSpLocks/>
                </p:cNvGrpSpPr>
                <p:nvPr/>
              </p:nvGrpSpPr>
              <p:grpSpPr bwMode="auto">
                <a:xfrm>
                  <a:off x="1731" y="1683"/>
                  <a:ext cx="46" cy="46"/>
                  <a:chOff x="2097" y="1256"/>
                  <a:chExt cx="46" cy="46"/>
                </a:xfrm>
              </p:grpSpPr>
              <p:sp>
                <p:nvSpPr>
                  <p:cNvPr id="100555" name="Line 94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56" name="Line 94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1" name="Group 944"/>
                <p:cNvGrpSpPr>
                  <a:grpSpLocks/>
                </p:cNvGrpSpPr>
                <p:nvPr/>
              </p:nvGrpSpPr>
              <p:grpSpPr bwMode="auto">
                <a:xfrm>
                  <a:off x="1736" y="1683"/>
                  <a:ext cx="46" cy="46"/>
                  <a:chOff x="2097" y="1256"/>
                  <a:chExt cx="46" cy="46"/>
                </a:xfrm>
              </p:grpSpPr>
              <p:sp>
                <p:nvSpPr>
                  <p:cNvPr id="100553" name="Line 94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54" name="Line 94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2" name="Group 947"/>
                <p:cNvGrpSpPr>
                  <a:grpSpLocks/>
                </p:cNvGrpSpPr>
                <p:nvPr/>
              </p:nvGrpSpPr>
              <p:grpSpPr bwMode="auto">
                <a:xfrm>
                  <a:off x="1754" y="1699"/>
                  <a:ext cx="46" cy="46"/>
                  <a:chOff x="2097" y="1256"/>
                  <a:chExt cx="46" cy="46"/>
                </a:xfrm>
              </p:grpSpPr>
              <p:sp>
                <p:nvSpPr>
                  <p:cNvPr id="100551" name="Line 94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52" name="Line 94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3" name="Group 950"/>
                <p:cNvGrpSpPr>
                  <a:grpSpLocks/>
                </p:cNvGrpSpPr>
                <p:nvPr/>
              </p:nvGrpSpPr>
              <p:grpSpPr bwMode="auto">
                <a:xfrm>
                  <a:off x="1767" y="1699"/>
                  <a:ext cx="46" cy="46"/>
                  <a:chOff x="2097" y="1256"/>
                  <a:chExt cx="46" cy="46"/>
                </a:xfrm>
              </p:grpSpPr>
              <p:sp>
                <p:nvSpPr>
                  <p:cNvPr id="100549" name="Line 95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50" name="Line 95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4" name="Group 953"/>
                <p:cNvGrpSpPr>
                  <a:grpSpLocks/>
                </p:cNvGrpSpPr>
                <p:nvPr/>
              </p:nvGrpSpPr>
              <p:grpSpPr bwMode="auto">
                <a:xfrm>
                  <a:off x="1781" y="1699"/>
                  <a:ext cx="46" cy="46"/>
                  <a:chOff x="2097" y="1256"/>
                  <a:chExt cx="46" cy="46"/>
                </a:xfrm>
              </p:grpSpPr>
              <p:sp>
                <p:nvSpPr>
                  <p:cNvPr id="100547" name="Line 95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48" name="Line 95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5" name="Group 956"/>
                <p:cNvGrpSpPr>
                  <a:grpSpLocks/>
                </p:cNvGrpSpPr>
                <p:nvPr/>
              </p:nvGrpSpPr>
              <p:grpSpPr bwMode="auto">
                <a:xfrm>
                  <a:off x="1871" y="1747"/>
                  <a:ext cx="46" cy="46"/>
                  <a:chOff x="2097" y="1256"/>
                  <a:chExt cx="46" cy="46"/>
                </a:xfrm>
              </p:grpSpPr>
              <p:sp>
                <p:nvSpPr>
                  <p:cNvPr id="100545" name="Line 95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46" name="Line 95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6" name="Group 959"/>
                <p:cNvGrpSpPr>
                  <a:grpSpLocks/>
                </p:cNvGrpSpPr>
                <p:nvPr/>
              </p:nvGrpSpPr>
              <p:grpSpPr bwMode="auto">
                <a:xfrm>
                  <a:off x="1881" y="1747"/>
                  <a:ext cx="46" cy="46"/>
                  <a:chOff x="2097" y="1256"/>
                  <a:chExt cx="46" cy="46"/>
                </a:xfrm>
              </p:grpSpPr>
              <p:sp>
                <p:nvSpPr>
                  <p:cNvPr id="100543" name="Line 96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44" name="Line 96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7" name="Group 962"/>
                <p:cNvGrpSpPr>
                  <a:grpSpLocks/>
                </p:cNvGrpSpPr>
                <p:nvPr/>
              </p:nvGrpSpPr>
              <p:grpSpPr bwMode="auto">
                <a:xfrm>
                  <a:off x="1895" y="1764"/>
                  <a:ext cx="46" cy="46"/>
                  <a:chOff x="2097" y="1256"/>
                  <a:chExt cx="46" cy="46"/>
                </a:xfrm>
              </p:grpSpPr>
              <p:sp>
                <p:nvSpPr>
                  <p:cNvPr id="100541" name="Line 96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42" name="Line 96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8" name="Group 965"/>
                <p:cNvGrpSpPr>
                  <a:grpSpLocks/>
                </p:cNvGrpSpPr>
                <p:nvPr/>
              </p:nvGrpSpPr>
              <p:grpSpPr bwMode="auto">
                <a:xfrm>
                  <a:off x="1973" y="1818"/>
                  <a:ext cx="46" cy="46"/>
                  <a:chOff x="2097" y="1256"/>
                  <a:chExt cx="46" cy="46"/>
                </a:xfrm>
              </p:grpSpPr>
              <p:sp>
                <p:nvSpPr>
                  <p:cNvPr id="100539" name="Line 96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40" name="Line 96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499" name="Group 969"/>
                <p:cNvGrpSpPr>
                  <a:grpSpLocks/>
                </p:cNvGrpSpPr>
                <p:nvPr/>
              </p:nvGrpSpPr>
              <p:grpSpPr bwMode="auto">
                <a:xfrm>
                  <a:off x="2234" y="1970"/>
                  <a:ext cx="46" cy="46"/>
                  <a:chOff x="2097" y="1256"/>
                  <a:chExt cx="46" cy="46"/>
                </a:xfrm>
              </p:grpSpPr>
              <p:sp>
                <p:nvSpPr>
                  <p:cNvPr id="100537" name="Line 97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38" name="Line 97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0" name="Group 972"/>
                <p:cNvGrpSpPr>
                  <a:grpSpLocks/>
                </p:cNvGrpSpPr>
                <p:nvPr/>
              </p:nvGrpSpPr>
              <p:grpSpPr bwMode="auto">
                <a:xfrm>
                  <a:off x="2282" y="2000"/>
                  <a:ext cx="46" cy="46"/>
                  <a:chOff x="2097" y="1256"/>
                  <a:chExt cx="46" cy="46"/>
                </a:xfrm>
              </p:grpSpPr>
              <p:sp>
                <p:nvSpPr>
                  <p:cNvPr id="100535" name="Line 97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36" name="Line 97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1" name="Group 975"/>
                <p:cNvGrpSpPr>
                  <a:grpSpLocks/>
                </p:cNvGrpSpPr>
                <p:nvPr/>
              </p:nvGrpSpPr>
              <p:grpSpPr bwMode="auto">
                <a:xfrm>
                  <a:off x="2337" y="2021"/>
                  <a:ext cx="46" cy="46"/>
                  <a:chOff x="2097" y="1256"/>
                  <a:chExt cx="46" cy="46"/>
                </a:xfrm>
              </p:grpSpPr>
              <p:sp>
                <p:nvSpPr>
                  <p:cNvPr id="100533" name="Line 97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34" name="Line 97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2" name="Group 978"/>
                <p:cNvGrpSpPr>
                  <a:grpSpLocks/>
                </p:cNvGrpSpPr>
                <p:nvPr/>
              </p:nvGrpSpPr>
              <p:grpSpPr bwMode="auto">
                <a:xfrm>
                  <a:off x="2438" y="2096"/>
                  <a:ext cx="46" cy="46"/>
                  <a:chOff x="2097" y="1256"/>
                  <a:chExt cx="46" cy="46"/>
                </a:xfrm>
              </p:grpSpPr>
              <p:sp>
                <p:nvSpPr>
                  <p:cNvPr id="100531" name="Line 97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32" name="Line 98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3" name="Group 981"/>
                <p:cNvGrpSpPr>
                  <a:grpSpLocks/>
                </p:cNvGrpSpPr>
                <p:nvPr/>
              </p:nvGrpSpPr>
              <p:grpSpPr bwMode="auto">
                <a:xfrm>
                  <a:off x="2468" y="2115"/>
                  <a:ext cx="46" cy="46"/>
                  <a:chOff x="2097" y="1256"/>
                  <a:chExt cx="46" cy="46"/>
                </a:xfrm>
              </p:grpSpPr>
              <p:sp>
                <p:nvSpPr>
                  <p:cNvPr id="100529" name="Line 98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30" name="Line 98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4" name="Group 984"/>
                <p:cNvGrpSpPr>
                  <a:grpSpLocks/>
                </p:cNvGrpSpPr>
                <p:nvPr/>
              </p:nvGrpSpPr>
              <p:grpSpPr bwMode="auto">
                <a:xfrm>
                  <a:off x="2537" y="2132"/>
                  <a:ext cx="46" cy="46"/>
                  <a:chOff x="2097" y="1256"/>
                  <a:chExt cx="46" cy="46"/>
                </a:xfrm>
              </p:grpSpPr>
              <p:sp>
                <p:nvSpPr>
                  <p:cNvPr id="100527" name="Line 98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28" name="Line 98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5" name="Group 987"/>
                <p:cNvGrpSpPr>
                  <a:grpSpLocks/>
                </p:cNvGrpSpPr>
                <p:nvPr/>
              </p:nvGrpSpPr>
              <p:grpSpPr bwMode="auto">
                <a:xfrm>
                  <a:off x="2696" y="2198"/>
                  <a:ext cx="46" cy="46"/>
                  <a:chOff x="2097" y="1256"/>
                  <a:chExt cx="46" cy="46"/>
                </a:xfrm>
              </p:grpSpPr>
              <p:sp>
                <p:nvSpPr>
                  <p:cNvPr id="100525" name="Line 98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26" name="Line 98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6" name="Group 990"/>
                <p:cNvGrpSpPr>
                  <a:grpSpLocks/>
                </p:cNvGrpSpPr>
                <p:nvPr/>
              </p:nvGrpSpPr>
              <p:grpSpPr bwMode="auto">
                <a:xfrm>
                  <a:off x="2711" y="2198"/>
                  <a:ext cx="46" cy="46"/>
                  <a:chOff x="2097" y="1256"/>
                  <a:chExt cx="46" cy="46"/>
                </a:xfrm>
              </p:grpSpPr>
              <p:sp>
                <p:nvSpPr>
                  <p:cNvPr id="100523" name="Line 99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24" name="Line 99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7" name="Group 993"/>
                <p:cNvGrpSpPr>
                  <a:grpSpLocks/>
                </p:cNvGrpSpPr>
                <p:nvPr/>
              </p:nvGrpSpPr>
              <p:grpSpPr bwMode="auto">
                <a:xfrm>
                  <a:off x="2717" y="2198"/>
                  <a:ext cx="46" cy="46"/>
                  <a:chOff x="2097" y="1256"/>
                  <a:chExt cx="46" cy="46"/>
                </a:xfrm>
              </p:grpSpPr>
              <p:sp>
                <p:nvSpPr>
                  <p:cNvPr id="100521" name="Line 99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22" name="Line 99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8" name="Group 996"/>
                <p:cNvGrpSpPr>
                  <a:grpSpLocks/>
                </p:cNvGrpSpPr>
                <p:nvPr/>
              </p:nvGrpSpPr>
              <p:grpSpPr bwMode="auto">
                <a:xfrm>
                  <a:off x="2744" y="2198"/>
                  <a:ext cx="46" cy="46"/>
                  <a:chOff x="2097" y="1256"/>
                  <a:chExt cx="46" cy="46"/>
                </a:xfrm>
              </p:grpSpPr>
              <p:sp>
                <p:nvSpPr>
                  <p:cNvPr id="100519" name="Line 99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20" name="Line 99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09" name="Group 999"/>
                <p:cNvGrpSpPr>
                  <a:grpSpLocks/>
                </p:cNvGrpSpPr>
                <p:nvPr/>
              </p:nvGrpSpPr>
              <p:grpSpPr bwMode="auto">
                <a:xfrm>
                  <a:off x="2770" y="2207"/>
                  <a:ext cx="46" cy="46"/>
                  <a:chOff x="2097" y="1256"/>
                  <a:chExt cx="46" cy="46"/>
                </a:xfrm>
              </p:grpSpPr>
              <p:sp>
                <p:nvSpPr>
                  <p:cNvPr id="100517" name="Line 100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18" name="Line 100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0" name="Group 1002"/>
                <p:cNvGrpSpPr>
                  <a:grpSpLocks/>
                </p:cNvGrpSpPr>
                <p:nvPr/>
              </p:nvGrpSpPr>
              <p:grpSpPr bwMode="auto">
                <a:xfrm>
                  <a:off x="2789" y="2220"/>
                  <a:ext cx="46" cy="46"/>
                  <a:chOff x="2097" y="1256"/>
                  <a:chExt cx="46" cy="46"/>
                </a:xfrm>
              </p:grpSpPr>
              <p:sp>
                <p:nvSpPr>
                  <p:cNvPr id="100515" name="Line 100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16" name="Line 100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1" name="Group 1005"/>
                <p:cNvGrpSpPr>
                  <a:grpSpLocks/>
                </p:cNvGrpSpPr>
                <p:nvPr/>
              </p:nvGrpSpPr>
              <p:grpSpPr bwMode="auto">
                <a:xfrm>
                  <a:off x="2795" y="2220"/>
                  <a:ext cx="46" cy="46"/>
                  <a:chOff x="2097" y="1256"/>
                  <a:chExt cx="46" cy="46"/>
                </a:xfrm>
              </p:grpSpPr>
              <p:sp>
                <p:nvSpPr>
                  <p:cNvPr id="100513" name="Line 100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14" name="Line 100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2" name="Group 1008"/>
                <p:cNvGrpSpPr>
                  <a:grpSpLocks/>
                </p:cNvGrpSpPr>
                <p:nvPr/>
              </p:nvGrpSpPr>
              <p:grpSpPr bwMode="auto">
                <a:xfrm>
                  <a:off x="2825" y="2231"/>
                  <a:ext cx="46" cy="46"/>
                  <a:chOff x="2097" y="1256"/>
                  <a:chExt cx="46" cy="46"/>
                </a:xfrm>
              </p:grpSpPr>
              <p:sp>
                <p:nvSpPr>
                  <p:cNvPr id="100511" name="Line 100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12" name="Line 101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3" name="Group 1011"/>
                <p:cNvGrpSpPr>
                  <a:grpSpLocks/>
                </p:cNvGrpSpPr>
                <p:nvPr/>
              </p:nvGrpSpPr>
              <p:grpSpPr bwMode="auto">
                <a:xfrm>
                  <a:off x="2852" y="2231"/>
                  <a:ext cx="46" cy="46"/>
                  <a:chOff x="2097" y="1256"/>
                  <a:chExt cx="46" cy="46"/>
                </a:xfrm>
              </p:grpSpPr>
              <p:sp>
                <p:nvSpPr>
                  <p:cNvPr id="100509" name="Line 101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10" name="Line 101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4" name="Group 1014"/>
                <p:cNvGrpSpPr>
                  <a:grpSpLocks/>
                </p:cNvGrpSpPr>
                <p:nvPr/>
              </p:nvGrpSpPr>
              <p:grpSpPr bwMode="auto">
                <a:xfrm>
                  <a:off x="2867" y="2233"/>
                  <a:ext cx="46" cy="46"/>
                  <a:chOff x="2097" y="1256"/>
                  <a:chExt cx="46" cy="46"/>
                </a:xfrm>
              </p:grpSpPr>
              <p:sp>
                <p:nvSpPr>
                  <p:cNvPr id="100507" name="Line 101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08" name="Line 101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5" name="Group 1017"/>
                <p:cNvGrpSpPr>
                  <a:grpSpLocks/>
                </p:cNvGrpSpPr>
                <p:nvPr/>
              </p:nvGrpSpPr>
              <p:grpSpPr bwMode="auto">
                <a:xfrm>
                  <a:off x="2916" y="2255"/>
                  <a:ext cx="46" cy="46"/>
                  <a:chOff x="2097" y="1256"/>
                  <a:chExt cx="46" cy="46"/>
                </a:xfrm>
              </p:grpSpPr>
              <p:sp>
                <p:nvSpPr>
                  <p:cNvPr id="100505" name="Line 101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06" name="Line 101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6" name="Group 1020"/>
                <p:cNvGrpSpPr>
                  <a:grpSpLocks/>
                </p:cNvGrpSpPr>
                <p:nvPr/>
              </p:nvGrpSpPr>
              <p:grpSpPr bwMode="auto">
                <a:xfrm>
                  <a:off x="2943" y="2272"/>
                  <a:ext cx="46" cy="46"/>
                  <a:chOff x="2097" y="1256"/>
                  <a:chExt cx="46" cy="46"/>
                </a:xfrm>
              </p:grpSpPr>
              <p:sp>
                <p:nvSpPr>
                  <p:cNvPr id="100503" name="Line 102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04" name="Line 102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7" name="Group 1023"/>
                <p:cNvGrpSpPr>
                  <a:grpSpLocks/>
                </p:cNvGrpSpPr>
                <p:nvPr/>
              </p:nvGrpSpPr>
              <p:grpSpPr bwMode="auto">
                <a:xfrm>
                  <a:off x="3001" y="2289"/>
                  <a:ext cx="46" cy="46"/>
                  <a:chOff x="2097" y="1256"/>
                  <a:chExt cx="46" cy="46"/>
                </a:xfrm>
              </p:grpSpPr>
              <p:sp>
                <p:nvSpPr>
                  <p:cNvPr id="100501" name="Line 102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02" name="Line 102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8" name="Group 1026"/>
                <p:cNvGrpSpPr>
                  <a:grpSpLocks/>
                </p:cNvGrpSpPr>
                <p:nvPr/>
              </p:nvGrpSpPr>
              <p:grpSpPr bwMode="auto">
                <a:xfrm>
                  <a:off x="3006" y="2289"/>
                  <a:ext cx="46" cy="46"/>
                  <a:chOff x="2097" y="1256"/>
                  <a:chExt cx="46" cy="46"/>
                </a:xfrm>
              </p:grpSpPr>
              <p:sp>
                <p:nvSpPr>
                  <p:cNvPr id="100499" name="Line 102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500" name="Line 102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19" name="Group 1029"/>
                <p:cNvGrpSpPr>
                  <a:grpSpLocks/>
                </p:cNvGrpSpPr>
                <p:nvPr/>
              </p:nvGrpSpPr>
              <p:grpSpPr bwMode="auto">
                <a:xfrm>
                  <a:off x="3010" y="2289"/>
                  <a:ext cx="46" cy="46"/>
                  <a:chOff x="2097" y="1256"/>
                  <a:chExt cx="46" cy="46"/>
                </a:xfrm>
              </p:grpSpPr>
              <p:sp>
                <p:nvSpPr>
                  <p:cNvPr id="100497" name="Line 103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98" name="Line 103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0" name="Group 1032"/>
                <p:cNvGrpSpPr>
                  <a:grpSpLocks/>
                </p:cNvGrpSpPr>
                <p:nvPr/>
              </p:nvGrpSpPr>
              <p:grpSpPr bwMode="auto">
                <a:xfrm>
                  <a:off x="3015" y="2289"/>
                  <a:ext cx="46" cy="46"/>
                  <a:chOff x="2097" y="1256"/>
                  <a:chExt cx="46" cy="46"/>
                </a:xfrm>
              </p:grpSpPr>
              <p:sp>
                <p:nvSpPr>
                  <p:cNvPr id="100495" name="Line 103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96" name="Line 103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1" name="Group 1035"/>
                <p:cNvGrpSpPr>
                  <a:grpSpLocks/>
                </p:cNvGrpSpPr>
                <p:nvPr/>
              </p:nvGrpSpPr>
              <p:grpSpPr bwMode="auto">
                <a:xfrm>
                  <a:off x="3039" y="2317"/>
                  <a:ext cx="46" cy="46"/>
                  <a:chOff x="2097" y="1256"/>
                  <a:chExt cx="46" cy="46"/>
                </a:xfrm>
              </p:grpSpPr>
              <p:sp>
                <p:nvSpPr>
                  <p:cNvPr id="100493" name="Line 103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94" name="Line 103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2" name="Group 1038"/>
                <p:cNvGrpSpPr>
                  <a:grpSpLocks/>
                </p:cNvGrpSpPr>
                <p:nvPr/>
              </p:nvGrpSpPr>
              <p:grpSpPr bwMode="auto">
                <a:xfrm>
                  <a:off x="3044" y="2320"/>
                  <a:ext cx="46" cy="46"/>
                  <a:chOff x="2097" y="1256"/>
                  <a:chExt cx="46" cy="46"/>
                </a:xfrm>
              </p:grpSpPr>
              <p:sp>
                <p:nvSpPr>
                  <p:cNvPr id="100491" name="Line 103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92" name="Line 104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3" name="Group 1041"/>
                <p:cNvGrpSpPr>
                  <a:grpSpLocks/>
                </p:cNvGrpSpPr>
                <p:nvPr/>
              </p:nvGrpSpPr>
              <p:grpSpPr bwMode="auto">
                <a:xfrm>
                  <a:off x="3047" y="2323"/>
                  <a:ext cx="46" cy="46"/>
                  <a:chOff x="2097" y="1256"/>
                  <a:chExt cx="46" cy="46"/>
                </a:xfrm>
              </p:grpSpPr>
              <p:sp>
                <p:nvSpPr>
                  <p:cNvPr id="100489" name="Line 104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90" name="Line 104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4" name="Group 1044"/>
                <p:cNvGrpSpPr>
                  <a:grpSpLocks/>
                </p:cNvGrpSpPr>
                <p:nvPr/>
              </p:nvGrpSpPr>
              <p:grpSpPr bwMode="auto">
                <a:xfrm>
                  <a:off x="3051" y="2325"/>
                  <a:ext cx="46" cy="46"/>
                  <a:chOff x="2097" y="1256"/>
                  <a:chExt cx="46" cy="46"/>
                </a:xfrm>
              </p:grpSpPr>
              <p:sp>
                <p:nvSpPr>
                  <p:cNvPr id="100487" name="Line 104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88" name="Line 104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5" name="Group 1047"/>
                <p:cNvGrpSpPr>
                  <a:grpSpLocks/>
                </p:cNvGrpSpPr>
                <p:nvPr/>
              </p:nvGrpSpPr>
              <p:grpSpPr bwMode="auto">
                <a:xfrm>
                  <a:off x="3065" y="2325"/>
                  <a:ext cx="46" cy="46"/>
                  <a:chOff x="2097" y="1256"/>
                  <a:chExt cx="46" cy="46"/>
                </a:xfrm>
              </p:grpSpPr>
              <p:sp>
                <p:nvSpPr>
                  <p:cNvPr id="100485" name="Line 104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86" name="Line 104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6" name="Group 1050"/>
                <p:cNvGrpSpPr>
                  <a:grpSpLocks/>
                </p:cNvGrpSpPr>
                <p:nvPr/>
              </p:nvGrpSpPr>
              <p:grpSpPr bwMode="auto">
                <a:xfrm>
                  <a:off x="3071" y="2328"/>
                  <a:ext cx="46" cy="46"/>
                  <a:chOff x="2097" y="1256"/>
                  <a:chExt cx="46" cy="46"/>
                </a:xfrm>
              </p:grpSpPr>
              <p:sp>
                <p:nvSpPr>
                  <p:cNvPr id="100483" name="Line 105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84" name="Line 105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7" name="Group 1053"/>
                <p:cNvGrpSpPr>
                  <a:grpSpLocks/>
                </p:cNvGrpSpPr>
                <p:nvPr/>
              </p:nvGrpSpPr>
              <p:grpSpPr bwMode="auto">
                <a:xfrm>
                  <a:off x="3075" y="2331"/>
                  <a:ext cx="46" cy="46"/>
                  <a:chOff x="2097" y="1256"/>
                  <a:chExt cx="46" cy="46"/>
                </a:xfrm>
              </p:grpSpPr>
              <p:sp>
                <p:nvSpPr>
                  <p:cNvPr id="100481" name="Line 105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82" name="Line 105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8" name="Group 1056"/>
                <p:cNvGrpSpPr>
                  <a:grpSpLocks/>
                </p:cNvGrpSpPr>
                <p:nvPr/>
              </p:nvGrpSpPr>
              <p:grpSpPr bwMode="auto">
                <a:xfrm>
                  <a:off x="3083" y="2334"/>
                  <a:ext cx="46" cy="46"/>
                  <a:chOff x="2097" y="1256"/>
                  <a:chExt cx="46" cy="46"/>
                </a:xfrm>
              </p:grpSpPr>
              <p:sp>
                <p:nvSpPr>
                  <p:cNvPr id="100479" name="Line 105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80" name="Line 105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29" name="Group 1059"/>
                <p:cNvGrpSpPr>
                  <a:grpSpLocks/>
                </p:cNvGrpSpPr>
                <p:nvPr/>
              </p:nvGrpSpPr>
              <p:grpSpPr bwMode="auto">
                <a:xfrm>
                  <a:off x="3093" y="2343"/>
                  <a:ext cx="46" cy="46"/>
                  <a:chOff x="2097" y="1256"/>
                  <a:chExt cx="46" cy="46"/>
                </a:xfrm>
              </p:grpSpPr>
              <p:sp>
                <p:nvSpPr>
                  <p:cNvPr id="100477" name="Line 106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78" name="Line 106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0" name="Group 1062"/>
                <p:cNvGrpSpPr>
                  <a:grpSpLocks/>
                </p:cNvGrpSpPr>
                <p:nvPr/>
              </p:nvGrpSpPr>
              <p:grpSpPr bwMode="auto">
                <a:xfrm>
                  <a:off x="3099" y="2343"/>
                  <a:ext cx="46" cy="46"/>
                  <a:chOff x="2097" y="1256"/>
                  <a:chExt cx="46" cy="46"/>
                </a:xfrm>
              </p:grpSpPr>
              <p:sp>
                <p:nvSpPr>
                  <p:cNvPr id="100475" name="Line 106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76" name="Line 106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1" name="Group 1065"/>
                <p:cNvGrpSpPr>
                  <a:grpSpLocks/>
                </p:cNvGrpSpPr>
                <p:nvPr/>
              </p:nvGrpSpPr>
              <p:grpSpPr bwMode="auto">
                <a:xfrm>
                  <a:off x="3111" y="2343"/>
                  <a:ext cx="46" cy="46"/>
                  <a:chOff x="2097" y="1256"/>
                  <a:chExt cx="46" cy="46"/>
                </a:xfrm>
              </p:grpSpPr>
              <p:sp>
                <p:nvSpPr>
                  <p:cNvPr id="100473" name="Line 106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74" name="Line 106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2" name="Group 1068"/>
                <p:cNvGrpSpPr>
                  <a:grpSpLocks/>
                </p:cNvGrpSpPr>
                <p:nvPr/>
              </p:nvGrpSpPr>
              <p:grpSpPr bwMode="auto">
                <a:xfrm>
                  <a:off x="3131" y="2343"/>
                  <a:ext cx="46" cy="46"/>
                  <a:chOff x="2097" y="1256"/>
                  <a:chExt cx="46" cy="46"/>
                </a:xfrm>
              </p:grpSpPr>
              <p:sp>
                <p:nvSpPr>
                  <p:cNvPr id="100471" name="Line 106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72" name="Line 107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3" name="Group 1071"/>
                <p:cNvGrpSpPr>
                  <a:grpSpLocks/>
                </p:cNvGrpSpPr>
                <p:nvPr/>
              </p:nvGrpSpPr>
              <p:grpSpPr bwMode="auto">
                <a:xfrm>
                  <a:off x="3138" y="2343"/>
                  <a:ext cx="46" cy="46"/>
                  <a:chOff x="2097" y="1256"/>
                  <a:chExt cx="46" cy="46"/>
                </a:xfrm>
              </p:grpSpPr>
              <p:sp>
                <p:nvSpPr>
                  <p:cNvPr id="100469" name="Line 107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70" name="Line 107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4" name="Group 1074"/>
                <p:cNvGrpSpPr>
                  <a:grpSpLocks/>
                </p:cNvGrpSpPr>
                <p:nvPr/>
              </p:nvGrpSpPr>
              <p:grpSpPr bwMode="auto">
                <a:xfrm>
                  <a:off x="3152" y="2347"/>
                  <a:ext cx="46" cy="46"/>
                  <a:chOff x="2097" y="1256"/>
                  <a:chExt cx="46" cy="46"/>
                </a:xfrm>
              </p:grpSpPr>
              <p:sp>
                <p:nvSpPr>
                  <p:cNvPr id="100467" name="Line 107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68" name="Line 107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5" name="Group 1077"/>
                <p:cNvGrpSpPr>
                  <a:grpSpLocks/>
                </p:cNvGrpSpPr>
                <p:nvPr/>
              </p:nvGrpSpPr>
              <p:grpSpPr bwMode="auto">
                <a:xfrm>
                  <a:off x="3162" y="2347"/>
                  <a:ext cx="46" cy="46"/>
                  <a:chOff x="2097" y="1256"/>
                  <a:chExt cx="46" cy="46"/>
                </a:xfrm>
              </p:grpSpPr>
              <p:sp>
                <p:nvSpPr>
                  <p:cNvPr id="100465" name="Line 107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66" name="Line 107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6" name="Group 1080"/>
                <p:cNvGrpSpPr>
                  <a:grpSpLocks/>
                </p:cNvGrpSpPr>
                <p:nvPr/>
              </p:nvGrpSpPr>
              <p:grpSpPr bwMode="auto">
                <a:xfrm>
                  <a:off x="3176" y="2347"/>
                  <a:ext cx="46" cy="46"/>
                  <a:chOff x="2097" y="1256"/>
                  <a:chExt cx="46" cy="46"/>
                </a:xfrm>
              </p:grpSpPr>
              <p:sp>
                <p:nvSpPr>
                  <p:cNvPr id="100463" name="Line 108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64" name="Line 108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7" name="Group 1083"/>
                <p:cNvGrpSpPr>
                  <a:grpSpLocks/>
                </p:cNvGrpSpPr>
                <p:nvPr/>
              </p:nvGrpSpPr>
              <p:grpSpPr bwMode="auto">
                <a:xfrm>
                  <a:off x="3182" y="2347"/>
                  <a:ext cx="46" cy="46"/>
                  <a:chOff x="2097" y="1256"/>
                  <a:chExt cx="46" cy="46"/>
                </a:xfrm>
              </p:grpSpPr>
              <p:sp>
                <p:nvSpPr>
                  <p:cNvPr id="100461" name="Line 108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62" name="Line 108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8" name="Group 1086"/>
                <p:cNvGrpSpPr>
                  <a:grpSpLocks/>
                </p:cNvGrpSpPr>
                <p:nvPr/>
              </p:nvGrpSpPr>
              <p:grpSpPr bwMode="auto">
                <a:xfrm>
                  <a:off x="3227" y="2353"/>
                  <a:ext cx="46" cy="46"/>
                  <a:chOff x="2097" y="1256"/>
                  <a:chExt cx="46" cy="46"/>
                </a:xfrm>
              </p:grpSpPr>
              <p:sp>
                <p:nvSpPr>
                  <p:cNvPr id="100459" name="Line 108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60" name="Line 108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39" name="Group 1089"/>
                <p:cNvGrpSpPr>
                  <a:grpSpLocks/>
                </p:cNvGrpSpPr>
                <p:nvPr/>
              </p:nvGrpSpPr>
              <p:grpSpPr bwMode="auto">
                <a:xfrm>
                  <a:off x="3248" y="2353"/>
                  <a:ext cx="46" cy="46"/>
                  <a:chOff x="2097" y="1256"/>
                  <a:chExt cx="46" cy="46"/>
                </a:xfrm>
              </p:grpSpPr>
              <p:sp>
                <p:nvSpPr>
                  <p:cNvPr id="100457" name="Line 109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58" name="Line 109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0" name="Group 1092"/>
                <p:cNvGrpSpPr>
                  <a:grpSpLocks/>
                </p:cNvGrpSpPr>
                <p:nvPr/>
              </p:nvGrpSpPr>
              <p:grpSpPr bwMode="auto">
                <a:xfrm>
                  <a:off x="3266" y="2356"/>
                  <a:ext cx="46" cy="46"/>
                  <a:chOff x="2097" y="1256"/>
                  <a:chExt cx="46" cy="46"/>
                </a:xfrm>
              </p:grpSpPr>
              <p:sp>
                <p:nvSpPr>
                  <p:cNvPr id="100455" name="Line 109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56" name="Line 109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1" name="Group 1095"/>
                <p:cNvGrpSpPr>
                  <a:grpSpLocks/>
                </p:cNvGrpSpPr>
                <p:nvPr/>
              </p:nvGrpSpPr>
              <p:grpSpPr bwMode="auto">
                <a:xfrm>
                  <a:off x="3296" y="2382"/>
                  <a:ext cx="46" cy="46"/>
                  <a:chOff x="2097" y="1256"/>
                  <a:chExt cx="46" cy="46"/>
                </a:xfrm>
              </p:grpSpPr>
              <p:sp>
                <p:nvSpPr>
                  <p:cNvPr id="100453" name="Line 109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54" name="Line 109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2" name="Group 1098"/>
                <p:cNvGrpSpPr>
                  <a:grpSpLocks/>
                </p:cNvGrpSpPr>
                <p:nvPr/>
              </p:nvGrpSpPr>
              <p:grpSpPr bwMode="auto">
                <a:xfrm>
                  <a:off x="3311" y="2382"/>
                  <a:ext cx="46" cy="46"/>
                  <a:chOff x="2097" y="1256"/>
                  <a:chExt cx="46" cy="46"/>
                </a:xfrm>
              </p:grpSpPr>
              <p:sp>
                <p:nvSpPr>
                  <p:cNvPr id="100451" name="Line 109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52" name="Line 110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3" name="Group 1101"/>
                <p:cNvGrpSpPr>
                  <a:grpSpLocks/>
                </p:cNvGrpSpPr>
                <p:nvPr/>
              </p:nvGrpSpPr>
              <p:grpSpPr bwMode="auto">
                <a:xfrm>
                  <a:off x="3318" y="2382"/>
                  <a:ext cx="46" cy="46"/>
                  <a:chOff x="2097" y="1256"/>
                  <a:chExt cx="46" cy="46"/>
                </a:xfrm>
              </p:grpSpPr>
              <p:sp>
                <p:nvSpPr>
                  <p:cNvPr id="100449" name="Line 110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50" name="Line 110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4" name="Group 1104"/>
                <p:cNvGrpSpPr>
                  <a:grpSpLocks/>
                </p:cNvGrpSpPr>
                <p:nvPr/>
              </p:nvGrpSpPr>
              <p:grpSpPr bwMode="auto">
                <a:xfrm>
                  <a:off x="3347" y="2386"/>
                  <a:ext cx="46" cy="46"/>
                  <a:chOff x="2097" y="1256"/>
                  <a:chExt cx="46" cy="46"/>
                </a:xfrm>
              </p:grpSpPr>
              <p:sp>
                <p:nvSpPr>
                  <p:cNvPr id="100447" name="Line 110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48" name="Line 110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5" name="Group 1107"/>
                <p:cNvGrpSpPr>
                  <a:grpSpLocks/>
                </p:cNvGrpSpPr>
                <p:nvPr/>
              </p:nvGrpSpPr>
              <p:grpSpPr bwMode="auto">
                <a:xfrm>
                  <a:off x="3363" y="2386"/>
                  <a:ext cx="46" cy="46"/>
                  <a:chOff x="2097" y="1256"/>
                  <a:chExt cx="46" cy="46"/>
                </a:xfrm>
              </p:grpSpPr>
              <p:sp>
                <p:nvSpPr>
                  <p:cNvPr id="100445" name="Line 110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46" name="Line 110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6" name="Group 1110"/>
                <p:cNvGrpSpPr>
                  <a:grpSpLocks/>
                </p:cNvGrpSpPr>
                <p:nvPr/>
              </p:nvGrpSpPr>
              <p:grpSpPr bwMode="auto">
                <a:xfrm>
                  <a:off x="3379" y="2398"/>
                  <a:ext cx="46" cy="46"/>
                  <a:chOff x="2097" y="1256"/>
                  <a:chExt cx="46" cy="46"/>
                </a:xfrm>
              </p:grpSpPr>
              <p:sp>
                <p:nvSpPr>
                  <p:cNvPr id="100443" name="Line 111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44" name="Line 111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7" name="Group 1113"/>
                <p:cNvGrpSpPr>
                  <a:grpSpLocks/>
                </p:cNvGrpSpPr>
                <p:nvPr/>
              </p:nvGrpSpPr>
              <p:grpSpPr bwMode="auto">
                <a:xfrm>
                  <a:off x="3385" y="2398"/>
                  <a:ext cx="46" cy="46"/>
                  <a:chOff x="2097" y="1256"/>
                  <a:chExt cx="46" cy="46"/>
                </a:xfrm>
              </p:grpSpPr>
              <p:sp>
                <p:nvSpPr>
                  <p:cNvPr id="100441" name="Line 111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42" name="Line 111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8" name="Group 1116"/>
                <p:cNvGrpSpPr>
                  <a:grpSpLocks/>
                </p:cNvGrpSpPr>
                <p:nvPr/>
              </p:nvGrpSpPr>
              <p:grpSpPr bwMode="auto">
                <a:xfrm>
                  <a:off x="3396" y="2398"/>
                  <a:ext cx="46" cy="46"/>
                  <a:chOff x="2097" y="1256"/>
                  <a:chExt cx="46" cy="46"/>
                </a:xfrm>
              </p:grpSpPr>
              <p:sp>
                <p:nvSpPr>
                  <p:cNvPr id="100439" name="Line 111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40" name="Line 111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49" name="Group 1119"/>
                <p:cNvGrpSpPr>
                  <a:grpSpLocks/>
                </p:cNvGrpSpPr>
                <p:nvPr/>
              </p:nvGrpSpPr>
              <p:grpSpPr bwMode="auto">
                <a:xfrm>
                  <a:off x="3408" y="2398"/>
                  <a:ext cx="46" cy="46"/>
                  <a:chOff x="2097" y="1256"/>
                  <a:chExt cx="46" cy="46"/>
                </a:xfrm>
              </p:grpSpPr>
              <p:sp>
                <p:nvSpPr>
                  <p:cNvPr id="100437" name="Line 112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38" name="Line 112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0" name="Group 1122"/>
                <p:cNvGrpSpPr>
                  <a:grpSpLocks/>
                </p:cNvGrpSpPr>
                <p:nvPr/>
              </p:nvGrpSpPr>
              <p:grpSpPr bwMode="auto">
                <a:xfrm>
                  <a:off x="3422" y="2398"/>
                  <a:ext cx="46" cy="46"/>
                  <a:chOff x="2097" y="1256"/>
                  <a:chExt cx="46" cy="46"/>
                </a:xfrm>
              </p:grpSpPr>
              <p:sp>
                <p:nvSpPr>
                  <p:cNvPr id="100435" name="Line 112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36" name="Line 112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1" name="Group 1125"/>
                <p:cNvGrpSpPr>
                  <a:grpSpLocks/>
                </p:cNvGrpSpPr>
                <p:nvPr/>
              </p:nvGrpSpPr>
              <p:grpSpPr bwMode="auto">
                <a:xfrm>
                  <a:off x="3429" y="2398"/>
                  <a:ext cx="46" cy="46"/>
                  <a:chOff x="2097" y="1256"/>
                  <a:chExt cx="46" cy="46"/>
                </a:xfrm>
              </p:grpSpPr>
              <p:sp>
                <p:nvSpPr>
                  <p:cNvPr id="100433" name="Line 112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34" name="Line 112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2" name="Group 1128"/>
                <p:cNvGrpSpPr>
                  <a:grpSpLocks/>
                </p:cNvGrpSpPr>
                <p:nvPr/>
              </p:nvGrpSpPr>
              <p:grpSpPr bwMode="auto">
                <a:xfrm>
                  <a:off x="3458" y="2398"/>
                  <a:ext cx="46" cy="46"/>
                  <a:chOff x="2097" y="1256"/>
                  <a:chExt cx="46" cy="46"/>
                </a:xfrm>
              </p:grpSpPr>
              <p:sp>
                <p:nvSpPr>
                  <p:cNvPr id="100431" name="Line 112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32" name="Line 113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3" name="Group 1131"/>
                <p:cNvGrpSpPr>
                  <a:grpSpLocks/>
                </p:cNvGrpSpPr>
                <p:nvPr/>
              </p:nvGrpSpPr>
              <p:grpSpPr bwMode="auto">
                <a:xfrm>
                  <a:off x="3473" y="2398"/>
                  <a:ext cx="46" cy="46"/>
                  <a:chOff x="2097" y="1256"/>
                  <a:chExt cx="46" cy="46"/>
                </a:xfrm>
              </p:grpSpPr>
              <p:sp>
                <p:nvSpPr>
                  <p:cNvPr id="100429" name="Line 113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30" name="Line 113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4" name="Group 1134"/>
                <p:cNvGrpSpPr>
                  <a:grpSpLocks/>
                </p:cNvGrpSpPr>
                <p:nvPr/>
              </p:nvGrpSpPr>
              <p:grpSpPr bwMode="auto">
                <a:xfrm>
                  <a:off x="3479" y="2398"/>
                  <a:ext cx="46" cy="46"/>
                  <a:chOff x="2097" y="1256"/>
                  <a:chExt cx="46" cy="46"/>
                </a:xfrm>
              </p:grpSpPr>
              <p:sp>
                <p:nvSpPr>
                  <p:cNvPr id="100427" name="Line 113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28" name="Line 113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5" name="Group 1137"/>
                <p:cNvGrpSpPr>
                  <a:grpSpLocks/>
                </p:cNvGrpSpPr>
                <p:nvPr/>
              </p:nvGrpSpPr>
              <p:grpSpPr bwMode="auto">
                <a:xfrm>
                  <a:off x="3494" y="2398"/>
                  <a:ext cx="46" cy="46"/>
                  <a:chOff x="2097" y="1256"/>
                  <a:chExt cx="46" cy="46"/>
                </a:xfrm>
              </p:grpSpPr>
              <p:sp>
                <p:nvSpPr>
                  <p:cNvPr id="100425" name="Line 113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26" name="Line 113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6" name="Group 1140"/>
                <p:cNvGrpSpPr>
                  <a:grpSpLocks/>
                </p:cNvGrpSpPr>
                <p:nvPr/>
              </p:nvGrpSpPr>
              <p:grpSpPr bwMode="auto">
                <a:xfrm>
                  <a:off x="3506" y="2405"/>
                  <a:ext cx="46" cy="46"/>
                  <a:chOff x="2097" y="1256"/>
                  <a:chExt cx="46" cy="46"/>
                </a:xfrm>
              </p:grpSpPr>
              <p:sp>
                <p:nvSpPr>
                  <p:cNvPr id="100423" name="Line 114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24" name="Line 114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7" name="Group 1143"/>
                <p:cNvGrpSpPr>
                  <a:grpSpLocks/>
                </p:cNvGrpSpPr>
                <p:nvPr/>
              </p:nvGrpSpPr>
              <p:grpSpPr bwMode="auto">
                <a:xfrm>
                  <a:off x="3512" y="2405"/>
                  <a:ext cx="46" cy="46"/>
                  <a:chOff x="2097" y="1256"/>
                  <a:chExt cx="46" cy="46"/>
                </a:xfrm>
              </p:grpSpPr>
              <p:sp>
                <p:nvSpPr>
                  <p:cNvPr id="100421" name="Line 114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22" name="Line 114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8" name="Group 1146"/>
                <p:cNvGrpSpPr>
                  <a:grpSpLocks/>
                </p:cNvGrpSpPr>
                <p:nvPr/>
              </p:nvGrpSpPr>
              <p:grpSpPr bwMode="auto">
                <a:xfrm>
                  <a:off x="3548" y="2416"/>
                  <a:ext cx="46" cy="46"/>
                  <a:chOff x="2097" y="1256"/>
                  <a:chExt cx="46" cy="46"/>
                </a:xfrm>
              </p:grpSpPr>
              <p:sp>
                <p:nvSpPr>
                  <p:cNvPr id="100419" name="Line 114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20" name="Line 114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59" name="Group 1149"/>
                <p:cNvGrpSpPr>
                  <a:grpSpLocks/>
                </p:cNvGrpSpPr>
                <p:nvPr/>
              </p:nvGrpSpPr>
              <p:grpSpPr bwMode="auto">
                <a:xfrm>
                  <a:off x="3576" y="2416"/>
                  <a:ext cx="46" cy="46"/>
                  <a:chOff x="2097" y="1256"/>
                  <a:chExt cx="46" cy="46"/>
                </a:xfrm>
              </p:grpSpPr>
              <p:sp>
                <p:nvSpPr>
                  <p:cNvPr id="100417" name="Line 115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18" name="Line 115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0" name="Group 1152"/>
                <p:cNvGrpSpPr>
                  <a:grpSpLocks/>
                </p:cNvGrpSpPr>
                <p:nvPr/>
              </p:nvGrpSpPr>
              <p:grpSpPr bwMode="auto">
                <a:xfrm>
                  <a:off x="3603" y="2416"/>
                  <a:ext cx="46" cy="46"/>
                  <a:chOff x="2097" y="1256"/>
                  <a:chExt cx="46" cy="46"/>
                </a:xfrm>
              </p:grpSpPr>
              <p:sp>
                <p:nvSpPr>
                  <p:cNvPr id="100415" name="Line 115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16" name="Line 115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1" name="Group 1155"/>
                <p:cNvGrpSpPr>
                  <a:grpSpLocks/>
                </p:cNvGrpSpPr>
                <p:nvPr/>
              </p:nvGrpSpPr>
              <p:grpSpPr bwMode="auto">
                <a:xfrm>
                  <a:off x="3607" y="2416"/>
                  <a:ext cx="46" cy="46"/>
                  <a:chOff x="2097" y="1256"/>
                  <a:chExt cx="46" cy="46"/>
                </a:xfrm>
              </p:grpSpPr>
              <p:sp>
                <p:nvSpPr>
                  <p:cNvPr id="100413" name="Line 115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14" name="Line 115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2" name="Group 1158"/>
                <p:cNvGrpSpPr>
                  <a:grpSpLocks/>
                </p:cNvGrpSpPr>
                <p:nvPr/>
              </p:nvGrpSpPr>
              <p:grpSpPr bwMode="auto">
                <a:xfrm>
                  <a:off x="3621" y="2426"/>
                  <a:ext cx="46" cy="46"/>
                  <a:chOff x="2097" y="1256"/>
                  <a:chExt cx="46" cy="46"/>
                </a:xfrm>
              </p:grpSpPr>
              <p:sp>
                <p:nvSpPr>
                  <p:cNvPr id="100411" name="Line 115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12" name="Line 116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3" name="Group 1161"/>
                <p:cNvGrpSpPr>
                  <a:grpSpLocks/>
                </p:cNvGrpSpPr>
                <p:nvPr/>
              </p:nvGrpSpPr>
              <p:grpSpPr bwMode="auto">
                <a:xfrm>
                  <a:off x="3646" y="2440"/>
                  <a:ext cx="46" cy="46"/>
                  <a:chOff x="2097" y="1256"/>
                  <a:chExt cx="46" cy="46"/>
                </a:xfrm>
              </p:grpSpPr>
              <p:sp>
                <p:nvSpPr>
                  <p:cNvPr id="100409" name="Line 116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10" name="Line 116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4" name="Group 1164"/>
                <p:cNvGrpSpPr>
                  <a:grpSpLocks/>
                </p:cNvGrpSpPr>
                <p:nvPr/>
              </p:nvGrpSpPr>
              <p:grpSpPr bwMode="auto">
                <a:xfrm>
                  <a:off x="3664" y="2440"/>
                  <a:ext cx="46" cy="46"/>
                  <a:chOff x="2097" y="1256"/>
                  <a:chExt cx="46" cy="46"/>
                </a:xfrm>
              </p:grpSpPr>
              <p:sp>
                <p:nvSpPr>
                  <p:cNvPr id="100407" name="Line 116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08" name="Line 116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5" name="Group 1167"/>
                <p:cNvGrpSpPr>
                  <a:grpSpLocks/>
                </p:cNvGrpSpPr>
                <p:nvPr/>
              </p:nvGrpSpPr>
              <p:grpSpPr bwMode="auto">
                <a:xfrm>
                  <a:off x="3681" y="2449"/>
                  <a:ext cx="46" cy="46"/>
                  <a:chOff x="2097" y="1256"/>
                  <a:chExt cx="46" cy="46"/>
                </a:xfrm>
              </p:grpSpPr>
              <p:sp>
                <p:nvSpPr>
                  <p:cNvPr id="100405" name="Line 116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06" name="Line 116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6" name="Group 1170"/>
                <p:cNvGrpSpPr>
                  <a:grpSpLocks/>
                </p:cNvGrpSpPr>
                <p:nvPr/>
              </p:nvGrpSpPr>
              <p:grpSpPr bwMode="auto">
                <a:xfrm>
                  <a:off x="3685" y="2449"/>
                  <a:ext cx="46" cy="46"/>
                  <a:chOff x="2097" y="1256"/>
                  <a:chExt cx="46" cy="46"/>
                </a:xfrm>
              </p:grpSpPr>
              <p:sp>
                <p:nvSpPr>
                  <p:cNvPr id="100403" name="Line 117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04" name="Line 117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7" name="Group 1173"/>
                <p:cNvGrpSpPr>
                  <a:grpSpLocks/>
                </p:cNvGrpSpPr>
                <p:nvPr/>
              </p:nvGrpSpPr>
              <p:grpSpPr bwMode="auto">
                <a:xfrm>
                  <a:off x="3705" y="2449"/>
                  <a:ext cx="46" cy="46"/>
                  <a:chOff x="2097" y="1256"/>
                  <a:chExt cx="46" cy="46"/>
                </a:xfrm>
              </p:grpSpPr>
              <p:sp>
                <p:nvSpPr>
                  <p:cNvPr id="100401" name="Line 117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02" name="Line 117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8" name="Group 1176"/>
                <p:cNvGrpSpPr>
                  <a:grpSpLocks/>
                </p:cNvGrpSpPr>
                <p:nvPr/>
              </p:nvGrpSpPr>
              <p:grpSpPr bwMode="auto">
                <a:xfrm>
                  <a:off x="3710" y="2449"/>
                  <a:ext cx="46" cy="46"/>
                  <a:chOff x="2097" y="1256"/>
                  <a:chExt cx="46" cy="46"/>
                </a:xfrm>
              </p:grpSpPr>
              <p:sp>
                <p:nvSpPr>
                  <p:cNvPr id="100399" name="Line 117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400" name="Line 117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69" name="Group 1179"/>
                <p:cNvGrpSpPr>
                  <a:grpSpLocks/>
                </p:cNvGrpSpPr>
                <p:nvPr/>
              </p:nvGrpSpPr>
              <p:grpSpPr bwMode="auto">
                <a:xfrm>
                  <a:off x="3751" y="2449"/>
                  <a:ext cx="46" cy="46"/>
                  <a:chOff x="2097" y="1256"/>
                  <a:chExt cx="46" cy="46"/>
                </a:xfrm>
              </p:grpSpPr>
              <p:sp>
                <p:nvSpPr>
                  <p:cNvPr id="100397" name="Line 118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98" name="Line 118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0" name="Group 1182"/>
                <p:cNvGrpSpPr>
                  <a:grpSpLocks/>
                </p:cNvGrpSpPr>
                <p:nvPr/>
              </p:nvGrpSpPr>
              <p:grpSpPr bwMode="auto">
                <a:xfrm>
                  <a:off x="3776" y="2475"/>
                  <a:ext cx="46" cy="46"/>
                  <a:chOff x="2097" y="1256"/>
                  <a:chExt cx="46" cy="46"/>
                </a:xfrm>
              </p:grpSpPr>
              <p:sp>
                <p:nvSpPr>
                  <p:cNvPr id="100395" name="Line 118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96" name="Line 118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1" name="Group 1185"/>
                <p:cNvGrpSpPr>
                  <a:grpSpLocks/>
                </p:cNvGrpSpPr>
                <p:nvPr/>
              </p:nvGrpSpPr>
              <p:grpSpPr bwMode="auto">
                <a:xfrm>
                  <a:off x="3763" y="2464"/>
                  <a:ext cx="46" cy="46"/>
                  <a:chOff x="2097" y="1256"/>
                  <a:chExt cx="46" cy="46"/>
                </a:xfrm>
              </p:grpSpPr>
              <p:sp>
                <p:nvSpPr>
                  <p:cNvPr id="100393" name="Line 118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94" name="Line 118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2" name="Group 1188"/>
                <p:cNvGrpSpPr>
                  <a:grpSpLocks/>
                </p:cNvGrpSpPr>
                <p:nvPr/>
              </p:nvGrpSpPr>
              <p:grpSpPr bwMode="auto">
                <a:xfrm>
                  <a:off x="3814" y="2483"/>
                  <a:ext cx="46" cy="46"/>
                  <a:chOff x="2097" y="1256"/>
                  <a:chExt cx="46" cy="46"/>
                </a:xfrm>
              </p:grpSpPr>
              <p:sp>
                <p:nvSpPr>
                  <p:cNvPr id="100391" name="Line 118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92" name="Line 119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3" name="Group 1191"/>
                <p:cNvGrpSpPr>
                  <a:grpSpLocks/>
                </p:cNvGrpSpPr>
                <p:nvPr/>
              </p:nvGrpSpPr>
              <p:grpSpPr bwMode="auto">
                <a:xfrm>
                  <a:off x="3821" y="2483"/>
                  <a:ext cx="46" cy="46"/>
                  <a:chOff x="2097" y="1256"/>
                  <a:chExt cx="46" cy="46"/>
                </a:xfrm>
              </p:grpSpPr>
              <p:sp>
                <p:nvSpPr>
                  <p:cNvPr id="100389" name="Line 119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90" name="Line 119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4" name="Group 1194"/>
                <p:cNvGrpSpPr>
                  <a:grpSpLocks/>
                </p:cNvGrpSpPr>
                <p:nvPr/>
              </p:nvGrpSpPr>
              <p:grpSpPr bwMode="auto">
                <a:xfrm>
                  <a:off x="3826" y="2483"/>
                  <a:ext cx="46" cy="46"/>
                  <a:chOff x="2097" y="1256"/>
                  <a:chExt cx="46" cy="46"/>
                </a:xfrm>
              </p:grpSpPr>
              <p:sp>
                <p:nvSpPr>
                  <p:cNvPr id="100387" name="Line 119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88" name="Line 119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5" name="Group 1197"/>
                <p:cNvGrpSpPr>
                  <a:grpSpLocks/>
                </p:cNvGrpSpPr>
                <p:nvPr/>
              </p:nvGrpSpPr>
              <p:grpSpPr bwMode="auto">
                <a:xfrm>
                  <a:off x="3830" y="2483"/>
                  <a:ext cx="46" cy="46"/>
                  <a:chOff x="2097" y="1256"/>
                  <a:chExt cx="46" cy="46"/>
                </a:xfrm>
              </p:grpSpPr>
              <p:sp>
                <p:nvSpPr>
                  <p:cNvPr id="100385" name="Line 119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86" name="Line 119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6" name="Group 1200"/>
                <p:cNvGrpSpPr>
                  <a:grpSpLocks/>
                </p:cNvGrpSpPr>
                <p:nvPr/>
              </p:nvGrpSpPr>
              <p:grpSpPr bwMode="auto">
                <a:xfrm>
                  <a:off x="3835" y="2483"/>
                  <a:ext cx="46" cy="46"/>
                  <a:chOff x="2097" y="1256"/>
                  <a:chExt cx="46" cy="46"/>
                </a:xfrm>
              </p:grpSpPr>
              <p:sp>
                <p:nvSpPr>
                  <p:cNvPr id="100383" name="Line 120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84" name="Line 120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7" name="Group 1203"/>
                <p:cNvGrpSpPr>
                  <a:grpSpLocks/>
                </p:cNvGrpSpPr>
                <p:nvPr/>
              </p:nvGrpSpPr>
              <p:grpSpPr bwMode="auto">
                <a:xfrm>
                  <a:off x="3847" y="2483"/>
                  <a:ext cx="46" cy="46"/>
                  <a:chOff x="2097" y="1256"/>
                  <a:chExt cx="46" cy="46"/>
                </a:xfrm>
              </p:grpSpPr>
              <p:sp>
                <p:nvSpPr>
                  <p:cNvPr id="100381" name="Line 120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82" name="Line 120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8" name="Group 1206"/>
                <p:cNvGrpSpPr>
                  <a:grpSpLocks/>
                </p:cNvGrpSpPr>
                <p:nvPr/>
              </p:nvGrpSpPr>
              <p:grpSpPr bwMode="auto">
                <a:xfrm>
                  <a:off x="3859" y="2483"/>
                  <a:ext cx="46" cy="46"/>
                  <a:chOff x="2097" y="1256"/>
                  <a:chExt cx="46" cy="46"/>
                </a:xfrm>
              </p:grpSpPr>
              <p:sp>
                <p:nvSpPr>
                  <p:cNvPr id="100379" name="Line 120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80" name="Line 120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79" name="Group 1209"/>
                <p:cNvGrpSpPr>
                  <a:grpSpLocks/>
                </p:cNvGrpSpPr>
                <p:nvPr/>
              </p:nvGrpSpPr>
              <p:grpSpPr bwMode="auto">
                <a:xfrm>
                  <a:off x="3880" y="2483"/>
                  <a:ext cx="46" cy="46"/>
                  <a:chOff x="2097" y="1256"/>
                  <a:chExt cx="46" cy="46"/>
                </a:xfrm>
              </p:grpSpPr>
              <p:sp>
                <p:nvSpPr>
                  <p:cNvPr id="100377" name="Line 121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78" name="Line 121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0" name="Group 1212"/>
                <p:cNvGrpSpPr>
                  <a:grpSpLocks/>
                </p:cNvGrpSpPr>
                <p:nvPr/>
              </p:nvGrpSpPr>
              <p:grpSpPr bwMode="auto">
                <a:xfrm>
                  <a:off x="3911" y="2483"/>
                  <a:ext cx="46" cy="46"/>
                  <a:chOff x="2097" y="1256"/>
                  <a:chExt cx="46" cy="46"/>
                </a:xfrm>
              </p:grpSpPr>
              <p:sp>
                <p:nvSpPr>
                  <p:cNvPr id="100375" name="Line 121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76" name="Line 121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1" name="Group 1215"/>
                <p:cNvGrpSpPr>
                  <a:grpSpLocks/>
                </p:cNvGrpSpPr>
                <p:nvPr/>
              </p:nvGrpSpPr>
              <p:grpSpPr bwMode="auto">
                <a:xfrm>
                  <a:off x="3925" y="2483"/>
                  <a:ext cx="46" cy="46"/>
                  <a:chOff x="2097" y="1256"/>
                  <a:chExt cx="46" cy="46"/>
                </a:xfrm>
              </p:grpSpPr>
              <p:sp>
                <p:nvSpPr>
                  <p:cNvPr id="100373" name="Line 121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74" name="Line 121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2" name="Group 1218"/>
                <p:cNvGrpSpPr>
                  <a:grpSpLocks/>
                </p:cNvGrpSpPr>
                <p:nvPr/>
              </p:nvGrpSpPr>
              <p:grpSpPr bwMode="auto">
                <a:xfrm>
                  <a:off x="3929" y="2483"/>
                  <a:ext cx="46" cy="46"/>
                  <a:chOff x="2097" y="1256"/>
                  <a:chExt cx="46" cy="46"/>
                </a:xfrm>
              </p:grpSpPr>
              <p:sp>
                <p:nvSpPr>
                  <p:cNvPr id="100371" name="Line 121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72" name="Line 122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3" name="Group 1221"/>
                <p:cNvGrpSpPr>
                  <a:grpSpLocks/>
                </p:cNvGrpSpPr>
                <p:nvPr/>
              </p:nvGrpSpPr>
              <p:grpSpPr bwMode="auto">
                <a:xfrm>
                  <a:off x="3944" y="2483"/>
                  <a:ext cx="46" cy="46"/>
                  <a:chOff x="2097" y="1256"/>
                  <a:chExt cx="46" cy="46"/>
                </a:xfrm>
              </p:grpSpPr>
              <p:sp>
                <p:nvSpPr>
                  <p:cNvPr id="100369" name="Line 122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70" name="Line 122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4" name="Group 1224"/>
                <p:cNvGrpSpPr>
                  <a:grpSpLocks/>
                </p:cNvGrpSpPr>
                <p:nvPr/>
              </p:nvGrpSpPr>
              <p:grpSpPr bwMode="auto">
                <a:xfrm>
                  <a:off x="3950" y="2483"/>
                  <a:ext cx="46" cy="46"/>
                  <a:chOff x="2097" y="1256"/>
                  <a:chExt cx="46" cy="46"/>
                </a:xfrm>
              </p:grpSpPr>
              <p:sp>
                <p:nvSpPr>
                  <p:cNvPr id="100367" name="Line 122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68" name="Line 122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5" name="Group 1227"/>
                <p:cNvGrpSpPr>
                  <a:grpSpLocks/>
                </p:cNvGrpSpPr>
                <p:nvPr/>
              </p:nvGrpSpPr>
              <p:grpSpPr bwMode="auto">
                <a:xfrm>
                  <a:off x="3971" y="2483"/>
                  <a:ext cx="46" cy="46"/>
                  <a:chOff x="2097" y="1256"/>
                  <a:chExt cx="46" cy="46"/>
                </a:xfrm>
              </p:grpSpPr>
              <p:sp>
                <p:nvSpPr>
                  <p:cNvPr id="100365" name="Line 122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66" name="Line 122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6" name="Group 1230"/>
                <p:cNvGrpSpPr>
                  <a:grpSpLocks/>
                </p:cNvGrpSpPr>
                <p:nvPr/>
              </p:nvGrpSpPr>
              <p:grpSpPr bwMode="auto">
                <a:xfrm>
                  <a:off x="3977" y="2502"/>
                  <a:ext cx="46" cy="46"/>
                  <a:chOff x="2097" y="1256"/>
                  <a:chExt cx="46" cy="46"/>
                </a:xfrm>
              </p:grpSpPr>
              <p:sp>
                <p:nvSpPr>
                  <p:cNvPr id="100363" name="Line 123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64" name="Line 123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7" name="Group 1233"/>
                <p:cNvGrpSpPr>
                  <a:grpSpLocks/>
                </p:cNvGrpSpPr>
                <p:nvPr/>
              </p:nvGrpSpPr>
              <p:grpSpPr bwMode="auto">
                <a:xfrm>
                  <a:off x="3992" y="2502"/>
                  <a:ext cx="46" cy="46"/>
                  <a:chOff x="2097" y="1256"/>
                  <a:chExt cx="46" cy="46"/>
                </a:xfrm>
              </p:grpSpPr>
              <p:sp>
                <p:nvSpPr>
                  <p:cNvPr id="100361" name="Line 123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62" name="Line 123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8" name="Group 1236"/>
                <p:cNvGrpSpPr>
                  <a:grpSpLocks/>
                </p:cNvGrpSpPr>
                <p:nvPr/>
              </p:nvGrpSpPr>
              <p:grpSpPr bwMode="auto">
                <a:xfrm>
                  <a:off x="4041" y="2520"/>
                  <a:ext cx="46" cy="46"/>
                  <a:chOff x="2097" y="1256"/>
                  <a:chExt cx="46" cy="46"/>
                </a:xfrm>
              </p:grpSpPr>
              <p:sp>
                <p:nvSpPr>
                  <p:cNvPr id="100359" name="Line 123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60" name="Line 123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89" name="Group 1239"/>
                <p:cNvGrpSpPr>
                  <a:grpSpLocks/>
                </p:cNvGrpSpPr>
                <p:nvPr/>
              </p:nvGrpSpPr>
              <p:grpSpPr bwMode="auto">
                <a:xfrm>
                  <a:off x="4047" y="2520"/>
                  <a:ext cx="46" cy="46"/>
                  <a:chOff x="2097" y="1256"/>
                  <a:chExt cx="46" cy="46"/>
                </a:xfrm>
              </p:grpSpPr>
              <p:sp>
                <p:nvSpPr>
                  <p:cNvPr id="100357" name="Line 124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58" name="Line 124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0" name="Group 1242"/>
                <p:cNvGrpSpPr>
                  <a:grpSpLocks/>
                </p:cNvGrpSpPr>
                <p:nvPr/>
              </p:nvGrpSpPr>
              <p:grpSpPr bwMode="auto">
                <a:xfrm>
                  <a:off x="4088" y="2520"/>
                  <a:ext cx="46" cy="46"/>
                  <a:chOff x="2097" y="1256"/>
                  <a:chExt cx="46" cy="46"/>
                </a:xfrm>
              </p:grpSpPr>
              <p:sp>
                <p:nvSpPr>
                  <p:cNvPr id="100355" name="Line 124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56" name="Line 124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1" name="Group 1245"/>
                <p:cNvGrpSpPr>
                  <a:grpSpLocks/>
                </p:cNvGrpSpPr>
                <p:nvPr/>
              </p:nvGrpSpPr>
              <p:grpSpPr bwMode="auto">
                <a:xfrm>
                  <a:off x="4093" y="2520"/>
                  <a:ext cx="46" cy="46"/>
                  <a:chOff x="2097" y="1256"/>
                  <a:chExt cx="46" cy="46"/>
                </a:xfrm>
              </p:grpSpPr>
              <p:sp>
                <p:nvSpPr>
                  <p:cNvPr id="100353" name="Line 124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54" name="Line 124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2" name="Group 1248"/>
                <p:cNvGrpSpPr>
                  <a:grpSpLocks/>
                </p:cNvGrpSpPr>
                <p:nvPr/>
              </p:nvGrpSpPr>
              <p:grpSpPr bwMode="auto">
                <a:xfrm>
                  <a:off x="4106" y="2520"/>
                  <a:ext cx="46" cy="46"/>
                  <a:chOff x="2097" y="1256"/>
                  <a:chExt cx="46" cy="46"/>
                </a:xfrm>
              </p:grpSpPr>
              <p:sp>
                <p:nvSpPr>
                  <p:cNvPr id="29695" name="Line 124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0352" name="Line 125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3" name="Group 1251"/>
                <p:cNvGrpSpPr>
                  <a:grpSpLocks/>
                </p:cNvGrpSpPr>
                <p:nvPr/>
              </p:nvGrpSpPr>
              <p:grpSpPr bwMode="auto">
                <a:xfrm>
                  <a:off x="4112" y="2520"/>
                  <a:ext cx="46" cy="46"/>
                  <a:chOff x="2097" y="1256"/>
                  <a:chExt cx="46" cy="46"/>
                </a:xfrm>
              </p:grpSpPr>
              <p:sp>
                <p:nvSpPr>
                  <p:cNvPr id="29693" name="Line 125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94" name="Line 125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4" name="Group 1254"/>
                <p:cNvGrpSpPr>
                  <a:grpSpLocks/>
                </p:cNvGrpSpPr>
                <p:nvPr/>
              </p:nvGrpSpPr>
              <p:grpSpPr bwMode="auto">
                <a:xfrm>
                  <a:off x="4126" y="2520"/>
                  <a:ext cx="46" cy="46"/>
                  <a:chOff x="2097" y="1256"/>
                  <a:chExt cx="46" cy="46"/>
                </a:xfrm>
              </p:grpSpPr>
              <p:sp>
                <p:nvSpPr>
                  <p:cNvPr id="29691" name="Line 125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92" name="Line 125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5" name="Group 1257"/>
                <p:cNvGrpSpPr>
                  <a:grpSpLocks/>
                </p:cNvGrpSpPr>
                <p:nvPr/>
              </p:nvGrpSpPr>
              <p:grpSpPr bwMode="auto">
                <a:xfrm>
                  <a:off x="4145" y="2520"/>
                  <a:ext cx="46" cy="46"/>
                  <a:chOff x="2097" y="1256"/>
                  <a:chExt cx="46" cy="46"/>
                </a:xfrm>
              </p:grpSpPr>
              <p:sp>
                <p:nvSpPr>
                  <p:cNvPr id="29689" name="Line 125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90" name="Line 125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6" name="Group 1260"/>
                <p:cNvGrpSpPr>
                  <a:grpSpLocks/>
                </p:cNvGrpSpPr>
                <p:nvPr/>
              </p:nvGrpSpPr>
              <p:grpSpPr bwMode="auto">
                <a:xfrm>
                  <a:off x="4171" y="2549"/>
                  <a:ext cx="46" cy="46"/>
                  <a:chOff x="2097" y="1256"/>
                  <a:chExt cx="46" cy="46"/>
                </a:xfrm>
              </p:grpSpPr>
              <p:sp>
                <p:nvSpPr>
                  <p:cNvPr id="29687" name="Line 126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88" name="Line 126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7" name="Group 1263"/>
                <p:cNvGrpSpPr>
                  <a:grpSpLocks/>
                </p:cNvGrpSpPr>
                <p:nvPr/>
              </p:nvGrpSpPr>
              <p:grpSpPr bwMode="auto">
                <a:xfrm>
                  <a:off x="4177" y="2549"/>
                  <a:ext cx="46" cy="46"/>
                  <a:chOff x="2097" y="1256"/>
                  <a:chExt cx="46" cy="46"/>
                </a:xfrm>
              </p:grpSpPr>
              <p:sp>
                <p:nvSpPr>
                  <p:cNvPr id="29685" name="Line 126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86" name="Line 126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8" name="Group 1267"/>
                <p:cNvGrpSpPr>
                  <a:grpSpLocks/>
                </p:cNvGrpSpPr>
                <p:nvPr/>
              </p:nvGrpSpPr>
              <p:grpSpPr bwMode="auto">
                <a:xfrm>
                  <a:off x="4222" y="2573"/>
                  <a:ext cx="46" cy="46"/>
                  <a:chOff x="2097" y="1256"/>
                  <a:chExt cx="46" cy="46"/>
                </a:xfrm>
              </p:grpSpPr>
              <p:sp>
                <p:nvSpPr>
                  <p:cNvPr id="29683" name="Line 126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84" name="Line 126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599" name="Group 1270"/>
                <p:cNvGrpSpPr>
                  <a:grpSpLocks/>
                </p:cNvGrpSpPr>
                <p:nvPr/>
              </p:nvGrpSpPr>
              <p:grpSpPr bwMode="auto">
                <a:xfrm>
                  <a:off x="4228" y="2573"/>
                  <a:ext cx="46" cy="46"/>
                  <a:chOff x="2097" y="1256"/>
                  <a:chExt cx="46" cy="46"/>
                </a:xfrm>
              </p:grpSpPr>
              <p:sp>
                <p:nvSpPr>
                  <p:cNvPr id="29681" name="Line 127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82" name="Line 127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0" name="Group 1273"/>
                <p:cNvGrpSpPr>
                  <a:grpSpLocks/>
                </p:cNvGrpSpPr>
                <p:nvPr/>
              </p:nvGrpSpPr>
              <p:grpSpPr bwMode="auto">
                <a:xfrm>
                  <a:off x="4241" y="2573"/>
                  <a:ext cx="46" cy="46"/>
                  <a:chOff x="2097" y="1256"/>
                  <a:chExt cx="46" cy="46"/>
                </a:xfrm>
              </p:grpSpPr>
              <p:sp>
                <p:nvSpPr>
                  <p:cNvPr id="29679" name="Line 127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80" name="Line 127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1" name="Group 1276"/>
                <p:cNvGrpSpPr>
                  <a:grpSpLocks/>
                </p:cNvGrpSpPr>
                <p:nvPr/>
              </p:nvGrpSpPr>
              <p:grpSpPr bwMode="auto">
                <a:xfrm>
                  <a:off x="4254" y="2606"/>
                  <a:ext cx="46" cy="46"/>
                  <a:chOff x="2097" y="1256"/>
                  <a:chExt cx="46" cy="46"/>
                </a:xfrm>
              </p:grpSpPr>
              <p:sp>
                <p:nvSpPr>
                  <p:cNvPr id="29677" name="Line 127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78" name="Line 127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2" name="Group 1279"/>
                <p:cNvGrpSpPr>
                  <a:grpSpLocks/>
                </p:cNvGrpSpPr>
                <p:nvPr/>
              </p:nvGrpSpPr>
              <p:grpSpPr bwMode="auto">
                <a:xfrm>
                  <a:off x="4275" y="2606"/>
                  <a:ext cx="46" cy="46"/>
                  <a:chOff x="2097" y="1256"/>
                  <a:chExt cx="46" cy="46"/>
                </a:xfrm>
              </p:grpSpPr>
              <p:sp>
                <p:nvSpPr>
                  <p:cNvPr id="29675" name="Line 128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76" name="Line 128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3" name="Group 1282"/>
                <p:cNvGrpSpPr>
                  <a:grpSpLocks/>
                </p:cNvGrpSpPr>
                <p:nvPr/>
              </p:nvGrpSpPr>
              <p:grpSpPr bwMode="auto">
                <a:xfrm>
                  <a:off x="4292" y="2606"/>
                  <a:ext cx="46" cy="46"/>
                  <a:chOff x="2097" y="1256"/>
                  <a:chExt cx="46" cy="46"/>
                </a:xfrm>
              </p:grpSpPr>
              <p:sp>
                <p:nvSpPr>
                  <p:cNvPr id="29673" name="Line 128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74" name="Line 128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4" name="Group 1285"/>
                <p:cNvGrpSpPr>
                  <a:grpSpLocks/>
                </p:cNvGrpSpPr>
                <p:nvPr/>
              </p:nvGrpSpPr>
              <p:grpSpPr bwMode="auto">
                <a:xfrm>
                  <a:off x="4307" y="2606"/>
                  <a:ext cx="46" cy="46"/>
                  <a:chOff x="2097" y="1256"/>
                  <a:chExt cx="46" cy="46"/>
                </a:xfrm>
              </p:grpSpPr>
              <p:sp>
                <p:nvSpPr>
                  <p:cNvPr id="29671" name="Line 128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72" name="Line 128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5" name="Group 1288"/>
                <p:cNvGrpSpPr>
                  <a:grpSpLocks/>
                </p:cNvGrpSpPr>
                <p:nvPr/>
              </p:nvGrpSpPr>
              <p:grpSpPr bwMode="auto">
                <a:xfrm>
                  <a:off x="4347" y="2606"/>
                  <a:ext cx="46" cy="46"/>
                  <a:chOff x="2097" y="1256"/>
                  <a:chExt cx="46" cy="46"/>
                </a:xfrm>
              </p:grpSpPr>
              <p:sp>
                <p:nvSpPr>
                  <p:cNvPr id="29669" name="Line 128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70" name="Line 129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6" name="Group 1291"/>
                <p:cNvGrpSpPr>
                  <a:grpSpLocks/>
                </p:cNvGrpSpPr>
                <p:nvPr/>
              </p:nvGrpSpPr>
              <p:grpSpPr bwMode="auto">
                <a:xfrm>
                  <a:off x="4353" y="2606"/>
                  <a:ext cx="46" cy="46"/>
                  <a:chOff x="2097" y="1256"/>
                  <a:chExt cx="46" cy="46"/>
                </a:xfrm>
              </p:grpSpPr>
              <p:sp>
                <p:nvSpPr>
                  <p:cNvPr id="29667" name="Line 129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68" name="Line 129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7" name="Group 1294"/>
                <p:cNvGrpSpPr>
                  <a:grpSpLocks/>
                </p:cNvGrpSpPr>
                <p:nvPr/>
              </p:nvGrpSpPr>
              <p:grpSpPr bwMode="auto">
                <a:xfrm>
                  <a:off x="4358" y="2606"/>
                  <a:ext cx="46" cy="46"/>
                  <a:chOff x="2097" y="1256"/>
                  <a:chExt cx="46" cy="46"/>
                </a:xfrm>
              </p:grpSpPr>
              <p:sp>
                <p:nvSpPr>
                  <p:cNvPr id="29665" name="Line 129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66" name="Line 129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8" name="Group 1297"/>
                <p:cNvGrpSpPr>
                  <a:grpSpLocks/>
                </p:cNvGrpSpPr>
                <p:nvPr/>
              </p:nvGrpSpPr>
              <p:grpSpPr bwMode="auto">
                <a:xfrm>
                  <a:off x="4392" y="2606"/>
                  <a:ext cx="46" cy="46"/>
                  <a:chOff x="2097" y="1256"/>
                  <a:chExt cx="46" cy="46"/>
                </a:xfrm>
              </p:grpSpPr>
              <p:sp>
                <p:nvSpPr>
                  <p:cNvPr id="29663" name="Line 129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64" name="Line 129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09" name="Group 1300"/>
                <p:cNvGrpSpPr>
                  <a:grpSpLocks/>
                </p:cNvGrpSpPr>
                <p:nvPr/>
              </p:nvGrpSpPr>
              <p:grpSpPr bwMode="auto">
                <a:xfrm>
                  <a:off x="4409" y="2606"/>
                  <a:ext cx="46" cy="46"/>
                  <a:chOff x="2097" y="1256"/>
                  <a:chExt cx="46" cy="46"/>
                </a:xfrm>
              </p:grpSpPr>
              <p:sp>
                <p:nvSpPr>
                  <p:cNvPr id="29661" name="Line 130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62" name="Line 130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0" name="Group 1303"/>
                <p:cNvGrpSpPr>
                  <a:grpSpLocks/>
                </p:cNvGrpSpPr>
                <p:nvPr/>
              </p:nvGrpSpPr>
              <p:grpSpPr bwMode="auto">
                <a:xfrm>
                  <a:off x="4430" y="2654"/>
                  <a:ext cx="46" cy="46"/>
                  <a:chOff x="2097" y="1256"/>
                  <a:chExt cx="46" cy="46"/>
                </a:xfrm>
              </p:grpSpPr>
              <p:sp>
                <p:nvSpPr>
                  <p:cNvPr id="29659" name="Line 130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60" name="Line 130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1" name="Group 1306"/>
                <p:cNvGrpSpPr>
                  <a:grpSpLocks/>
                </p:cNvGrpSpPr>
                <p:nvPr/>
              </p:nvGrpSpPr>
              <p:grpSpPr bwMode="auto">
                <a:xfrm>
                  <a:off x="4434" y="2654"/>
                  <a:ext cx="46" cy="46"/>
                  <a:chOff x="2097" y="1256"/>
                  <a:chExt cx="46" cy="46"/>
                </a:xfrm>
              </p:grpSpPr>
              <p:sp>
                <p:nvSpPr>
                  <p:cNvPr id="29657" name="Line 130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58" name="Line 130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2" name="Group 1309"/>
                <p:cNvGrpSpPr>
                  <a:grpSpLocks/>
                </p:cNvGrpSpPr>
                <p:nvPr/>
              </p:nvGrpSpPr>
              <p:grpSpPr bwMode="auto">
                <a:xfrm>
                  <a:off x="4494" y="2654"/>
                  <a:ext cx="46" cy="46"/>
                  <a:chOff x="2097" y="1256"/>
                  <a:chExt cx="46" cy="46"/>
                </a:xfrm>
              </p:grpSpPr>
              <p:sp>
                <p:nvSpPr>
                  <p:cNvPr id="29655" name="Line 131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56" name="Line 131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3" name="Group 1312"/>
                <p:cNvGrpSpPr>
                  <a:grpSpLocks/>
                </p:cNvGrpSpPr>
                <p:nvPr/>
              </p:nvGrpSpPr>
              <p:grpSpPr bwMode="auto">
                <a:xfrm>
                  <a:off x="4509" y="2654"/>
                  <a:ext cx="46" cy="46"/>
                  <a:chOff x="2097" y="1256"/>
                  <a:chExt cx="46" cy="46"/>
                </a:xfrm>
              </p:grpSpPr>
              <p:sp>
                <p:nvSpPr>
                  <p:cNvPr id="29653" name="Line 131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54" name="Line 131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4" name="Group 1315"/>
                <p:cNvGrpSpPr>
                  <a:grpSpLocks/>
                </p:cNvGrpSpPr>
                <p:nvPr/>
              </p:nvGrpSpPr>
              <p:grpSpPr bwMode="auto">
                <a:xfrm>
                  <a:off x="4538" y="2654"/>
                  <a:ext cx="46" cy="46"/>
                  <a:chOff x="2097" y="1256"/>
                  <a:chExt cx="46" cy="46"/>
                </a:xfrm>
              </p:grpSpPr>
              <p:sp>
                <p:nvSpPr>
                  <p:cNvPr id="29651" name="Line 131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52" name="Line 131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5" name="Group 1318"/>
                <p:cNvGrpSpPr>
                  <a:grpSpLocks/>
                </p:cNvGrpSpPr>
                <p:nvPr/>
              </p:nvGrpSpPr>
              <p:grpSpPr bwMode="auto">
                <a:xfrm>
                  <a:off x="4544" y="2654"/>
                  <a:ext cx="46" cy="46"/>
                  <a:chOff x="2097" y="1256"/>
                  <a:chExt cx="46" cy="46"/>
                </a:xfrm>
              </p:grpSpPr>
              <p:sp>
                <p:nvSpPr>
                  <p:cNvPr id="29649" name="Line 131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50" name="Line 132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6" name="Group 1321"/>
                <p:cNvGrpSpPr>
                  <a:grpSpLocks/>
                </p:cNvGrpSpPr>
                <p:nvPr/>
              </p:nvGrpSpPr>
              <p:grpSpPr bwMode="auto">
                <a:xfrm>
                  <a:off x="4550" y="2654"/>
                  <a:ext cx="46" cy="46"/>
                  <a:chOff x="2097" y="1256"/>
                  <a:chExt cx="46" cy="46"/>
                </a:xfrm>
              </p:grpSpPr>
              <p:sp>
                <p:nvSpPr>
                  <p:cNvPr id="29647" name="Line 132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48" name="Line 132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7" name="Group 1324"/>
                <p:cNvGrpSpPr>
                  <a:grpSpLocks/>
                </p:cNvGrpSpPr>
                <p:nvPr/>
              </p:nvGrpSpPr>
              <p:grpSpPr bwMode="auto">
                <a:xfrm>
                  <a:off x="4565" y="2654"/>
                  <a:ext cx="46" cy="46"/>
                  <a:chOff x="2097" y="1256"/>
                  <a:chExt cx="46" cy="46"/>
                </a:xfrm>
              </p:grpSpPr>
              <p:sp>
                <p:nvSpPr>
                  <p:cNvPr id="29645" name="Line 1325"/>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46" name="Line 1326"/>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8" name="Group 1327"/>
                <p:cNvGrpSpPr>
                  <a:grpSpLocks/>
                </p:cNvGrpSpPr>
                <p:nvPr/>
              </p:nvGrpSpPr>
              <p:grpSpPr bwMode="auto">
                <a:xfrm>
                  <a:off x="4577" y="2654"/>
                  <a:ext cx="46" cy="46"/>
                  <a:chOff x="2097" y="1256"/>
                  <a:chExt cx="46" cy="46"/>
                </a:xfrm>
              </p:grpSpPr>
              <p:sp>
                <p:nvSpPr>
                  <p:cNvPr id="29643" name="Line 1328"/>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44" name="Line 1329"/>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19" name="Group 1330"/>
                <p:cNvGrpSpPr>
                  <a:grpSpLocks/>
                </p:cNvGrpSpPr>
                <p:nvPr/>
              </p:nvGrpSpPr>
              <p:grpSpPr bwMode="auto">
                <a:xfrm>
                  <a:off x="4591" y="2654"/>
                  <a:ext cx="46" cy="46"/>
                  <a:chOff x="2097" y="1256"/>
                  <a:chExt cx="46" cy="46"/>
                </a:xfrm>
              </p:grpSpPr>
              <p:sp>
                <p:nvSpPr>
                  <p:cNvPr id="29641" name="Line 1331"/>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42" name="Line 1332"/>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20" name="Group 1333"/>
                <p:cNvGrpSpPr>
                  <a:grpSpLocks/>
                </p:cNvGrpSpPr>
                <p:nvPr/>
              </p:nvGrpSpPr>
              <p:grpSpPr bwMode="auto">
                <a:xfrm>
                  <a:off x="4675" y="2654"/>
                  <a:ext cx="46" cy="46"/>
                  <a:chOff x="2097" y="1256"/>
                  <a:chExt cx="46" cy="46"/>
                </a:xfrm>
              </p:grpSpPr>
              <p:sp>
                <p:nvSpPr>
                  <p:cNvPr id="29639" name="Line 1334"/>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40" name="Line 1335"/>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21" name="Group 1336"/>
                <p:cNvGrpSpPr>
                  <a:grpSpLocks/>
                </p:cNvGrpSpPr>
                <p:nvPr/>
              </p:nvGrpSpPr>
              <p:grpSpPr bwMode="auto">
                <a:xfrm>
                  <a:off x="4681" y="2654"/>
                  <a:ext cx="46" cy="46"/>
                  <a:chOff x="2097" y="1256"/>
                  <a:chExt cx="46" cy="46"/>
                </a:xfrm>
              </p:grpSpPr>
              <p:sp>
                <p:nvSpPr>
                  <p:cNvPr id="29637" name="Line 1337"/>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38" name="Line 1338"/>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22" name="Group 1339"/>
                <p:cNvGrpSpPr>
                  <a:grpSpLocks/>
                </p:cNvGrpSpPr>
                <p:nvPr/>
              </p:nvGrpSpPr>
              <p:grpSpPr bwMode="auto">
                <a:xfrm>
                  <a:off x="4738" y="2654"/>
                  <a:ext cx="46" cy="46"/>
                  <a:chOff x="2097" y="1256"/>
                  <a:chExt cx="46" cy="46"/>
                </a:xfrm>
              </p:grpSpPr>
              <p:sp>
                <p:nvSpPr>
                  <p:cNvPr id="29635" name="Line 1340"/>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36" name="Line 1341"/>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23" name="Group 1342"/>
                <p:cNvGrpSpPr>
                  <a:grpSpLocks/>
                </p:cNvGrpSpPr>
                <p:nvPr/>
              </p:nvGrpSpPr>
              <p:grpSpPr bwMode="auto">
                <a:xfrm>
                  <a:off x="4809" y="2654"/>
                  <a:ext cx="46" cy="46"/>
                  <a:chOff x="2097" y="1256"/>
                  <a:chExt cx="46" cy="46"/>
                </a:xfrm>
              </p:grpSpPr>
              <p:sp>
                <p:nvSpPr>
                  <p:cNvPr id="29633" name="Line 1343"/>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34" name="Line 1344"/>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24" name="Group 1345"/>
                <p:cNvGrpSpPr>
                  <a:grpSpLocks/>
                </p:cNvGrpSpPr>
                <p:nvPr/>
              </p:nvGrpSpPr>
              <p:grpSpPr bwMode="auto">
                <a:xfrm>
                  <a:off x="4841" y="2654"/>
                  <a:ext cx="46" cy="46"/>
                  <a:chOff x="2097" y="1256"/>
                  <a:chExt cx="46" cy="46"/>
                </a:xfrm>
              </p:grpSpPr>
              <p:sp>
                <p:nvSpPr>
                  <p:cNvPr id="29631" name="Line 1346"/>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32" name="Line 1347"/>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25" name="Group 1348"/>
                <p:cNvGrpSpPr>
                  <a:grpSpLocks/>
                </p:cNvGrpSpPr>
                <p:nvPr/>
              </p:nvGrpSpPr>
              <p:grpSpPr bwMode="auto">
                <a:xfrm>
                  <a:off x="4952" y="2654"/>
                  <a:ext cx="46" cy="46"/>
                  <a:chOff x="2097" y="1256"/>
                  <a:chExt cx="46" cy="46"/>
                </a:xfrm>
              </p:grpSpPr>
              <p:sp>
                <p:nvSpPr>
                  <p:cNvPr id="29629" name="Line 1349"/>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30" name="Line 1350"/>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626" name="Group 1351"/>
                <p:cNvGrpSpPr>
                  <a:grpSpLocks/>
                </p:cNvGrpSpPr>
                <p:nvPr/>
              </p:nvGrpSpPr>
              <p:grpSpPr bwMode="auto">
                <a:xfrm>
                  <a:off x="4983" y="2654"/>
                  <a:ext cx="46" cy="46"/>
                  <a:chOff x="2097" y="1256"/>
                  <a:chExt cx="46" cy="46"/>
                </a:xfrm>
              </p:grpSpPr>
              <p:sp>
                <p:nvSpPr>
                  <p:cNvPr id="29627" name="Line 1352"/>
                  <p:cNvSpPr>
                    <a:spLocks noChangeShapeType="1"/>
                  </p:cNvSpPr>
                  <p:nvPr/>
                </p:nvSpPr>
                <p:spPr bwMode="auto">
                  <a:xfrm>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628" name="Line 1353"/>
                  <p:cNvSpPr>
                    <a:spLocks noChangeShapeType="1"/>
                  </p:cNvSpPr>
                  <p:nvPr/>
                </p:nvSpPr>
                <p:spPr bwMode="auto">
                  <a:xfrm rot="5400000">
                    <a:off x="2120" y="1256"/>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grpSp>
        <p:grpSp>
          <p:nvGrpSpPr>
            <p:cNvPr id="28748" name="Group 890"/>
            <p:cNvGrpSpPr>
              <a:grpSpLocks/>
            </p:cNvGrpSpPr>
            <p:nvPr/>
          </p:nvGrpSpPr>
          <p:grpSpPr bwMode="auto">
            <a:xfrm>
              <a:off x="1542185" y="2041109"/>
              <a:ext cx="5033000" cy="2611355"/>
              <a:chOff x="971" y="984"/>
              <a:chExt cx="4083" cy="2210"/>
            </a:xfrm>
          </p:grpSpPr>
          <p:grpSp>
            <p:nvGrpSpPr>
              <p:cNvPr id="29136" name="Group 622"/>
              <p:cNvGrpSpPr>
                <a:grpSpLocks/>
              </p:cNvGrpSpPr>
              <p:nvPr/>
            </p:nvGrpSpPr>
            <p:grpSpPr bwMode="auto">
              <a:xfrm>
                <a:off x="971" y="984"/>
                <a:ext cx="4076" cy="2187"/>
                <a:chOff x="971" y="984"/>
                <a:chExt cx="4076" cy="2187"/>
              </a:xfrm>
            </p:grpSpPr>
            <p:sp>
              <p:nvSpPr>
                <p:cNvPr id="29468" name="Freeform 183"/>
                <p:cNvSpPr>
                  <a:spLocks/>
                </p:cNvSpPr>
                <p:nvPr/>
              </p:nvSpPr>
              <p:spPr bwMode="auto">
                <a:xfrm>
                  <a:off x="971" y="984"/>
                  <a:ext cx="853" cy="718"/>
                </a:xfrm>
                <a:custGeom>
                  <a:avLst/>
                  <a:gdLst>
                    <a:gd name="T0" fmla="*/ 25 w 853"/>
                    <a:gd name="T1" fmla="*/ 0 h 718"/>
                    <a:gd name="T2" fmla="*/ 48 w 853"/>
                    <a:gd name="T3" fmla="*/ 11 h 718"/>
                    <a:gd name="T4" fmla="*/ 70 w 853"/>
                    <a:gd name="T5" fmla="*/ 29 h 718"/>
                    <a:gd name="T6" fmla="*/ 83 w 853"/>
                    <a:gd name="T7" fmla="*/ 55 h 718"/>
                    <a:gd name="T8" fmla="*/ 94 w 853"/>
                    <a:gd name="T9" fmla="*/ 79 h 718"/>
                    <a:gd name="T10" fmla="*/ 118 w 853"/>
                    <a:gd name="T11" fmla="*/ 90 h 718"/>
                    <a:gd name="T12" fmla="*/ 133 w 853"/>
                    <a:gd name="T13" fmla="*/ 105 h 718"/>
                    <a:gd name="T14" fmla="*/ 142 w 853"/>
                    <a:gd name="T15" fmla="*/ 121 h 718"/>
                    <a:gd name="T16" fmla="*/ 155 w 853"/>
                    <a:gd name="T17" fmla="*/ 130 h 718"/>
                    <a:gd name="T18" fmla="*/ 164 w 853"/>
                    <a:gd name="T19" fmla="*/ 144 h 718"/>
                    <a:gd name="T20" fmla="*/ 206 w 853"/>
                    <a:gd name="T21" fmla="*/ 150 h 718"/>
                    <a:gd name="T22" fmla="*/ 251 w 853"/>
                    <a:gd name="T23" fmla="*/ 179 h 718"/>
                    <a:gd name="T24" fmla="*/ 260 w 853"/>
                    <a:gd name="T25" fmla="*/ 194 h 718"/>
                    <a:gd name="T26" fmla="*/ 265 w 853"/>
                    <a:gd name="T27" fmla="*/ 221 h 718"/>
                    <a:gd name="T28" fmla="*/ 292 w 853"/>
                    <a:gd name="T29" fmla="*/ 264 h 718"/>
                    <a:gd name="T30" fmla="*/ 329 w 853"/>
                    <a:gd name="T31" fmla="*/ 276 h 718"/>
                    <a:gd name="T32" fmla="*/ 336 w 853"/>
                    <a:gd name="T33" fmla="*/ 295 h 718"/>
                    <a:gd name="T34" fmla="*/ 349 w 853"/>
                    <a:gd name="T35" fmla="*/ 310 h 718"/>
                    <a:gd name="T36" fmla="*/ 357 w 853"/>
                    <a:gd name="T37" fmla="*/ 328 h 718"/>
                    <a:gd name="T38" fmla="*/ 362 w 853"/>
                    <a:gd name="T39" fmla="*/ 341 h 718"/>
                    <a:gd name="T40" fmla="*/ 371 w 853"/>
                    <a:gd name="T41" fmla="*/ 355 h 718"/>
                    <a:gd name="T42" fmla="*/ 388 w 853"/>
                    <a:gd name="T43" fmla="*/ 365 h 718"/>
                    <a:gd name="T44" fmla="*/ 410 w 853"/>
                    <a:gd name="T45" fmla="*/ 393 h 718"/>
                    <a:gd name="T46" fmla="*/ 420 w 853"/>
                    <a:gd name="T47" fmla="*/ 415 h 718"/>
                    <a:gd name="T48" fmla="*/ 439 w 853"/>
                    <a:gd name="T49" fmla="*/ 422 h 718"/>
                    <a:gd name="T50" fmla="*/ 453 w 853"/>
                    <a:gd name="T51" fmla="*/ 442 h 718"/>
                    <a:gd name="T52" fmla="*/ 467 w 853"/>
                    <a:gd name="T53" fmla="*/ 451 h 718"/>
                    <a:gd name="T54" fmla="*/ 484 w 853"/>
                    <a:gd name="T55" fmla="*/ 477 h 718"/>
                    <a:gd name="T56" fmla="*/ 500 w 853"/>
                    <a:gd name="T57" fmla="*/ 498 h 718"/>
                    <a:gd name="T58" fmla="*/ 541 w 853"/>
                    <a:gd name="T59" fmla="*/ 513 h 718"/>
                    <a:gd name="T60" fmla="*/ 576 w 853"/>
                    <a:gd name="T61" fmla="*/ 532 h 718"/>
                    <a:gd name="T62" fmla="*/ 597 w 853"/>
                    <a:gd name="T63" fmla="*/ 581 h 718"/>
                    <a:gd name="T64" fmla="*/ 614 w 853"/>
                    <a:gd name="T65" fmla="*/ 592 h 718"/>
                    <a:gd name="T66" fmla="*/ 631 w 853"/>
                    <a:gd name="T67" fmla="*/ 599 h 718"/>
                    <a:gd name="T68" fmla="*/ 644 w 853"/>
                    <a:gd name="T69" fmla="*/ 610 h 718"/>
                    <a:gd name="T70" fmla="*/ 672 w 853"/>
                    <a:gd name="T71" fmla="*/ 628 h 718"/>
                    <a:gd name="T72" fmla="*/ 685 w 853"/>
                    <a:gd name="T73" fmla="*/ 637 h 718"/>
                    <a:gd name="T74" fmla="*/ 709 w 853"/>
                    <a:gd name="T75" fmla="*/ 646 h 718"/>
                    <a:gd name="T76" fmla="*/ 730 w 853"/>
                    <a:gd name="T77" fmla="*/ 655 h 718"/>
                    <a:gd name="T78" fmla="*/ 753 w 853"/>
                    <a:gd name="T79" fmla="*/ 655 h 718"/>
                    <a:gd name="T80" fmla="*/ 769 w 853"/>
                    <a:gd name="T81" fmla="*/ 663 h 718"/>
                    <a:gd name="T82" fmla="*/ 781 w 853"/>
                    <a:gd name="T83" fmla="*/ 672 h 718"/>
                    <a:gd name="T84" fmla="*/ 805 w 853"/>
                    <a:gd name="T85" fmla="*/ 682 h 718"/>
                    <a:gd name="T86" fmla="*/ 819 w 853"/>
                    <a:gd name="T87" fmla="*/ 699 h 718"/>
                    <a:gd name="T88" fmla="*/ 836 w 853"/>
                    <a:gd name="T89" fmla="*/ 711 h 718"/>
                    <a:gd name="T90" fmla="*/ 853 w 853"/>
                    <a:gd name="T91" fmla="*/ 718 h 7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3"/>
                    <a:gd name="T139" fmla="*/ 0 h 718"/>
                    <a:gd name="T140" fmla="*/ 853 w 853"/>
                    <a:gd name="T141" fmla="*/ 718 h 7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3" h="718">
                      <a:moveTo>
                        <a:pt x="0" y="0"/>
                      </a:moveTo>
                      <a:lnTo>
                        <a:pt x="25" y="0"/>
                      </a:lnTo>
                      <a:lnTo>
                        <a:pt x="25" y="11"/>
                      </a:lnTo>
                      <a:lnTo>
                        <a:pt x="48" y="11"/>
                      </a:lnTo>
                      <a:lnTo>
                        <a:pt x="48" y="29"/>
                      </a:lnTo>
                      <a:lnTo>
                        <a:pt x="70" y="29"/>
                      </a:lnTo>
                      <a:lnTo>
                        <a:pt x="70" y="55"/>
                      </a:lnTo>
                      <a:lnTo>
                        <a:pt x="83" y="55"/>
                      </a:lnTo>
                      <a:lnTo>
                        <a:pt x="83" y="71"/>
                      </a:lnTo>
                      <a:lnTo>
                        <a:pt x="94" y="79"/>
                      </a:lnTo>
                      <a:lnTo>
                        <a:pt x="106" y="78"/>
                      </a:lnTo>
                      <a:lnTo>
                        <a:pt x="118" y="90"/>
                      </a:lnTo>
                      <a:lnTo>
                        <a:pt x="133" y="92"/>
                      </a:lnTo>
                      <a:lnTo>
                        <a:pt x="133" y="105"/>
                      </a:lnTo>
                      <a:lnTo>
                        <a:pt x="142" y="105"/>
                      </a:lnTo>
                      <a:lnTo>
                        <a:pt x="142" y="121"/>
                      </a:lnTo>
                      <a:lnTo>
                        <a:pt x="155" y="121"/>
                      </a:lnTo>
                      <a:lnTo>
                        <a:pt x="155" y="130"/>
                      </a:lnTo>
                      <a:lnTo>
                        <a:pt x="164" y="130"/>
                      </a:lnTo>
                      <a:lnTo>
                        <a:pt x="164" y="144"/>
                      </a:lnTo>
                      <a:lnTo>
                        <a:pt x="194" y="144"/>
                      </a:lnTo>
                      <a:lnTo>
                        <a:pt x="206" y="150"/>
                      </a:lnTo>
                      <a:lnTo>
                        <a:pt x="206" y="179"/>
                      </a:lnTo>
                      <a:lnTo>
                        <a:pt x="251" y="179"/>
                      </a:lnTo>
                      <a:lnTo>
                        <a:pt x="251" y="188"/>
                      </a:lnTo>
                      <a:lnTo>
                        <a:pt x="260" y="194"/>
                      </a:lnTo>
                      <a:lnTo>
                        <a:pt x="260" y="208"/>
                      </a:lnTo>
                      <a:lnTo>
                        <a:pt x="265" y="221"/>
                      </a:lnTo>
                      <a:lnTo>
                        <a:pt x="292" y="244"/>
                      </a:lnTo>
                      <a:lnTo>
                        <a:pt x="292" y="264"/>
                      </a:lnTo>
                      <a:lnTo>
                        <a:pt x="304" y="276"/>
                      </a:lnTo>
                      <a:lnTo>
                        <a:pt x="329" y="276"/>
                      </a:lnTo>
                      <a:lnTo>
                        <a:pt x="336" y="283"/>
                      </a:lnTo>
                      <a:lnTo>
                        <a:pt x="336" y="295"/>
                      </a:lnTo>
                      <a:lnTo>
                        <a:pt x="349" y="295"/>
                      </a:lnTo>
                      <a:lnTo>
                        <a:pt x="349" y="310"/>
                      </a:lnTo>
                      <a:lnTo>
                        <a:pt x="357" y="316"/>
                      </a:lnTo>
                      <a:lnTo>
                        <a:pt x="357" y="328"/>
                      </a:lnTo>
                      <a:lnTo>
                        <a:pt x="361" y="332"/>
                      </a:lnTo>
                      <a:lnTo>
                        <a:pt x="362" y="341"/>
                      </a:lnTo>
                      <a:lnTo>
                        <a:pt x="371" y="341"/>
                      </a:lnTo>
                      <a:lnTo>
                        <a:pt x="371" y="355"/>
                      </a:lnTo>
                      <a:lnTo>
                        <a:pt x="378" y="365"/>
                      </a:lnTo>
                      <a:lnTo>
                        <a:pt x="388" y="365"/>
                      </a:lnTo>
                      <a:lnTo>
                        <a:pt x="388" y="376"/>
                      </a:lnTo>
                      <a:lnTo>
                        <a:pt x="410" y="393"/>
                      </a:lnTo>
                      <a:lnTo>
                        <a:pt x="420" y="393"/>
                      </a:lnTo>
                      <a:lnTo>
                        <a:pt x="420" y="415"/>
                      </a:lnTo>
                      <a:lnTo>
                        <a:pt x="427" y="422"/>
                      </a:lnTo>
                      <a:lnTo>
                        <a:pt x="439" y="422"/>
                      </a:lnTo>
                      <a:lnTo>
                        <a:pt x="439" y="442"/>
                      </a:lnTo>
                      <a:lnTo>
                        <a:pt x="453" y="442"/>
                      </a:lnTo>
                      <a:lnTo>
                        <a:pt x="453" y="451"/>
                      </a:lnTo>
                      <a:lnTo>
                        <a:pt x="467" y="451"/>
                      </a:lnTo>
                      <a:lnTo>
                        <a:pt x="467" y="464"/>
                      </a:lnTo>
                      <a:lnTo>
                        <a:pt x="484" y="477"/>
                      </a:lnTo>
                      <a:lnTo>
                        <a:pt x="500" y="477"/>
                      </a:lnTo>
                      <a:lnTo>
                        <a:pt x="500" y="498"/>
                      </a:lnTo>
                      <a:lnTo>
                        <a:pt x="524" y="513"/>
                      </a:lnTo>
                      <a:lnTo>
                        <a:pt x="541" y="513"/>
                      </a:lnTo>
                      <a:lnTo>
                        <a:pt x="541" y="532"/>
                      </a:lnTo>
                      <a:lnTo>
                        <a:pt x="576" y="532"/>
                      </a:lnTo>
                      <a:lnTo>
                        <a:pt x="597" y="551"/>
                      </a:lnTo>
                      <a:lnTo>
                        <a:pt x="597" y="581"/>
                      </a:lnTo>
                      <a:lnTo>
                        <a:pt x="614" y="581"/>
                      </a:lnTo>
                      <a:lnTo>
                        <a:pt x="614" y="592"/>
                      </a:lnTo>
                      <a:lnTo>
                        <a:pt x="622" y="592"/>
                      </a:lnTo>
                      <a:lnTo>
                        <a:pt x="631" y="599"/>
                      </a:lnTo>
                      <a:lnTo>
                        <a:pt x="644" y="601"/>
                      </a:lnTo>
                      <a:lnTo>
                        <a:pt x="644" y="610"/>
                      </a:lnTo>
                      <a:lnTo>
                        <a:pt x="672" y="610"/>
                      </a:lnTo>
                      <a:lnTo>
                        <a:pt x="672" y="628"/>
                      </a:lnTo>
                      <a:lnTo>
                        <a:pt x="680" y="628"/>
                      </a:lnTo>
                      <a:lnTo>
                        <a:pt x="685" y="637"/>
                      </a:lnTo>
                      <a:lnTo>
                        <a:pt x="704" y="637"/>
                      </a:lnTo>
                      <a:lnTo>
                        <a:pt x="709" y="646"/>
                      </a:lnTo>
                      <a:lnTo>
                        <a:pt x="719" y="646"/>
                      </a:lnTo>
                      <a:lnTo>
                        <a:pt x="730" y="655"/>
                      </a:lnTo>
                      <a:lnTo>
                        <a:pt x="740" y="655"/>
                      </a:lnTo>
                      <a:lnTo>
                        <a:pt x="753" y="655"/>
                      </a:lnTo>
                      <a:lnTo>
                        <a:pt x="753" y="663"/>
                      </a:lnTo>
                      <a:lnTo>
                        <a:pt x="769" y="663"/>
                      </a:lnTo>
                      <a:lnTo>
                        <a:pt x="781" y="669"/>
                      </a:lnTo>
                      <a:lnTo>
                        <a:pt x="781" y="672"/>
                      </a:lnTo>
                      <a:lnTo>
                        <a:pt x="802" y="673"/>
                      </a:lnTo>
                      <a:lnTo>
                        <a:pt x="805" y="682"/>
                      </a:lnTo>
                      <a:lnTo>
                        <a:pt x="805" y="693"/>
                      </a:lnTo>
                      <a:lnTo>
                        <a:pt x="819" y="699"/>
                      </a:lnTo>
                      <a:lnTo>
                        <a:pt x="819" y="711"/>
                      </a:lnTo>
                      <a:lnTo>
                        <a:pt x="836" y="711"/>
                      </a:lnTo>
                      <a:lnTo>
                        <a:pt x="836" y="718"/>
                      </a:lnTo>
                      <a:lnTo>
                        <a:pt x="853" y="718"/>
                      </a:lnTo>
                    </a:path>
                  </a:pathLst>
                </a:custGeom>
                <a:noFill/>
                <a:ln w="28575">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69" name="Freeform 184"/>
                <p:cNvSpPr>
                  <a:spLocks/>
                </p:cNvSpPr>
                <p:nvPr/>
              </p:nvSpPr>
              <p:spPr bwMode="auto">
                <a:xfrm>
                  <a:off x="1821" y="1701"/>
                  <a:ext cx="888" cy="747"/>
                </a:xfrm>
                <a:custGeom>
                  <a:avLst/>
                  <a:gdLst>
                    <a:gd name="T0" fmla="*/ 0 w 888"/>
                    <a:gd name="T1" fmla="*/ 7 h 747"/>
                    <a:gd name="T2" fmla="*/ 20 w 888"/>
                    <a:gd name="T3" fmla="*/ 20 h 747"/>
                    <a:gd name="T4" fmla="*/ 30 w 888"/>
                    <a:gd name="T5" fmla="*/ 31 h 747"/>
                    <a:gd name="T6" fmla="*/ 39 w 888"/>
                    <a:gd name="T7" fmla="*/ 41 h 747"/>
                    <a:gd name="T8" fmla="*/ 75 w 888"/>
                    <a:gd name="T9" fmla="*/ 50 h 747"/>
                    <a:gd name="T10" fmla="*/ 95 w 888"/>
                    <a:gd name="T11" fmla="*/ 61 h 747"/>
                    <a:gd name="T12" fmla="*/ 136 w 888"/>
                    <a:gd name="T13" fmla="*/ 66 h 747"/>
                    <a:gd name="T14" fmla="*/ 156 w 888"/>
                    <a:gd name="T15" fmla="*/ 101 h 747"/>
                    <a:gd name="T16" fmla="*/ 169 w 888"/>
                    <a:gd name="T17" fmla="*/ 112 h 747"/>
                    <a:gd name="T18" fmla="*/ 205 w 888"/>
                    <a:gd name="T19" fmla="*/ 126 h 747"/>
                    <a:gd name="T20" fmla="*/ 230 w 888"/>
                    <a:gd name="T21" fmla="*/ 135 h 747"/>
                    <a:gd name="T22" fmla="*/ 258 w 888"/>
                    <a:gd name="T23" fmla="*/ 144 h 747"/>
                    <a:gd name="T24" fmla="*/ 304 w 888"/>
                    <a:gd name="T25" fmla="*/ 153 h 747"/>
                    <a:gd name="T26" fmla="*/ 349 w 888"/>
                    <a:gd name="T27" fmla="*/ 158 h 747"/>
                    <a:gd name="T28" fmla="*/ 383 w 888"/>
                    <a:gd name="T29" fmla="*/ 166 h 747"/>
                    <a:gd name="T30" fmla="*/ 396 w 888"/>
                    <a:gd name="T31" fmla="*/ 176 h 747"/>
                    <a:gd name="T32" fmla="*/ 414 w 888"/>
                    <a:gd name="T33" fmla="*/ 182 h 747"/>
                    <a:gd name="T34" fmla="*/ 421 w 888"/>
                    <a:gd name="T35" fmla="*/ 216 h 747"/>
                    <a:gd name="T36" fmla="*/ 445 w 888"/>
                    <a:gd name="T37" fmla="*/ 232 h 747"/>
                    <a:gd name="T38" fmla="*/ 458 w 888"/>
                    <a:gd name="T39" fmla="*/ 250 h 747"/>
                    <a:gd name="T40" fmla="*/ 467 w 888"/>
                    <a:gd name="T41" fmla="*/ 268 h 747"/>
                    <a:gd name="T42" fmla="*/ 485 w 888"/>
                    <a:gd name="T43" fmla="*/ 288 h 747"/>
                    <a:gd name="T44" fmla="*/ 499 w 888"/>
                    <a:gd name="T45" fmla="*/ 316 h 747"/>
                    <a:gd name="T46" fmla="*/ 506 w 888"/>
                    <a:gd name="T47" fmla="*/ 355 h 747"/>
                    <a:gd name="T48" fmla="*/ 518 w 888"/>
                    <a:gd name="T49" fmla="*/ 370 h 747"/>
                    <a:gd name="T50" fmla="*/ 539 w 888"/>
                    <a:gd name="T51" fmla="*/ 384 h 747"/>
                    <a:gd name="T52" fmla="*/ 550 w 888"/>
                    <a:gd name="T53" fmla="*/ 419 h 747"/>
                    <a:gd name="T54" fmla="*/ 559 w 888"/>
                    <a:gd name="T55" fmla="*/ 433 h 747"/>
                    <a:gd name="T56" fmla="*/ 570 w 888"/>
                    <a:gd name="T57" fmla="*/ 454 h 747"/>
                    <a:gd name="T58" fmla="*/ 580 w 888"/>
                    <a:gd name="T59" fmla="*/ 465 h 747"/>
                    <a:gd name="T60" fmla="*/ 600 w 888"/>
                    <a:gd name="T61" fmla="*/ 476 h 747"/>
                    <a:gd name="T62" fmla="*/ 614 w 888"/>
                    <a:gd name="T63" fmla="*/ 491 h 747"/>
                    <a:gd name="T64" fmla="*/ 622 w 888"/>
                    <a:gd name="T65" fmla="*/ 516 h 747"/>
                    <a:gd name="T66" fmla="*/ 631 w 888"/>
                    <a:gd name="T67" fmla="*/ 536 h 747"/>
                    <a:gd name="T68" fmla="*/ 648 w 888"/>
                    <a:gd name="T69" fmla="*/ 547 h 747"/>
                    <a:gd name="T70" fmla="*/ 668 w 888"/>
                    <a:gd name="T71" fmla="*/ 565 h 747"/>
                    <a:gd name="T72" fmla="*/ 677 w 888"/>
                    <a:gd name="T73" fmla="*/ 582 h 747"/>
                    <a:gd name="T74" fmla="*/ 687 w 888"/>
                    <a:gd name="T75" fmla="*/ 611 h 747"/>
                    <a:gd name="T76" fmla="*/ 701 w 888"/>
                    <a:gd name="T77" fmla="*/ 618 h 747"/>
                    <a:gd name="T78" fmla="*/ 715 w 888"/>
                    <a:gd name="T79" fmla="*/ 635 h 747"/>
                    <a:gd name="T80" fmla="*/ 737 w 888"/>
                    <a:gd name="T81" fmla="*/ 648 h 747"/>
                    <a:gd name="T82" fmla="*/ 744 w 888"/>
                    <a:gd name="T83" fmla="*/ 663 h 747"/>
                    <a:gd name="T84" fmla="*/ 751 w 888"/>
                    <a:gd name="T85" fmla="*/ 675 h 747"/>
                    <a:gd name="T86" fmla="*/ 763 w 888"/>
                    <a:gd name="T87" fmla="*/ 685 h 747"/>
                    <a:gd name="T88" fmla="*/ 802 w 888"/>
                    <a:gd name="T89" fmla="*/ 692 h 747"/>
                    <a:gd name="T90" fmla="*/ 816 w 888"/>
                    <a:gd name="T91" fmla="*/ 702 h 747"/>
                    <a:gd name="T92" fmla="*/ 824 w 888"/>
                    <a:gd name="T93" fmla="*/ 720 h 747"/>
                    <a:gd name="T94" fmla="*/ 838 w 888"/>
                    <a:gd name="T95" fmla="*/ 728 h 747"/>
                    <a:gd name="T96" fmla="*/ 847 w 888"/>
                    <a:gd name="T97" fmla="*/ 739 h 747"/>
                    <a:gd name="T98" fmla="*/ 864 w 888"/>
                    <a:gd name="T99" fmla="*/ 747 h 7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8"/>
                    <a:gd name="T151" fmla="*/ 0 h 747"/>
                    <a:gd name="T152" fmla="*/ 888 w 888"/>
                    <a:gd name="T153" fmla="*/ 747 h 7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8" h="747">
                      <a:moveTo>
                        <a:pt x="0" y="0"/>
                      </a:moveTo>
                      <a:lnTo>
                        <a:pt x="0" y="7"/>
                      </a:lnTo>
                      <a:lnTo>
                        <a:pt x="20" y="7"/>
                      </a:lnTo>
                      <a:lnTo>
                        <a:pt x="20" y="20"/>
                      </a:lnTo>
                      <a:lnTo>
                        <a:pt x="30" y="20"/>
                      </a:lnTo>
                      <a:lnTo>
                        <a:pt x="30" y="31"/>
                      </a:lnTo>
                      <a:lnTo>
                        <a:pt x="39" y="31"/>
                      </a:lnTo>
                      <a:lnTo>
                        <a:pt x="39" y="41"/>
                      </a:lnTo>
                      <a:lnTo>
                        <a:pt x="75" y="41"/>
                      </a:lnTo>
                      <a:lnTo>
                        <a:pt x="75" y="50"/>
                      </a:lnTo>
                      <a:lnTo>
                        <a:pt x="95" y="50"/>
                      </a:lnTo>
                      <a:lnTo>
                        <a:pt x="95" y="61"/>
                      </a:lnTo>
                      <a:lnTo>
                        <a:pt x="121" y="61"/>
                      </a:lnTo>
                      <a:lnTo>
                        <a:pt x="136" y="66"/>
                      </a:lnTo>
                      <a:lnTo>
                        <a:pt x="156" y="79"/>
                      </a:lnTo>
                      <a:lnTo>
                        <a:pt x="156" y="101"/>
                      </a:lnTo>
                      <a:lnTo>
                        <a:pt x="169" y="101"/>
                      </a:lnTo>
                      <a:lnTo>
                        <a:pt x="169" y="112"/>
                      </a:lnTo>
                      <a:lnTo>
                        <a:pt x="205" y="112"/>
                      </a:lnTo>
                      <a:lnTo>
                        <a:pt x="205" y="126"/>
                      </a:lnTo>
                      <a:lnTo>
                        <a:pt x="226" y="126"/>
                      </a:lnTo>
                      <a:lnTo>
                        <a:pt x="230" y="135"/>
                      </a:lnTo>
                      <a:lnTo>
                        <a:pt x="251" y="135"/>
                      </a:lnTo>
                      <a:lnTo>
                        <a:pt x="258" y="144"/>
                      </a:lnTo>
                      <a:lnTo>
                        <a:pt x="299" y="144"/>
                      </a:lnTo>
                      <a:lnTo>
                        <a:pt x="304" y="153"/>
                      </a:lnTo>
                      <a:lnTo>
                        <a:pt x="340" y="153"/>
                      </a:lnTo>
                      <a:lnTo>
                        <a:pt x="349" y="158"/>
                      </a:lnTo>
                      <a:lnTo>
                        <a:pt x="380" y="158"/>
                      </a:lnTo>
                      <a:lnTo>
                        <a:pt x="383" y="166"/>
                      </a:lnTo>
                      <a:lnTo>
                        <a:pt x="396" y="165"/>
                      </a:lnTo>
                      <a:lnTo>
                        <a:pt x="396" y="176"/>
                      </a:lnTo>
                      <a:lnTo>
                        <a:pt x="407" y="176"/>
                      </a:lnTo>
                      <a:lnTo>
                        <a:pt x="414" y="182"/>
                      </a:lnTo>
                      <a:lnTo>
                        <a:pt x="414" y="200"/>
                      </a:lnTo>
                      <a:lnTo>
                        <a:pt x="421" y="216"/>
                      </a:lnTo>
                      <a:lnTo>
                        <a:pt x="445" y="216"/>
                      </a:lnTo>
                      <a:lnTo>
                        <a:pt x="445" y="232"/>
                      </a:lnTo>
                      <a:lnTo>
                        <a:pt x="458" y="240"/>
                      </a:lnTo>
                      <a:lnTo>
                        <a:pt x="458" y="250"/>
                      </a:lnTo>
                      <a:lnTo>
                        <a:pt x="467" y="253"/>
                      </a:lnTo>
                      <a:lnTo>
                        <a:pt x="467" y="268"/>
                      </a:lnTo>
                      <a:lnTo>
                        <a:pt x="477" y="280"/>
                      </a:lnTo>
                      <a:lnTo>
                        <a:pt x="485" y="288"/>
                      </a:lnTo>
                      <a:lnTo>
                        <a:pt x="485" y="308"/>
                      </a:lnTo>
                      <a:lnTo>
                        <a:pt x="499" y="316"/>
                      </a:lnTo>
                      <a:lnTo>
                        <a:pt x="499" y="337"/>
                      </a:lnTo>
                      <a:lnTo>
                        <a:pt x="506" y="355"/>
                      </a:lnTo>
                      <a:lnTo>
                        <a:pt x="515" y="360"/>
                      </a:lnTo>
                      <a:lnTo>
                        <a:pt x="518" y="370"/>
                      </a:lnTo>
                      <a:lnTo>
                        <a:pt x="526" y="372"/>
                      </a:lnTo>
                      <a:lnTo>
                        <a:pt x="539" y="384"/>
                      </a:lnTo>
                      <a:lnTo>
                        <a:pt x="550" y="391"/>
                      </a:lnTo>
                      <a:lnTo>
                        <a:pt x="550" y="419"/>
                      </a:lnTo>
                      <a:lnTo>
                        <a:pt x="556" y="425"/>
                      </a:lnTo>
                      <a:lnTo>
                        <a:pt x="559" y="433"/>
                      </a:lnTo>
                      <a:lnTo>
                        <a:pt x="570" y="436"/>
                      </a:lnTo>
                      <a:lnTo>
                        <a:pt x="570" y="454"/>
                      </a:lnTo>
                      <a:lnTo>
                        <a:pt x="580" y="454"/>
                      </a:lnTo>
                      <a:lnTo>
                        <a:pt x="580" y="465"/>
                      </a:lnTo>
                      <a:lnTo>
                        <a:pt x="600" y="465"/>
                      </a:lnTo>
                      <a:lnTo>
                        <a:pt x="600" y="476"/>
                      </a:lnTo>
                      <a:lnTo>
                        <a:pt x="614" y="476"/>
                      </a:lnTo>
                      <a:lnTo>
                        <a:pt x="614" y="491"/>
                      </a:lnTo>
                      <a:lnTo>
                        <a:pt x="621" y="498"/>
                      </a:lnTo>
                      <a:lnTo>
                        <a:pt x="622" y="516"/>
                      </a:lnTo>
                      <a:lnTo>
                        <a:pt x="631" y="525"/>
                      </a:lnTo>
                      <a:lnTo>
                        <a:pt x="631" y="536"/>
                      </a:lnTo>
                      <a:lnTo>
                        <a:pt x="648" y="536"/>
                      </a:lnTo>
                      <a:lnTo>
                        <a:pt x="648" y="547"/>
                      </a:lnTo>
                      <a:lnTo>
                        <a:pt x="668" y="547"/>
                      </a:lnTo>
                      <a:lnTo>
                        <a:pt x="668" y="565"/>
                      </a:lnTo>
                      <a:lnTo>
                        <a:pt x="677" y="570"/>
                      </a:lnTo>
                      <a:lnTo>
                        <a:pt x="677" y="582"/>
                      </a:lnTo>
                      <a:lnTo>
                        <a:pt x="687" y="582"/>
                      </a:lnTo>
                      <a:lnTo>
                        <a:pt x="687" y="611"/>
                      </a:lnTo>
                      <a:lnTo>
                        <a:pt x="703" y="611"/>
                      </a:lnTo>
                      <a:lnTo>
                        <a:pt x="701" y="618"/>
                      </a:lnTo>
                      <a:lnTo>
                        <a:pt x="715" y="618"/>
                      </a:lnTo>
                      <a:lnTo>
                        <a:pt x="715" y="635"/>
                      </a:lnTo>
                      <a:lnTo>
                        <a:pt x="737" y="635"/>
                      </a:lnTo>
                      <a:lnTo>
                        <a:pt x="737" y="648"/>
                      </a:lnTo>
                      <a:lnTo>
                        <a:pt x="744" y="653"/>
                      </a:lnTo>
                      <a:lnTo>
                        <a:pt x="744" y="663"/>
                      </a:lnTo>
                      <a:lnTo>
                        <a:pt x="751" y="667"/>
                      </a:lnTo>
                      <a:lnTo>
                        <a:pt x="751" y="675"/>
                      </a:lnTo>
                      <a:lnTo>
                        <a:pt x="763" y="675"/>
                      </a:lnTo>
                      <a:lnTo>
                        <a:pt x="763" y="685"/>
                      </a:lnTo>
                      <a:lnTo>
                        <a:pt x="775" y="692"/>
                      </a:lnTo>
                      <a:lnTo>
                        <a:pt x="802" y="692"/>
                      </a:lnTo>
                      <a:lnTo>
                        <a:pt x="802" y="702"/>
                      </a:lnTo>
                      <a:lnTo>
                        <a:pt x="816" y="702"/>
                      </a:lnTo>
                      <a:lnTo>
                        <a:pt x="816" y="714"/>
                      </a:lnTo>
                      <a:lnTo>
                        <a:pt x="824" y="720"/>
                      </a:lnTo>
                      <a:lnTo>
                        <a:pt x="833" y="720"/>
                      </a:lnTo>
                      <a:lnTo>
                        <a:pt x="838" y="728"/>
                      </a:lnTo>
                      <a:lnTo>
                        <a:pt x="847" y="728"/>
                      </a:lnTo>
                      <a:lnTo>
                        <a:pt x="847" y="739"/>
                      </a:lnTo>
                      <a:lnTo>
                        <a:pt x="860" y="739"/>
                      </a:lnTo>
                      <a:lnTo>
                        <a:pt x="864" y="747"/>
                      </a:lnTo>
                      <a:lnTo>
                        <a:pt x="888" y="747"/>
                      </a:lnTo>
                    </a:path>
                  </a:pathLst>
                </a:custGeom>
                <a:noFill/>
                <a:ln w="28575">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70" name="Freeform 185"/>
                <p:cNvSpPr>
                  <a:spLocks/>
                </p:cNvSpPr>
                <p:nvPr/>
              </p:nvSpPr>
              <p:spPr bwMode="auto">
                <a:xfrm>
                  <a:off x="2701" y="2442"/>
                  <a:ext cx="1536" cy="728"/>
                </a:xfrm>
                <a:custGeom>
                  <a:avLst/>
                  <a:gdLst>
                    <a:gd name="T0" fmla="*/ 0 w 1914"/>
                    <a:gd name="T1" fmla="*/ 14 h 973"/>
                    <a:gd name="T2" fmla="*/ 16 w 1914"/>
                    <a:gd name="T3" fmla="*/ 29 h 973"/>
                    <a:gd name="T4" fmla="*/ 29 w 1914"/>
                    <a:gd name="T5" fmla="*/ 37 h 973"/>
                    <a:gd name="T6" fmla="*/ 40 w 1914"/>
                    <a:gd name="T7" fmla="*/ 56 h 973"/>
                    <a:gd name="T8" fmla="*/ 50 w 1914"/>
                    <a:gd name="T9" fmla="*/ 63 h 973"/>
                    <a:gd name="T10" fmla="*/ 64 w 1914"/>
                    <a:gd name="T11" fmla="*/ 68 h 973"/>
                    <a:gd name="T12" fmla="*/ 83 w 1914"/>
                    <a:gd name="T13" fmla="*/ 79 h 973"/>
                    <a:gd name="T14" fmla="*/ 104 w 1914"/>
                    <a:gd name="T15" fmla="*/ 91 h 973"/>
                    <a:gd name="T16" fmla="*/ 120 w 1914"/>
                    <a:gd name="T17" fmla="*/ 99 h 973"/>
                    <a:gd name="T18" fmla="*/ 134 w 1914"/>
                    <a:gd name="T19" fmla="*/ 105 h 973"/>
                    <a:gd name="T20" fmla="*/ 190 w 1914"/>
                    <a:gd name="T21" fmla="*/ 131 h 973"/>
                    <a:gd name="T22" fmla="*/ 214 w 1914"/>
                    <a:gd name="T23" fmla="*/ 149 h 973"/>
                    <a:gd name="T24" fmla="*/ 254 w 1914"/>
                    <a:gd name="T25" fmla="*/ 167 h 973"/>
                    <a:gd name="T26" fmla="*/ 271 w 1914"/>
                    <a:gd name="T27" fmla="*/ 180 h 973"/>
                    <a:gd name="T28" fmla="*/ 279 w 1914"/>
                    <a:gd name="T29" fmla="*/ 207 h 973"/>
                    <a:gd name="T30" fmla="*/ 294 w 1914"/>
                    <a:gd name="T31" fmla="*/ 212 h 973"/>
                    <a:gd name="T32" fmla="*/ 315 w 1914"/>
                    <a:gd name="T33" fmla="*/ 216 h 973"/>
                    <a:gd name="T34" fmla="*/ 332 w 1914"/>
                    <a:gd name="T35" fmla="*/ 224 h 973"/>
                    <a:gd name="T36" fmla="*/ 358 w 1914"/>
                    <a:gd name="T37" fmla="*/ 238 h 973"/>
                    <a:gd name="T38" fmla="*/ 366 w 1914"/>
                    <a:gd name="T39" fmla="*/ 254 h 973"/>
                    <a:gd name="T40" fmla="*/ 392 w 1914"/>
                    <a:gd name="T41" fmla="*/ 259 h 973"/>
                    <a:gd name="T42" fmla="*/ 400 w 1914"/>
                    <a:gd name="T43" fmla="*/ 276 h 973"/>
                    <a:gd name="T44" fmla="*/ 412 w 1914"/>
                    <a:gd name="T45" fmla="*/ 290 h 973"/>
                    <a:gd name="T46" fmla="*/ 436 w 1914"/>
                    <a:gd name="T47" fmla="*/ 299 h 973"/>
                    <a:gd name="T48" fmla="*/ 481 w 1914"/>
                    <a:gd name="T49" fmla="*/ 306 h 973"/>
                    <a:gd name="T50" fmla="*/ 503 w 1914"/>
                    <a:gd name="T51" fmla="*/ 328 h 973"/>
                    <a:gd name="T52" fmla="*/ 514 w 1914"/>
                    <a:gd name="T53" fmla="*/ 348 h 973"/>
                    <a:gd name="T54" fmla="*/ 534 w 1914"/>
                    <a:gd name="T55" fmla="*/ 357 h 973"/>
                    <a:gd name="T56" fmla="*/ 551 w 1914"/>
                    <a:gd name="T57" fmla="*/ 369 h 973"/>
                    <a:gd name="T58" fmla="*/ 601 w 1914"/>
                    <a:gd name="T59" fmla="*/ 375 h 973"/>
                    <a:gd name="T60" fmla="*/ 628 w 1914"/>
                    <a:gd name="T61" fmla="*/ 386 h 973"/>
                    <a:gd name="T62" fmla="*/ 662 w 1914"/>
                    <a:gd name="T63" fmla="*/ 402 h 973"/>
                    <a:gd name="T64" fmla="*/ 705 w 1914"/>
                    <a:gd name="T65" fmla="*/ 422 h 973"/>
                    <a:gd name="T66" fmla="*/ 717 w 1914"/>
                    <a:gd name="T67" fmla="*/ 427 h 973"/>
                    <a:gd name="T68" fmla="*/ 736 w 1914"/>
                    <a:gd name="T69" fmla="*/ 447 h 973"/>
                    <a:gd name="T70" fmla="*/ 766 w 1914"/>
                    <a:gd name="T71" fmla="*/ 456 h 973"/>
                    <a:gd name="T72" fmla="*/ 815 w 1914"/>
                    <a:gd name="T73" fmla="*/ 468 h 973"/>
                    <a:gd name="T74" fmla="*/ 861 w 1914"/>
                    <a:gd name="T75" fmla="*/ 474 h 973"/>
                    <a:gd name="T76" fmla="*/ 885 w 1914"/>
                    <a:gd name="T77" fmla="*/ 486 h 973"/>
                    <a:gd name="T78" fmla="*/ 902 w 1914"/>
                    <a:gd name="T79" fmla="*/ 497 h 973"/>
                    <a:gd name="T80" fmla="*/ 919 w 1914"/>
                    <a:gd name="T81" fmla="*/ 508 h 973"/>
                    <a:gd name="T82" fmla="*/ 926 w 1914"/>
                    <a:gd name="T83" fmla="*/ 521 h 973"/>
                    <a:gd name="T84" fmla="*/ 1003 w 1914"/>
                    <a:gd name="T85" fmla="*/ 539 h 973"/>
                    <a:gd name="T86" fmla="*/ 1066 w 1914"/>
                    <a:gd name="T87" fmla="*/ 548 h 973"/>
                    <a:gd name="T88" fmla="*/ 1083 w 1914"/>
                    <a:gd name="T89" fmla="*/ 560 h 973"/>
                    <a:gd name="T90" fmla="*/ 1194 w 1914"/>
                    <a:gd name="T91" fmla="*/ 582 h 973"/>
                    <a:gd name="T92" fmla="*/ 1204 w 1914"/>
                    <a:gd name="T93" fmla="*/ 600 h 973"/>
                    <a:gd name="T94" fmla="*/ 1237 w 1914"/>
                    <a:gd name="T95" fmla="*/ 613 h 973"/>
                    <a:gd name="T96" fmla="*/ 1316 w 1914"/>
                    <a:gd name="T97" fmla="*/ 624 h 973"/>
                    <a:gd name="T98" fmla="*/ 1481 w 1914"/>
                    <a:gd name="T99" fmla="*/ 635 h 973"/>
                    <a:gd name="T100" fmla="*/ 1490 w 1914"/>
                    <a:gd name="T101" fmla="*/ 661 h 973"/>
                    <a:gd name="T102" fmla="*/ 1516 w 1914"/>
                    <a:gd name="T103" fmla="*/ 681 h 973"/>
                    <a:gd name="T104" fmla="*/ 1536 w 1914"/>
                    <a:gd name="T105" fmla="*/ 708 h 9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14"/>
                    <a:gd name="T160" fmla="*/ 0 h 973"/>
                    <a:gd name="T161" fmla="*/ 1914 w 1914"/>
                    <a:gd name="T162" fmla="*/ 973 h 9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14" h="973">
                      <a:moveTo>
                        <a:pt x="0" y="0"/>
                      </a:moveTo>
                      <a:lnTo>
                        <a:pt x="0" y="19"/>
                      </a:lnTo>
                      <a:lnTo>
                        <a:pt x="20" y="19"/>
                      </a:lnTo>
                      <a:lnTo>
                        <a:pt x="20" y="39"/>
                      </a:lnTo>
                      <a:lnTo>
                        <a:pt x="36" y="39"/>
                      </a:lnTo>
                      <a:lnTo>
                        <a:pt x="36" y="49"/>
                      </a:lnTo>
                      <a:lnTo>
                        <a:pt x="50" y="54"/>
                      </a:lnTo>
                      <a:lnTo>
                        <a:pt x="50" y="75"/>
                      </a:lnTo>
                      <a:lnTo>
                        <a:pt x="62" y="75"/>
                      </a:lnTo>
                      <a:lnTo>
                        <a:pt x="62" y="84"/>
                      </a:lnTo>
                      <a:lnTo>
                        <a:pt x="80" y="84"/>
                      </a:lnTo>
                      <a:lnTo>
                        <a:pt x="80" y="91"/>
                      </a:lnTo>
                      <a:lnTo>
                        <a:pt x="104" y="91"/>
                      </a:lnTo>
                      <a:lnTo>
                        <a:pt x="104" y="106"/>
                      </a:lnTo>
                      <a:lnTo>
                        <a:pt x="129" y="106"/>
                      </a:lnTo>
                      <a:lnTo>
                        <a:pt x="129" y="121"/>
                      </a:lnTo>
                      <a:lnTo>
                        <a:pt x="143" y="121"/>
                      </a:lnTo>
                      <a:lnTo>
                        <a:pt x="149" y="132"/>
                      </a:lnTo>
                      <a:lnTo>
                        <a:pt x="161" y="132"/>
                      </a:lnTo>
                      <a:lnTo>
                        <a:pt x="167" y="141"/>
                      </a:lnTo>
                      <a:lnTo>
                        <a:pt x="167" y="175"/>
                      </a:lnTo>
                      <a:lnTo>
                        <a:pt x="237" y="175"/>
                      </a:lnTo>
                      <a:lnTo>
                        <a:pt x="255" y="199"/>
                      </a:lnTo>
                      <a:lnTo>
                        <a:pt x="267" y="199"/>
                      </a:lnTo>
                      <a:lnTo>
                        <a:pt x="288" y="223"/>
                      </a:lnTo>
                      <a:lnTo>
                        <a:pt x="317" y="223"/>
                      </a:lnTo>
                      <a:lnTo>
                        <a:pt x="317" y="240"/>
                      </a:lnTo>
                      <a:lnTo>
                        <a:pt x="338" y="240"/>
                      </a:lnTo>
                      <a:lnTo>
                        <a:pt x="338" y="259"/>
                      </a:lnTo>
                      <a:lnTo>
                        <a:pt x="348" y="277"/>
                      </a:lnTo>
                      <a:lnTo>
                        <a:pt x="366" y="277"/>
                      </a:lnTo>
                      <a:lnTo>
                        <a:pt x="366" y="283"/>
                      </a:lnTo>
                      <a:lnTo>
                        <a:pt x="392" y="283"/>
                      </a:lnTo>
                      <a:lnTo>
                        <a:pt x="392" y="289"/>
                      </a:lnTo>
                      <a:lnTo>
                        <a:pt x="416" y="289"/>
                      </a:lnTo>
                      <a:lnTo>
                        <a:pt x="414" y="300"/>
                      </a:lnTo>
                      <a:lnTo>
                        <a:pt x="446" y="301"/>
                      </a:lnTo>
                      <a:lnTo>
                        <a:pt x="446" y="318"/>
                      </a:lnTo>
                      <a:lnTo>
                        <a:pt x="456" y="318"/>
                      </a:lnTo>
                      <a:lnTo>
                        <a:pt x="456" y="340"/>
                      </a:lnTo>
                      <a:lnTo>
                        <a:pt x="473" y="340"/>
                      </a:lnTo>
                      <a:lnTo>
                        <a:pt x="489" y="346"/>
                      </a:lnTo>
                      <a:lnTo>
                        <a:pt x="497" y="348"/>
                      </a:lnTo>
                      <a:lnTo>
                        <a:pt x="498" y="369"/>
                      </a:lnTo>
                      <a:lnTo>
                        <a:pt x="513" y="369"/>
                      </a:lnTo>
                      <a:lnTo>
                        <a:pt x="513" y="388"/>
                      </a:lnTo>
                      <a:lnTo>
                        <a:pt x="528" y="400"/>
                      </a:lnTo>
                      <a:lnTo>
                        <a:pt x="543" y="400"/>
                      </a:lnTo>
                      <a:lnTo>
                        <a:pt x="552" y="409"/>
                      </a:lnTo>
                      <a:lnTo>
                        <a:pt x="599" y="409"/>
                      </a:lnTo>
                      <a:lnTo>
                        <a:pt x="599" y="438"/>
                      </a:lnTo>
                      <a:lnTo>
                        <a:pt x="627" y="438"/>
                      </a:lnTo>
                      <a:lnTo>
                        <a:pt x="627" y="457"/>
                      </a:lnTo>
                      <a:lnTo>
                        <a:pt x="641" y="465"/>
                      </a:lnTo>
                      <a:lnTo>
                        <a:pt x="644" y="477"/>
                      </a:lnTo>
                      <a:lnTo>
                        <a:pt x="666" y="477"/>
                      </a:lnTo>
                      <a:lnTo>
                        <a:pt x="672" y="489"/>
                      </a:lnTo>
                      <a:lnTo>
                        <a:pt x="686" y="493"/>
                      </a:lnTo>
                      <a:lnTo>
                        <a:pt x="743" y="493"/>
                      </a:lnTo>
                      <a:lnTo>
                        <a:pt x="749" y="501"/>
                      </a:lnTo>
                      <a:lnTo>
                        <a:pt x="783" y="501"/>
                      </a:lnTo>
                      <a:lnTo>
                        <a:pt x="783" y="516"/>
                      </a:lnTo>
                      <a:lnTo>
                        <a:pt x="825" y="516"/>
                      </a:lnTo>
                      <a:lnTo>
                        <a:pt x="825" y="537"/>
                      </a:lnTo>
                      <a:lnTo>
                        <a:pt x="878" y="537"/>
                      </a:lnTo>
                      <a:lnTo>
                        <a:pt x="878" y="564"/>
                      </a:lnTo>
                      <a:lnTo>
                        <a:pt x="893" y="564"/>
                      </a:lnTo>
                      <a:lnTo>
                        <a:pt x="894" y="571"/>
                      </a:lnTo>
                      <a:lnTo>
                        <a:pt x="917" y="571"/>
                      </a:lnTo>
                      <a:lnTo>
                        <a:pt x="917" y="598"/>
                      </a:lnTo>
                      <a:lnTo>
                        <a:pt x="930" y="609"/>
                      </a:lnTo>
                      <a:lnTo>
                        <a:pt x="954" y="609"/>
                      </a:lnTo>
                      <a:lnTo>
                        <a:pt x="954" y="625"/>
                      </a:lnTo>
                      <a:lnTo>
                        <a:pt x="1016" y="625"/>
                      </a:lnTo>
                      <a:lnTo>
                        <a:pt x="1014" y="634"/>
                      </a:lnTo>
                      <a:lnTo>
                        <a:pt x="1073" y="634"/>
                      </a:lnTo>
                      <a:lnTo>
                        <a:pt x="1073" y="649"/>
                      </a:lnTo>
                      <a:lnTo>
                        <a:pt x="1103" y="649"/>
                      </a:lnTo>
                      <a:lnTo>
                        <a:pt x="1103" y="664"/>
                      </a:lnTo>
                      <a:lnTo>
                        <a:pt x="1124" y="664"/>
                      </a:lnTo>
                      <a:lnTo>
                        <a:pt x="1124" y="679"/>
                      </a:lnTo>
                      <a:lnTo>
                        <a:pt x="1145" y="679"/>
                      </a:lnTo>
                      <a:lnTo>
                        <a:pt x="1145" y="696"/>
                      </a:lnTo>
                      <a:lnTo>
                        <a:pt x="1154" y="696"/>
                      </a:lnTo>
                      <a:lnTo>
                        <a:pt x="1155" y="720"/>
                      </a:lnTo>
                      <a:lnTo>
                        <a:pt x="1250" y="720"/>
                      </a:lnTo>
                      <a:lnTo>
                        <a:pt x="1250" y="733"/>
                      </a:lnTo>
                      <a:lnTo>
                        <a:pt x="1328" y="733"/>
                      </a:lnTo>
                      <a:lnTo>
                        <a:pt x="1331" y="743"/>
                      </a:lnTo>
                      <a:lnTo>
                        <a:pt x="1349" y="748"/>
                      </a:lnTo>
                      <a:lnTo>
                        <a:pt x="1349" y="778"/>
                      </a:lnTo>
                      <a:lnTo>
                        <a:pt x="1488" y="778"/>
                      </a:lnTo>
                      <a:lnTo>
                        <a:pt x="1488" y="793"/>
                      </a:lnTo>
                      <a:lnTo>
                        <a:pt x="1500" y="802"/>
                      </a:lnTo>
                      <a:lnTo>
                        <a:pt x="1500" y="819"/>
                      </a:lnTo>
                      <a:lnTo>
                        <a:pt x="1542" y="819"/>
                      </a:lnTo>
                      <a:lnTo>
                        <a:pt x="1542" y="834"/>
                      </a:lnTo>
                      <a:lnTo>
                        <a:pt x="1640" y="834"/>
                      </a:lnTo>
                      <a:lnTo>
                        <a:pt x="1640" y="849"/>
                      </a:lnTo>
                      <a:lnTo>
                        <a:pt x="1845" y="849"/>
                      </a:lnTo>
                      <a:lnTo>
                        <a:pt x="1845" y="870"/>
                      </a:lnTo>
                      <a:lnTo>
                        <a:pt x="1857" y="883"/>
                      </a:lnTo>
                      <a:lnTo>
                        <a:pt x="1857" y="910"/>
                      </a:lnTo>
                      <a:lnTo>
                        <a:pt x="1889" y="910"/>
                      </a:lnTo>
                      <a:lnTo>
                        <a:pt x="1889" y="946"/>
                      </a:lnTo>
                      <a:lnTo>
                        <a:pt x="1914" y="946"/>
                      </a:lnTo>
                      <a:lnTo>
                        <a:pt x="1914" y="973"/>
                      </a:lnTo>
                    </a:path>
                  </a:pathLst>
                </a:custGeom>
                <a:noFill/>
                <a:ln w="28575">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71" name="Line 186"/>
                <p:cNvSpPr>
                  <a:spLocks noChangeShapeType="1"/>
                </p:cNvSpPr>
                <p:nvPr/>
              </p:nvSpPr>
              <p:spPr bwMode="auto">
                <a:xfrm>
                  <a:off x="4228" y="3171"/>
                  <a:ext cx="819" cy="0"/>
                </a:xfrm>
                <a:prstGeom prst="line">
                  <a:avLst/>
                </a:prstGeom>
                <a:noFill/>
                <a:ln w="28575">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37" name="Group 889"/>
              <p:cNvGrpSpPr>
                <a:grpSpLocks/>
              </p:cNvGrpSpPr>
              <p:nvPr/>
            </p:nvGrpSpPr>
            <p:grpSpPr bwMode="auto">
              <a:xfrm>
                <a:off x="1017" y="999"/>
                <a:ext cx="4037" cy="2195"/>
                <a:chOff x="1017" y="999"/>
                <a:chExt cx="4037" cy="2195"/>
              </a:xfrm>
            </p:grpSpPr>
            <p:grpSp>
              <p:nvGrpSpPr>
                <p:cNvPr id="29138" name="Group 558"/>
                <p:cNvGrpSpPr>
                  <a:grpSpLocks/>
                </p:cNvGrpSpPr>
                <p:nvPr/>
              </p:nvGrpSpPr>
              <p:grpSpPr bwMode="auto">
                <a:xfrm>
                  <a:off x="1017" y="999"/>
                  <a:ext cx="46" cy="46"/>
                  <a:chOff x="2097" y="1256"/>
                  <a:chExt cx="46" cy="46"/>
                </a:xfrm>
              </p:grpSpPr>
              <p:sp>
                <p:nvSpPr>
                  <p:cNvPr id="29466" name="Line 55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67" name="Line 55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39" name="Group 559"/>
                <p:cNvGrpSpPr>
                  <a:grpSpLocks/>
                </p:cNvGrpSpPr>
                <p:nvPr/>
              </p:nvGrpSpPr>
              <p:grpSpPr bwMode="auto">
                <a:xfrm>
                  <a:off x="1036" y="1034"/>
                  <a:ext cx="46" cy="46"/>
                  <a:chOff x="2097" y="1256"/>
                  <a:chExt cx="46" cy="46"/>
                </a:xfrm>
              </p:grpSpPr>
              <p:sp>
                <p:nvSpPr>
                  <p:cNvPr id="29464" name="Line 56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65" name="Line 56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0" name="Group 562"/>
                <p:cNvGrpSpPr>
                  <a:grpSpLocks/>
                </p:cNvGrpSpPr>
                <p:nvPr/>
              </p:nvGrpSpPr>
              <p:grpSpPr bwMode="auto">
                <a:xfrm>
                  <a:off x="1053" y="1035"/>
                  <a:ext cx="46" cy="46"/>
                  <a:chOff x="2097" y="1256"/>
                  <a:chExt cx="46" cy="46"/>
                </a:xfrm>
              </p:grpSpPr>
              <p:sp>
                <p:nvSpPr>
                  <p:cNvPr id="29462" name="Line 56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63" name="Line 56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1" name="Group 565"/>
                <p:cNvGrpSpPr>
                  <a:grpSpLocks/>
                </p:cNvGrpSpPr>
                <p:nvPr/>
              </p:nvGrpSpPr>
              <p:grpSpPr bwMode="auto">
                <a:xfrm>
                  <a:off x="1056" y="1040"/>
                  <a:ext cx="46" cy="46"/>
                  <a:chOff x="2097" y="1256"/>
                  <a:chExt cx="46" cy="46"/>
                </a:xfrm>
              </p:grpSpPr>
              <p:sp>
                <p:nvSpPr>
                  <p:cNvPr id="29460" name="Line 56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61" name="Line 56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2" name="Group 568"/>
                <p:cNvGrpSpPr>
                  <a:grpSpLocks/>
                </p:cNvGrpSpPr>
                <p:nvPr/>
              </p:nvGrpSpPr>
              <p:grpSpPr bwMode="auto">
                <a:xfrm>
                  <a:off x="1059" y="1040"/>
                  <a:ext cx="46" cy="46"/>
                  <a:chOff x="2097" y="1256"/>
                  <a:chExt cx="46" cy="46"/>
                </a:xfrm>
              </p:grpSpPr>
              <p:sp>
                <p:nvSpPr>
                  <p:cNvPr id="29458" name="Line 56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59" name="Line 57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3" name="Group 571"/>
                <p:cNvGrpSpPr>
                  <a:grpSpLocks/>
                </p:cNvGrpSpPr>
                <p:nvPr/>
              </p:nvGrpSpPr>
              <p:grpSpPr bwMode="auto">
                <a:xfrm>
                  <a:off x="1062" y="1043"/>
                  <a:ext cx="46" cy="46"/>
                  <a:chOff x="2097" y="1256"/>
                  <a:chExt cx="46" cy="46"/>
                </a:xfrm>
              </p:grpSpPr>
              <p:sp>
                <p:nvSpPr>
                  <p:cNvPr id="29456" name="Line 57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57" name="Line 57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4" name="Group 574"/>
                <p:cNvGrpSpPr>
                  <a:grpSpLocks/>
                </p:cNvGrpSpPr>
                <p:nvPr/>
              </p:nvGrpSpPr>
              <p:grpSpPr bwMode="auto">
                <a:xfrm>
                  <a:off x="1068" y="1046"/>
                  <a:ext cx="46" cy="46"/>
                  <a:chOff x="2097" y="1256"/>
                  <a:chExt cx="46" cy="46"/>
                </a:xfrm>
              </p:grpSpPr>
              <p:sp>
                <p:nvSpPr>
                  <p:cNvPr id="29454" name="Line 57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55" name="Line 57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5" name="Group 577"/>
                <p:cNvGrpSpPr>
                  <a:grpSpLocks/>
                </p:cNvGrpSpPr>
                <p:nvPr/>
              </p:nvGrpSpPr>
              <p:grpSpPr bwMode="auto">
                <a:xfrm>
                  <a:off x="1113" y="1103"/>
                  <a:ext cx="46" cy="46"/>
                  <a:chOff x="2097" y="1256"/>
                  <a:chExt cx="46" cy="46"/>
                </a:xfrm>
              </p:grpSpPr>
              <p:sp>
                <p:nvSpPr>
                  <p:cNvPr id="29452" name="Line 57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53" name="Line 57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6" name="Group 580"/>
                <p:cNvGrpSpPr>
                  <a:grpSpLocks/>
                </p:cNvGrpSpPr>
                <p:nvPr/>
              </p:nvGrpSpPr>
              <p:grpSpPr bwMode="auto">
                <a:xfrm>
                  <a:off x="1118" y="1103"/>
                  <a:ext cx="46" cy="46"/>
                  <a:chOff x="2097" y="1256"/>
                  <a:chExt cx="46" cy="46"/>
                </a:xfrm>
              </p:grpSpPr>
              <p:sp>
                <p:nvSpPr>
                  <p:cNvPr id="29450" name="Line 58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51" name="Line 58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7" name="Group 583"/>
                <p:cNvGrpSpPr>
                  <a:grpSpLocks/>
                </p:cNvGrpSpPr>
                <p:nvPr/>
              </p:nvGrpSpPr>
              <p:grpSpPr bwMode="auto">
                <a:xfrm>
                  <a:off x="1122" y="1103"/>
                  <a:ext cx="46" cy="46"/>
                  <a:chOff x="2097" y="1256"/>
                  <a:chExt cx="46" cy="46"/>
                </a:xfrm>
              </p:grpSpPr>
              <p:sp>
                <p:nvSpPr>
                  <p:cNvPr id="29448" name="Line 58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49" name="Line 58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8" name="Group 586"/>
                <p:cNvGrpSpPr>
                  <a:grpSpLocks/>
                </p:cNvGrpSpPr>
                <p:nvPr/>
              </p:nvGrpSpPr>
              <p:grpSpPr bwMode="auto">
                <a:xfrm>
                  <a:off x="1173" y="1136"/>
                  <a:ext cx="46" cy="46"/>
                  <a:chOff x="2097" y="1256"/>
                  <a:chExt cx="46" cy="46"/>
                </a:xfrm>
              </p:grpSpPr>
              <p:sp>
                <p:nvSpPr>
                  <p:cNvPr id="29446" name="Line 58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47" name="Line 58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49" name="Group 589"/>
                <p:cNvGrpSpPr>
                  <a:grpSpLocks/>
                </p:cNvGrpSpPr>
                <p:nvPr/>
              </p:nvGrpSpPr>
              <p:grpSpPr bwMode="auto">
                <a:xfrm>
                  <a:off x="1187" y="1136"/>
                  <a:ext cx="46" cy="46"/>
                  <a:chOff x="2097" y="1256"/>
                  <a:chExt cx="46" cy="46"/>
                </a:xfrm>
              </p:grpSpPr>
              <p:sp>
                <p:nvSpPr>
                  <p:cNvPr id="29444" name="Line 59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45" name="Line 59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0" name="Group 592"/>
                <p:cNvGrpSpPr>
                  <a:grpSpLocks/>
                </p:cNvGrpSpPr>
                <p:nvPr/>
              </p:nvGrpSpPr>
              <p:grpSpPr bwMode="auto">
                <a:xfrm>
                  <a:off x="1200" y="1136"/>
                  <a:ext cx="46" cy="46"/>
                  <a:chOff x="2097" y="1256"/>
                  <a:chExt cx="46" cy="46"/>
                </a:xfrm>
              </p:grpSpPr>
              <p:sp>
                <p:nvSpPr>
                  <p:cNvPr id="29442" name="Line 59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43" name="Line 59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1" name="Group 595"/>
                <p:cNvGrpSpPr>
                  <a:grpSpLocks/>
                </p:cNvGrpSpPr>
                <p:nvPr/>
              </p:nvGrpSpPr>
              <p:grpSpPr bwMode="auto">
                <a:xfrm>
                  <a:off x="1211" y="1178"/>
                  <a:ext cx="46" cy="46"/>
                  <a:chOff x="2097" y="1256"/>
                  <a:chExt cx="46" cy="46"/>
                </a:xfrm>
              </p:grpSpPr>
              <p:sp>
                <p:nvSpPr>
                  <p:cNvPr id="29440" name="Line 59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41" name="Line 59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2" name="Group 598"/>
                <p:cNvGrpSpPr>
                  <a:grpSpLocks/>
                </p:cNvGrpSpPr>
                <p:nvPr/>
              </p:nvGrpSpPr>
              <p:grpSpPr bwMode="auto">
                <a:xfrm>
                  <a:off x="1219" y="1183"/>
                  <a:ext cx="46" cy="46"/>
                  <a:chOff x="2097" y="1256"/>
                  <a:chExt cx="46" cy="46"/>
                </a:xfrm>
              </p:grpSpPr>
              <p:sp>
                <p:nvSpPr>
                  <p:cNvPr id="29438" name="Line 59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39" name="Line 60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3" name="Group 601"/>
                <p:cNvGrpSpPr>
                  <a:grpSpLocks/>
                </p:cNvGrpSpPr>
                <p:nvPr/>
              </p:nvGrpSpPr>
              <p:grpSpPr bwMode="auto">
                <a:xfrm>
                  <a:off x="1222" y="1186"/>
                  <a:ext cx="46" cy="46"/>
                  <a:chOff x="2097" y="1256"/>
                  <a:chExt cx="46" cy="46"/>
                </a:xfrm>
              </p:grpSpPr>
              <p:sp>
                <p:nvSpPr>
                  <p:cNvPr id="29436" name="Line 60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37" name="Line 60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4" name="Group 604"/>
                <p:cNvGrpSpPr>
                  <a:grpSpLocks/>
                </p:cNvGrpSpPr>
                <p:nvPr/>
              </p:nvGrpSpPr>
              <p:grpSpPr bwMode="auto">
                <a:xfrm>
                  <a:off x="1226" y="1186"/>
                  <a:ext cx="46" cy="46"/>
                  <a:chOff x="2097" y="1256"/>
                  <a:chExt cx="46" cy="46"/>
                </a:xfrm>
              </p:grpSpPr>
              <p:sp>
                <p:nvSpPr>
                  <p:cNvPr id="29434" name="Line 60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35" name="Line 60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5" name="Group 607"/>
                <p:cNvGrpSpPr>
                  <a:grpSpLocks/>
                </p:cNvGrpSpPr>
                <p:nvPr/>
              </p:nvGrpSpPr>
              <p:grpSpPr bwMode="auto">
                <a:xfrm>
                  <a:off x="1229" y="1187"/>
                  <a:ext cx="46" cy="46"/>
                  <a:chOff x="2097" y="1256"/>
                  <a:chExt cx="46" cy="46"/>
                </a:xfrm>
              </p:grpSpPr>
              <p:sp>
                <p:nvSpPr>
                  <p:cNvPr id="29432" name="Line 60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33" name="Line 60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6" name="Group 610"/>
                <p:cNvGrpSpPr>
                  <a:grpSpLocks/>
                </p:cNvGrpSpPr>
                <p:nvPr/>
              </p:nvGrpSpPr>
              <p:grpSpPr bwMode="auto">
                <a:xfrm>
                  <a:off x="1231" y="1190"/>
                  <a:ext cx="46" cy="46"/>
                  <a:chOff x="2097" y="1256"/>
                  <a:chExt cx="46" cy="46"/>
                </a:xfrm>
              </p:grpSpPr>
              <p:sp>
                <p:nvSpPr>
                  <p:cNvPr id="29430" name="Line 61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31" name="Line 61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7" name="Group 613"/>
                <p:cNvGrpSpPr>
                  <a:grpSpLocks/>
                </p:cNvGrpSpPr>
                <p:nvPr/>
              </p:nvGrpSpPr>
              <p:grpSpPr bwMode="auto">
                <a:xfrm>
                  <a:off x="1236" y="1193"/>
                  <a:ext cx="46" cy="46"/>
                  <a:chOff x="2097" y="1256"/>
                  <a:chExt cx="46" cy="46"/>
                </a:xfrm>
              </p:grpSpPr>
              <p:sp>
                <p:nvSpPr>
                  <p:cNvPr id="29428" name="Line 61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29" name="Line 61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8" name="Group 616"/>
                <p:cNvGrpSpPr>
                  <a:grpSpLocks/>
                </p:cNvGrpSpPr>
                <p:nvPr/>
              </p:nvGrpSpPr>
              <p:grpSpPr bwMode="auto">
                <a:xfrm>
                  <a:off x="1283" y="1240"/>
                  <a:ext cx="46" cy="46"/>
                  <a:chOff x="2097" y="1256"/>
                  <a:chExt cx="46" cy="46"/>
                </a:xfrm>
              </p:grpSpPr>
              <p:sp>
                <p:nvSpPr>
                  <p:cNvPr id="29426" name="Line 61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27" name="Line 61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59" name="Group 619"/>
                <p:cNvGrpSpPr>
                  <a:grpSpLocks/>
                </p:cNvGrpSpPr>
                <p:nvPr/>
              </p:nvGrpSpPr>
              <p:grpSpPr bwMode="auto">
                <a:xfrm>
                  <a:off x="1322" y="1312"/>
                  <a:ext cx="46" cy="46"/>
                  <a:chOff x="2097" y="1256"/>
                  <a:chExt cx="46" cy="46"/>
                </a:xfrm>
              </p:grpSpPr>
              <p:sp>
                <p:nvSpPr>
                  <p:cNvPr id="29424" name="Line 62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25" name="Line 62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0" name="Group 623"/>
                <p:cNvGrpSpPr>
                  <a:grpSpLocks/>
                </p:cNvGrpSpPr>
                <p:nvPr/>
              </p:nvGrpSpPr>
              <p:grpSpPr bwMode="auto">
                <a:xfrm>
                  <a:off x="1340" y="1336"/>
                  <a:ext cx="46" cy="46"/>
                  <a:chOff x="2097" y="1256"/>
                  <a:chExt cx="46" cy="46"/>
                </a:xfrm>
              </p:grpSpPr>
              <p:sp>
                <p:nvSpPr>
                  <p:cNvPr id="29422" name="Line 62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23" name="Line 62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1" name="Group 626"/>
                <p:cNvGrpSpPr>
                  <a:grpSpLocks/>
                </p:cNvGrpSpPr>
                <p:nvPr/>
              </p:nvGrpSpPr>
              <p:grpSpPr bwMode="auto">
                <a:xfrm>
                  <a:off x="1366" y="1354"/>
                  <a:ext cx="46" cy="46"/>
                  <a:chOff x="2097" y="1256"/>
                  <a:chExt cx="46" cy="46"/>
                </a:xfrm>
              </p:grpSpPr>
              <p:sp>
                <p:nvSpPr>
                  <p:cNvPr id="29420" name="Line 62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21" name="Line 62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2" name="Group 629"/>
                <p:cNvGrpSpPr>
                  <a:grpSpLocks/>
                </p:cNvGrpSpPr>
                <p:nvPr/>
              </p:nvGrpSpPr>
              <p:grpSpPr bwMode="auto">
                <a:xfrm>
                  <a:off x="1411" y="1413"/>
                  <a:ext cx="46" cy="46"/>
                  <a:chOff x="2097" y="1256"/>
                  <a:chExt cx="46" cy="46"/>
                </a:xfrm>
              </p:grpSpPr>
              <p:sp>
                <p:nvSpPr>
                  <p:cNvPr id="29418" name="Line 63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19" name="Line 63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3" name="Group 632"/>
                <p:cNvGrpSpPr>
                  <a:grpSpLocks/>
                </p:cNvGrpSpPr>
                <p:nvPr/>
              </p:nvGrpSpPr>
              <p:grpSpPr bwMode="auto">
                <a:xfrm>
                  <a:off x="1431" y="1436"/>
                  <a:ext cx="46" cy="46"/>
                  <a:chOff x="2097" y="1256"/>
                  <a:chExt cx="46" cy="46"/>
                </a:xfrm>
              </p:grpSpPr>
              <p:sp>
                <p:nvSpPr>
                  <p:cNvPr id="29416" name="Line 63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17" name="Line 63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4" name="Group 635"/>
                <p:cNvGrpSpPr>
                  <a:grpSpLocks/>
                </p:cNvGrpSpPr>
                <p:nvPr/>
              </p:nvGrpSpPr>
              <p:grpSpPr bwMode="auto">
                <a:xfrm>
                  <a:off x="1488" y="1482"/>
                  <a:ext cx="46" cy="46"/>
                  <a:chOff x="2097" y="1256"/>
                  <a:chExt cx="46" cy="46"/>
                </a:xfrm>
              </p:grpSpPr>
              <p:sp>
                <p:nvSpPr>
                  <p:cNvPr id="29414" name="Line 63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15" name="Line 63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5" name="Group 638"/>
                <p:cNvGrpSpPr>
                  <a:grpSpLocks/>
                </p:cNvGrpSpPr>
                <p:nvPr/>
              </p:nvGrpSpPr>
              <p:grpSpPr bwMode="auto">
                <a:xfrm>
                  <a:off x="1515" y="1494"/>
                  <a:ext cx="46" cy="46"/>
                  <a:chOff x="2097" y="1256"/>
                  <a:chExt cx="46" cy="46"/>
                </a:xfrm>
              </p:grpSpPr>
              <p:sp>
                <p:nvSpPr>
                  <p:cNvPr id="29412" name="Line 63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13" name="Line 64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6" name="Group 641"/>
                <p:cNvGrpSpPr>
                  <a:grpSpLocks/>
                </p:cNvGrpSpPr>
                <p:nvPr/>
              </p:nvGrpSpPr>
              <p:grpSpPr bwMode="auto">
                <a:xfrm>
                  <a:off x="1581" y="1559"/>
                  <a:ext cx="46" cy="46"/>
                  <a:chOff x="2097" y="1256"/>
                  <a:chExt cx="46" cy="46"/>
                </a:xfrm>
              </p:grpSpPr>
              <p:sp>
                <p:nvSpPr>
                  <p:cNvPr id="29410" name="Line 64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11" name="Line 64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7" name="Group 644"/>
                <p:cNvGrpSpPr>
                  <a:grpSpLocks/>
                </p:cNvGrpSpPr>
                <p:nvPr/>
              </p:nvGrpSpPr>
              <p:grpSpPr bwMode="auto">
                <a:xfrm>
                  <a:off x="1683" y="1616"/>
                  <a:ext cx="46" cy="46"/>
                  <a:chOff x="2097" y="1256"/>
                  <a:chExt cx="46" cy="46"/>
                </a:xfrm>
              </p:grpSpPr>
              <p:sp>
                <p:nvSpPr>
                  <p:cNvPr id="29408" name="Line 64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09" name="Line 64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8" name="Group 647"/>
                <p:cNvGrpSpPr>
                  <a:grpSpLocks/>
                </p:cNvGrpSpPr>
                <p:nvPr/>
              </p:nvGrpSpPr>
              <p:grpSpPr bwMode="auto">
                <a:xfrm>
                  <a:off x="1688" y="1616"/>
                  <a:ext cx="46" cy="46"/>
                  <a:chOff x="2097" y="1256"/>
                  <a:chExt cx="46" cy="46"/>
                </a:xfrm>
              </p:grpSpPr>
              <p:sp>
                <p:nvSpPr>
                  <p:cNvPr id="29406" name="Line 64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07" name="Line 64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69" name="Group 650"/>
                <p:cNvGrpSpPr>
                  <a:grpSpLocks/>
                </p:cNvGrpSpPr>
                <p:nvPr/>
              </p:nvGrpSpPr>
              <p:grpSpPr bwMode="auto">
                <a:xfrm>
                  <a:off x="1690" y="1616"/>
                  <a:ext cx="46" cy="46"/>
                  <a:chOff x="2097" y="1256"/>
                  <a:chExt cx="46" cy="46"/>
                </a:xfrm>
              </p:grpSpPr>
              <p:sp>
                <p:nvSpPr>
                  <p:cNvPr id="29404" name="Line 65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05" name="Line 65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0" name="Group 653"/>
                <p:cNvGrpSpPr>
                  <a:grpSpLocks/>
                </p:cNvGrpSpPr>
                <p:nvPr/>
              </p:nvGrpSpPr>
              <p:grpSpPr bwMode="auto">
                <a:xfrm>
                  <a:off x="1704" y="1622"/>
                  <a:ext cx="46" cy="46"/>
                  <a:chOff x="2097" y="1256"/>
                  <a:chExt cx="46" cy="46"/>
                </a:xfrm>
              </p:grpSpPr>
              <p:sp>
                <p:nvSpPr>
                  <p:cNvPr id="29402" name="Line 65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03" name="Line 65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1" name="Group 656"/>
                <p:cNvGrpSpPr>
                  <a:grpSpLocks/>
                </p:cNvGrpSpPr>
                <p:nvPr/>
              </p:nvGrpSpPr>
              <p:grpSpPr bwMode="auto">
                <a:xfrm>
                  <a:off x="1718" y="1626"/>
                  <a:ext cx="46" cy="46"/>
                  <a:chOff x="2097" y="1256"/>
                  <a:chExt cx="46" cy="46"/>
                </a:xfrm>
              </p:grpSpPr>
              <p:sp>
                <p:nvSpPr>
                  <p:cNvPr id="29400" name="Line 65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401" name="Line 65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2" name="Group 659"/>
                <p:cNvGrpSpPr>
                  <a:grpSpLocks/>
                </p:cNvGrpSpPr>
                <p:nvPr/>
              </p:nvGrpSpPr>
              <p:grpSpPr bwMode="auto">
                <a:xfrm>
                  <a:off x="1748" y="1635"/>
                  <a:ext cx="46" cy="46"/>
                  <a:chOff x="2097" y="1256"/>
                  <a:chExt cx="46" cy="46"/>
                </a:xfrm>
              </p:grpSpPr>
              <p:sp>
                <p:nvSpPr>
                  <p:cNvPr id="29398" name="Line 66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99" name="Line 66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3" name="Group 662"/>
                <p:cNvGrpSpPr>
                  <a:grpSpLocks/>
                </p:cNvGrpSpPr>
                <p:nvPr/>
              </p:nvGrpSpPr>
              <p:grpSpPr bwMode="auto">
                <a:xfrm>
                  <a:off x="1832" y="1706"/>
                  <a:ext cx="46" cy="46"/>
                  <a:chOff x="2097" y="1256"/>
                  <a:chExt cx="46" cy="46"/>
                </a:xfrm>
              </p:grpSpPr>
              <p:sp>
                <p:nvSpPr>
                  <p:cNvPr id="29396" name="Line 66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97" name="Line 66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4" name="Group 665"/>
                <p:cNvGrpSpPr>
                  <a:grpSpLocks/>
                </p:cNvGrpSpPr>
                <p:nvPr/>
              </p:nvGrpSpPr>
              <p:grpSpPr bwMode="auto">
                <a:xfrm>
                  <a:off x="1880" y="1726"/>
                  <a:ext cx="46" cy="46"/>
                  <a:chOff x="2097" y="1256"/>
                  <a:chExt cx="46" cy="46"/>
                </a:xfrm>
              </p:grpSpPr>
              <p:sp>
                <p:nvSpPr>
                  <p:cNvPr id="29394" name="Line 66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95" name="Line 66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5" name="Group 668"/>
                <p:cNvGrpSpPr>
                  <a:grpSpLocks/>
                </p:cNvGrpSpPr>
                <p:nvPr/>
              </p:nvGrpSpPr>
              <p:grpSpPr bwMode="auto">
                <a:xfrm>
                  <a:off x="2084" y="1822"/>
                  <a:ext cx="46" cy="46"/>
                  <a:chOff x="2097" y="1256"/>
                  <a:chExt cx="46" cy="46"/>
                </a:xfrm>
              </p:grpSpPr>
              <p:sp>
                <p:nvSpPr>
                  <p:cNvPr id="29392" name="Line 66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93" name="Line 67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6" name="Group 671"/>
                <p:cNvGrpSpPr>
                  <a:grpSpLocks/>
                </p:cNvGrpSpPr>
                <p:nvPr/>
              </p:nvGrpSpPr>
              <p:grpSpPr bwMode="auto">
                <a:xfrm>
                  <a:off x="2111" y="1830"/>
                  <a:ext cx="46" cy="46"/>
                  <a:chOff x="2097" y="1256"/>
                  <a:chExt cx="46" cy="46"/>
                </a:xfrm>
              </p:grpSpPr>
              <p:sp>
                <p:nvSpPr>
                  <p:cNvPr id="29390" name="Line 67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91" name="Line 67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7" name="Group 674"/>
                <p:cNvGrpSpPr>
                  <a:grpSpLocks/>
                </p:cNvGrpSpPr>
                <p:nvPr/>
              </p:nvGrpSpPr>
              <p:grpSpPr bwMode="auto">
                <a:xfrm>
                  <a:off x="2156" y="1836"/>
                  <a:ext cx="46" cy="46"/>
                  <a:chOff x="2097" y="1256"/>
                  <a:chExt cx="46" cy="46"/>
                </a:xfrm>
              </p:grpSpPr>
              <p:sp>
                <p:nvSpPr>
                  <p:cNvPr id="29388" name="Line 67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89" name="Line 67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8" name="Group 677"/>
                <p:cNvGrpSpPr>
                  <a:grpSpLocks/>
                </p:cNvGrpSpPr>
                <p:nvPr/>
              </p:nvGrpSpPr>
              <p:grpSpPr bwMode="auto">
                <a:xfrm>
                  <a:off x="2234" y="1894"/>
                  <a:ext cx="46" cy="46"/>
                  <a:chOff x="2097" y="1256"/>
                  <a:chExt cx="46" cy="46"/>
                </a:xfrm>
              </p:grpSpPr>
              <p:sp>
                <p:nvSpPr>
                  <p:cNvPr id="29386" name="Line 67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87" name="Line 67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79" name="Group 681"/>
                <p:cNvGrpSpPr>
                  <a:grpSpLocks/>
                </p:cNvGrpSpPr>
                <p:nvPr/>
              </p:nvGrpSpPr>
              <p:grpSpPr bwMode="auto">
                <a:xfrm>
                  <a:off x="2330" y="2051"/>
                  <a:ext cx="46" cy="46"/>
                  <a:chOff x="2097" y="1256"/>
                  <a:chExt cx="46" cy="46"/>
                </a:xfrm>
              </p:grpSpPr>
              <p:sp>
                <p:nvSpPr>
                  <p:cNvPr id="29384" name="Line 68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85" name="Line 68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0" name="Group 684"/>
                <p:cNvGrpSpPr>
                  <a:grpSpLocks/>
                </p:cNvGrpSpPr>
                <p:nvPr/>
              </p:nvGrpSpPr>
              <p:grpSpPr bwMode="auto">
                <a:xfrm>
                  <a:off x="2371" y="2129"/>
                  <a:ext cx="46" cy="46"/>
                  <a:chOff x="2097" y="1256"/>
                  <a:chExt cx="46" cy="46"/>
                </a:xfrm>
              </p:grpSpPr>
              <p:sp>
                <p:nvSpPr>
                  <p:cNvPr id="29382" name="Line 68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83" name="Line 68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1" name="Group 687"/>
                <p:cNvGrpSpPr>
                  <a:grpSpLocks/>
                </p:cNvGrpSpPr>
                <p:nvPr/>
              </p:nvGrpSpPr>
              <p:grpSpPr bwMode="auto">
                <a:xfrm>
                  <a:off x="2444" y="2213"/>
                  <a:ext cx="46" cy="46"/>
                  <a:chOff x="2097" y="1256"/>
                  <a:chExt cx="46" cy="46"/>
                </a:xfrm>
              </p:grpSpPr>
              <p:sp>
                <p:nvSpPr>
                  <p:cNvPr id="29380" name="Line 68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81" name="Line 68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2" name="Group 690"/>
                <p:cNvGrpSpPr>
                  <a:grpSpLocks/>
                </p:cNvGrpSpPr>
                <p:nvPr/>
              </p:nvGrpSpPr>
              <p:grpSpPr bwMode="auto">
                <a:xfrm>
                  <a:off x="2476" y="2260"/>
                  <a:ext cx="46" cy="46"/>
                  <a:chOff x="2097" y="1256"/>
                  <a:chExt cx="46" cy="46"/>
                </a:xfrm>
              </p:grpSpPr>
              <p:sp>
                <p:nvSpPr>
                  <p:cNvPr id="29378" name="Line 69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79" name="Line 69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3" name="Group 693"/>
                <p:cNvGrpSpPr>
                  <a:grpSpLocks/>
                </p:cNvGrpSpPr>
                <p:nvPr/>
              </p:nvGrpSpPr>
              <p:grpSpPr bwMode="auto">
                <a:xfrm>
                  <a:off x="2504" y="2296"/>
                  <a:ext cx="46" cy="46"/>
                  <a:chOff x="2097" y="1256"/>
                  <a:chExt cx="46" cy="46"/>
                </a:xfrm>
              </p:grpSpPr>
              <p:sp>
                <p:nvSpPr>
                  <p:cNvPr id="29376" name="Line 69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77" name="Line 69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4" name="Group 696"/>
                <p:cNvGrpSpPr>
                  <a:grpSpLocks/>
                </p:cNvGrpSpPr>
                <p:nvPr/>
              </p:nvGrpSpPr>
              <p:grpSpPr bwMode="auto">
                <a:xfrm>
                  <a:off x="2695" y="2444"/>
                  <a:ext cx="46" cy="46"/>
                  <a:chOff x="2097" y="1256"/>
                  <a:chExt cx="46" cy="46"/>
                </a:xfrm>
              </p:grpSpPr>
              <p:sp>
                <p:nvSpPr>
                  <p:cNvPr id="29374" name="Line 69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75" name="Line 69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5" name="Group 699"/>
                <p:cNvGrpSpPr>
                  <a:grpSpLocks/>
                </p:cNvGrpSpPr>
                <p:nvPr/>
              </p:nvGrpSpPr>
              <p:grpSpPr bwMode="auto">
                <a:xfrm>
                  <a:off x="2860" y="2548"/>
                  <a:ext cx="46" cy="46"/>
                  <a:chOff x="2097" y="1256"/>
                  <a:chExt cx="46" cy="46"/>
                </a:xfrm>
              </p:grpSpPr>
              <p:sp>
                <p:nvSpPr>
                  <p:cNvPr id="29372" name="Line 70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73" name="Line 70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6" name="Group 702"/>
                <p:cNvGrpSpPr>
                  <a:grpSpLocks/>
                </p:cNvGrpSpPr>
                <p:nvPr/>
              </p:nvGrpSpPr>
              <p:grpSpPr bwMode="auto">
                <a:xfrm>
                  <a:off x="2884" y="2567"/>
                  <a:ext cx="46" cy="46"/>
                  <a:chOff x="2097" y="1256"/>
                  <a:chExt cx="46" cy="46"/>
                </a:xfrm>
              </p:grpSpPr>
              <p:sp>
                <p:nvSpPr>
                  <p:cNvPr id="29370" name="Line 70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71" name="Line 70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7" name="Group 705"/>
                <p:cNvGrpSpPr>
                  <a:grpSpLocks/>
                </p:cNvGrpSpPr>
                <p:nvPr/>
              </p:nvGrpSpPr>
              <p:grpSpPr bwMode="auto">
                <a:xfrm>
                  <a:off x="3029" y="2645"/>
                  <a:ext cx="46" cy="46"/>
                  <a:chOff x="2097" y="1256"/>
                  <a:chExt cx="46" cy="46"/>
                </a:xfrm>
              </p:grpSpPr>
              <p:sp>
                <p:nvSpPr>
                  <p:cNvPr id="29368" name="Line 70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69" name="Line 70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8" name="Group 708"/>
                <p:cNvGrpSpPr>
                  <a:grpSpLocks/>
                </p:cNvGrpSpPr>
                <p:nvPr/>
              </p:nvGrpSpPr>
              <p:grpSpPr bwMode="auto">
                <a:xfrm>
                  <a:off x="3046" y="2672"/>
                  <a:ext cx="46" cy="46"/>
                  <a:chOff x="2097" y="1256"/>
                  <a:chExt cx="46" cy="46"/>
                </a:xfrm>
              </p:grpSpPr>
              <p:sp>
                <p:nvSpPr>
                  <p:cNvPr id="29366" name="Line 70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67" name="Line 71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89" name="Group 711"/>
                <p:cNvGrpSpPr>
                  <a:grpSpLocks/>
                </p:cNvGrpSpPr>
                <p:nvPr/>
              </p:nvGrpSpPr>
              <p:grpSpPr bwMode="auto">
                <a:xfrm>
                  <a:off x="3059" y="2676"/>
                  <a:ext cx="46" cy="46"/>
                  <a:chOff x="2097" y="1256"/>
                  <a:chExt cx="46" cy="46"/>
                </a:xfrm>
              </p:grpSpPr>
              <p:sp>
                <p:nvSpPr>
                  <p:cNvPr id="29364" name="Line 71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65" name="Line 71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0" name="Group 714"/>
                <p:cNvGrpSpPr>
                  <a:grpSpLocks/>
                </p:cNvGrpSpPr>
                <p:nvPr/>
              </p:nvGrpSpPr>
              <p:grpSpPr bwMode="auto">
                <a:xfrm>
                  <a:off x="3076" y="2693"/>
                  <a:ext cx="46" cy="46"/>
                  <a:chOff x="2097" y="1256"/>
                  <a:chExt cx="46" cy="46"/>
                </a:xfrm>
              </p:grpSpPr>
              <p:sp>
                <p:nvSpPr>
                  <p:cNvPr id="29362" name="Line 71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63" name="Line 71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1" name="Group 717"/>
                <p:cNvGrpSpPr>
                  <a:grpSpLocks/>
                </p:cNvGrpSpPr>
                <p:nvPr/>
              </p:nvGrpSpPr>
              <p:grpSpPr bwMode="auto">
                <a:xfrm>
                  <a:off x="3094" y="2711"/>
                  <a:ext cx="46" cy="46"/>
                  <a:chOff x="2097" y="1256"/>
                  <a:chExt cx="46" cy="46"/>
                </a:xfrm>
              </p:grpSpPr>
              <p:sp>
                <p:nvSpPr>
                  <p:cNvPr id="29360" name="Line 71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61" name="Line 71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2" name="Group 720"/>
                <p:cNvGrpSpPr>
                  <a:grpSpLocks/>
                </p:cNvGrpSpPr>
                <p:nvPr/>
              </p:nvGrpSpPr>
              <p:grpSpPr bwMode="auto">
                <a:xfrm>
                  <a:off x="3098" y="2715"/>
                  <a:ext cx="46" cy="46"/>
                  <a:chOff x="2097" y="1256"/>
                  <a:chExt cx="46" cy="46"/>
                </a:xfrm>
              </p:grpSpPr>
              <p:sp>
                <p:nvSpPr>
                  <p:cNvPr id="29358" name="Line 72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59" name="Line 72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3" name="Group 723"/>
                <p:cNvGrpSpPr>
                  <a:grpSpLocks/>
                </p:cNvGrpSpPr>
                <p:nvPr/>
              </p:nvGrpSpPr>
              <p:grpSpPr bwMode="auto">
                <a:xfrm>
                  <a:off x="3101" y="2718"/>
                  <a:ext cx="46" cy="46"/>
                  <a:chOff x="2097" y="1256"/>
                  <a:chExt cx="46" cy="46"/>
                </a:xfrm>
              </p:grpSpPr>
              <p:sp>
                <p:nvSpPr>
                  <p:cNvPr id="29356" name="Line 72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57" name="Line 72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4" name="Group 726"/>
                <p:cNvGrpSpPr>
                  <a:grpSpLocks/>
                </p:cNvGrpSpPr>
                <p:nvPr/>
              </p:nvGrpSpPr>
              <p:grpSpPr bwMode="auto">
                <a:xfrm>
                  <a:off x="3104" y="2720"/>
                  <a:ext cx="46" cy="46"/>
                  <a:chOff x="2097" y="1256"/>
                  <a:chExt cx="46" cy="46"/>
                </a:xfrm>
              </p:grpSpPr>
              <p:sp>
                <p:nvSpPr>
                  <p:cNvPr id="29354" name="Line 72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55" name="Line 72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5" name="Group 729"/>
                <p:cNvGrpSpPr>
                  <a:grpSpLocks/>
                </p:cNvGrpSpPr>
                <p:nvPr/>
              </p:nvGrpSpPr>
              <p:grpSpPr bwMode="auto">
                <a:xfrm>
                  <a:off x="3105" y="2723"/>
                  <a:ext cx="46" cy="46"/>
                  <a:chOff x="2097" y="1256"/>
                  <a:chExt cx="46" cy="46"/>
                </a:xfrm>
              </p:grpSpPr>
              <p:sp>
                <p:nvSpPr>
                  <p:cNvPr id="29352" name="Line 73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53" name="Line 73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6" name="Group 732"/>
                <p:cNvGrpSpPr>
                  <a:grpSpLocks/>
                </p:cNvGrpSpPr>
                <p:nvPr/>
              </p:nvGrpSpPr>
              <p:grpSpPr bwMode="auto">
                <a:xfrm>
                  <a:off x="3129" y="2725"/>
                  <a:ext cx="46" cy="46"/>
                  <a:chOff x="2097" y="1256"/>
                  <a:chExt cx="46" cy="46"/>
                </a:xfrm>
              </p:grpSpPr>
              <p:sp>
                <p:nvSpPr>
                  <p:cNvPr id="29350" name="Line 73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51" name="Line 73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7" name="Group 735"/>
                <p:cNvGrpSpPr>
                  <a:grpSpLocks/>
                </p:cNvGrpSpPr>
                <p:nvPr/>
              </p:nvGrpSpPr>
              <p:grpSpPr bwMode="auto">
                <a:xfrm>
                  <a:off x="3132" y="2725"/>
                  <a:ext cx="46" cy="46"/>
                  <a:chOff x="2097" y="1256"/>
                  <a:chExt cx="46" cy="46"/>
                </a:xfrm>
              </p:grpSpPr>
              <p:sp>
                <p:nvSpPr>
                  <p:cNvPr id="29348" name="Line 73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49" name="Line 73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8" name="Group 738"/>
                <p:cNvGrpSpPr>
                  <a:grpSpLocks/>
                </p:cNvGrpSpPr>
                <p:nvPr/>
              </p:nvGrpSpPr>
              <p:grpSpPr bwMode="auto">
                <a:xfrm>
                  <a:off x="3137" y="2725"/>
                  <a:ext cx="46" cy="46"/>
                  <a:chOff x="2097" y="1256"/>
                  <a:chExt cx="46" cy="46"/>
                </a:xfrm>
              </p:grpSpPr>
              <p:sp>
                <p:nvSpPr>
                  <p:cNvPr id="29346" name="Line 73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47" name="Line 74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199" name="Group 741"/>
                <p:cNvGrpSpPr>
                  <a:grpSpLocks/>
                </p:cNvGrpSpPr>
                <p:nvPr/>
              </p:nvGrpSpPr>
              <p:grpSpPr bwMode="auto">
                <a:xfrm>
                  <a:off x="3200" y="2776"/>
                  <a:ext cx="46" cy="46"/>
                  <a:chOff x="2097" y="1256"/>
                  <a:chExt cx="46" cy="46"/>
                </a:xfrm>
              </p:grpSpPr>
              <p:sp>
                <p:nvSpPr>
                  <p:cNvPr id="29344" name="Line 74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45" name="Line 74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0" name="Group 744"/>
                <p:cNvGrpSpPr>
                  <a:grpSpLocks/>
                </p:cNvGrpSpPr>
                <p:nvPr/>
              </p:nvGrpSpPr>
              <p:grpSpPr bwMode="auto">
                <a:xfrm>
                  <a:off x="3216" y="2784"/>
                  <a:ext cx="46" cy="46"/>
                  <a:chOff x="2097" y="1256"/>
                  <a:chExt cx="46" cy="46"/>
                </a:xfrm>
              </p:grpSpPr>
              <p:sp>
                <p:nvSpPr>
                  <p:cNvPr id="29342" name="Line 74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43" name="Line 74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1" name="Group 747"/>
                <p:cNvGrpSpPr>
                  <a:grpSpLocks/>
                </p:cNvGrpSpPr>
                <p:nvPr/>
              </p:nvGrpSpPr>
              <p:grpSpPr bwMode="auto">
                <a:xfrm>
                  <a:off x="3227" y="2788"/>
                  <a:ext cx="46" cy="46"/>
                  <a:chOff x="2097" y="1256"/>
                  <a:chExt cx="46" cy="46"/>
                </a:xfrm>
              </p:grpSpPr>
              <p:sp>
                <p:nvSpPr>
                  <p:cNvPr id="29340" name="Line 74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41" name="Line 74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2" name="Group 750"/>
                <p:cNvGrpSpPr>
                  <a:grpSpLocks/>
                </p:cNvGrpSpPr>
                <p:nvPr/>
              </p:nvGrpSpPr>
              <p:grpSpPr bwMode="auto">
                <a:xfrm>
                  <a:off x="3251" y="2788"/>
                  <a:ext cx="46" cy="46"/>
                  <a:chOff x="2097" y="1256"/>
                  <a:chExt cx="46" cy="46"/>
                </a:xfrm>
              </p:grpSpPr>
              <p:sp>
                <p:nvSpPr>
                  <p:cNvPr id="29338" name="Line 75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39" name="Line 75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3" name="Group 753"/>
                <p:cNvGrpSpPr>
                  <a:grpSpLocks/>
                </p:cNvGrpSpPr>
                <p:nvPr/>
              </p:nvGrpSpPr>
              <p:grpSpPr bwMode="auto">
                <a:xfrm>
                  <a:off x="3290" y="2794"/>
                  <a:ext cx="46" cy="46"/>
                  <a:chOff x="2097" y="1256"/>
                  <a:chExt cx="46" cy="46"/>
                </a:xfrm>
              </p:grpSpPr>
              <p:sp>
                <p:nvSpPr>
                  <p:cNvPr id="29336" name="Line 75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37" name="Line 75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4" name="Group 756"/>
                <p:cNvGrpSpPr>
                  <a:grpSpLocks/>
                </p:cNvGrpSpPr>
                <p:nvPr/>
              </p:nvGrpSpPr>
              <p:grpSpPr bwMode="auto">
                <a:xfrm>
                  <a:off x="3296" y="2794"/>
                  <a:ext cx="46" cy="46"/>
                  <a:chOff x="2097" y="1256"/>
                  <a:chExt cx="46" cy="46"/>
                </a:xfrm>
              </p:grpSpPr>
              <p:sp>
                <p:nvSpPr>
                  <p:cNvPr id="29334" name="Line 75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35" name="Line 75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5" name="Group 759"/>
                <p:cNvGrpSpPr>
                  <a:grpSpLocks/>
                </p:cNvGrpSpPr>
                <p:nvPr/>
              </p:nvGrpSpPr>
              <p:grpSpPr bwMode="auto">
                <a:xfrm>
                  <a:off x="3323" y="2805"/>
                  <a:ext cx="46" cy="46"/>
                  <a:chOff x="2097" y="1256"/>
                  <a:chExt cx="46" cy="46"/>
                </a:xfrm>
              </p:grpSpPr>
              <p:sp>
                <p:nvSpPr>
                  <p:cNvPr id="29332" name="Line 76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33" name="Line 76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6" name="Group 762"/>
                <p:cNvGrpSpPr>
                  <a:grpSpLocks/>
                </p:cNvGrpSpPr>
                <p:nvPr/>
              </p:nvGrpSpPr>
              <p:grpSpPr bwMode="auto">
                <a:xfrm>
                  <a:off x="3349" y="2823"/>
                  <a:ext cx="46" cy="46"/>
                  <a:chOff x="2097" y="1256"/>
                  <a:chExt cx="46" cy="46"/>
                </a:xfrm>
              </p:grpSpPr>
              <p:sp>
                <p:nvSpPr>
                  <p:cNvPr id="29330" name="Line 76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31" name="Line 76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7" name="Group 765"/>
                <p:cNvGrpSpPr>
                  <a:grpSpLocks/>
                </p:cNvGrpSpPr>
                <p:nvPr/>
              </p:nvGrpSpPr>
              <p:grpSpPr bwMode="auto">
                <a:xfrm>
                  <a:off x="3355" y="2823"/>
                  <a:ext cx="46" cy="46"/>
                  <a:chOff x="2097" y="1256"/>
                  <a:chExt cx="46" cy="46"/>
                </a:xfrm>
              </p:grpSpPr>
              <p:sp>
                <p:nvSpPr>
                  <p:cNvPr id="29328" name="Line 76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29" name="Line 76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8" name="Group 768"/>
                <p:cNvGrpSpPr>
                  <a:grpSpLocks/>
                </p:cNvGrpSpPr>
                <p:nvPr/>
              </p:nvGrpSpPr>
              <p:grpSpPr bwMode="auto">
                <a:xfrm>
                  <a:off x="3370" y="2823"/>
                  <a:ext cx="46" cy="46"/>
                  <a:chOff x="2097" y="1256"/>
                  <a:chExt cx="46" cy="46"/>
                </a:xfrm>
              </p:grpSpPr>
              <p:sp>
                <p:nvSpPr>
                  <p:cNvPr id="29326" name="Line 76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27" name="Line 77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09" name="Group 771"/>
                <p:cNvGrpSpPr>
                  <a:grpSpLocks/>
                </p:cNvGrpSpPr>
                <p:nvPr/>
              </p:nvGrpSpPr>
              <p:grpSpPr bwMode="auto">
                <a:xfrm>
                  <a:off x="3409" y="2845"/>
                  <a:ext cx="46" cy="46"/>
                  <a:chOff x="2097" y="1256"/>
                  <a:chExt cx="46" cy="46"/>
                </a:xfrm>
              </p:grpSpPr>
              <p:sp>
                <p:nvSpPr>
                  <p:cNvPr id="29324" name="Line 77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25" name="Line 77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0" name="Group 775"/>
                <p:cNvGrpSpPr>
                  <a:grpSpLocks/>
                </p:cNvGrpSpPr>
                <p:nvPr/>
              </p:nvGrpSpPr>
              <p:grpSpPr bwMode="auto">
                <a:xfrm>
                  <a:off x="3460" y="2887"/>
                  <a:ext cx="46" cy="46"/>
                  <a:chOff x="2097" y="1256"/>
                  <a:chExt cx="46" cy="46"/>
                </a:xfrm>
              </p:grpSpPr>
              <p:sp>
                <p:nvSpPr>
                  <p:cNvPr id="29322" name="Line 77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23" name="Line 77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1" name="Group 778"/>
                <p:cNvGrpSpPr>
                  <a:grpSpLocks/>
                </p:cNvGrpSpPr>
                <p:nvPr/>
              </p:nvGrpSpPr>
              <p:grpSpPr bwMode="auto">
                <a:xfrm>
                  <a:off x="3474" y="2887"/>
                  <a:ext cx="46" cy="46"/>
                  <a:chOff x="2097" y="1256"/>
                  <a:chExt cx="46" cy="46"/>
                </a:xfrm>
              </p:grpSpPr>
              <p:sp>
                <p:nvSpPr>
                  <p:cNvPr id="29320" name="Line 77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21" name="Line 78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2" name="Group 781"/>
                <p:cNvGrpSpPr>
                  <a:grpSpLocks/>
                </p:cNvGrpSpPr>
                <p:nvPr/>
              </p:nvGrpSpPr>
              <p:grpSpPr bwMode="auto">
                <a:xfrm>
                  <a:off x="3480" y="2887"/>
                  <a:ext cx="46" cy="46"/>
                  <a:chOff x="2097" y="1256"/>
                  <a:chExt cx="46" cy="46"/>
                </a:xfrm>
              </p:grpSpPr>
              <p:sp>
                <p:nvSpPr>
                  <p:cNvPr id="29318" name="Line 78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19" name="Line 78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3" name="Group 784"/>
                <p:cNvGrpSpPr>
                  <a:grpSpLocks/>
                </p:cNvGrpSpPr>
                <p:nvPr/>
              </p:nvGrpSpPr>
              <p:grpSpPr bwMode="auto">
                <a:xfrm>
                  <a:off x="3499" y="2894"/>
                  <a:ext cx="46" cy="46"/>
                  <a:chOff x="2097" y="1256"/>
                  <a:chExt cx="46" cy="46"/>
                </a:xfrm>
              </p:grpSpPr>
              <p:sp>
                <p:nvSpPr>
                  <p:cNvPr id="29316" name="Line 78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17" name="Line 78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4" name="Group 787"/>
                <p:cNvGrpSpPr>
                  <a:grpSpLocks/>
                </p:cNvGrpSpPr>
                <p:nvPr/>
              </p:nvGrpSpPr>
              <p:grpSpPr bwMode="auto">
                <a:xfrm>
                  <a:off x="3541" y="2903"/>
                  <a:ext cx="46" cy="46"/>
                  <a:chOff x="2097" y="1256"/>
                  <a:chExt cx="46" cy="46"/>
                </a:xfrm>
              </p:grpSpPr>
              <p:sp>
                <p:nvSpPr>
                  <p:cNvPr id="29314" name="Line 78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15" name="Line 78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5" name="Group 790"/>
                <p:cNvGrpSpPr>
                  <a:grpSpLocks/>
                </p:cNvGrpSpPr>
                <p:nvPr/>
              </p:nvGrpSpPr>
              <p:grpSpPr bwMode="auto">
                <a:xfrm>
                  <a:off x="3667" y="2956"/>
                  <a:ext cx="46" cy="46"/>
                  <a:chOff x="2097" y="1256"/>
                  <a:chExt cx="46" cy="46"/>
                </a:xfrm>
              </p:grpSpPr>
              <p:sp>
                <p:nvSpPr>
                  <p:cNvPr id="29312" name="Line 79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13" name="Line 79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6" name="Group 793"/>
                <p:cNvGrpSpPr>
                  <a:grpSpLocks/>
                </p:cNvGrpSpPr>
                <p:nvPr/>
              </p:nvGrpSpPr>
              <p:grpSpPr bwMode="auto">
                <a:xfrm>
                  <a:off x="3700" y="2968"/>
                  <a:ext cx="46" cy="46"/>
                  <a:chOff x="2097" y="1256"/>
                  <a:chExt cx="46" cy="46"/>
                </a:xfrm>
              </p:grpSpPr>
              <p:sp>
                <p:nvSpPr>
                  <p:cNvPr id="29310" name="Line 79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11" name="Line 79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7" name="Group 796"/>
                <p:cNvGrpSpPr>
                  <a:grpSpLocks/>
                </p:cNvGrpSpPr>
                <p:nvPr/>
              </p:nvGrpSpPr>
              <p:grpSpPr bwMode="auto">
                <a:xfrm>
                  <a:off x="3718" y="2968"/>
                  <a:ext cx="46" cy="46"/>
                  <a:chOff x="2097" y="1256"/>
                  <a:chExt cx="46" cy="46"/>
                </a:xfrm>
              </p:grpSpPr>
              <p:sp>
                <p:nvSpPr>
                  <p:cNvPr id="29308" name="Line 79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09" name="Line 79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8" name="Group 799"/>
                <p:cNvGrpSpPr>
                  <a:grpSpLocks/>
                </p:cNvGrpSpPr>
                <p:nvPr/>
              </p:nvGrpSpPr>
              <p:grpSpPr bwMode="auto">
                <a:xfrm>
                  <a:off x="3757" y="2980"/>
                  <a:ext cx="46" cy="46"/>
                  <a:chOff x="2097" y="1256"/>
                  <a:chExt cx="46" cy="46"/>
                </a:xfrm>
              </p:grpSpPr>
              <p:sp>
                <p:nvSpPr>
                  <p:cNvPr id="29306" name="Line 80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07" name="Line 80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19" name="Group 802"/>
                <p:cNvGrpSpPr>
                  <a:grpSpLocks/>
                </p:cNvGrpSpPr>
                <p:nvPr/>
              </p:nvGrpSpPr>
              <p:grpSpPr bwMode="auto">
                <a:xfrm>
                  <a:off x="3781" y="3001"/>
                  <a:ext cx="46" cy="46"/>
                  <a:chOff x="2097" y="1256"/>
                  <a:chExt cx="46" cy="46"/>
                </a:xfrm>
              </p:grpSpPr>
              <p:sp>
                <p:nvSpPr>
                  <p:cNvPr id="29304" name="Line 80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05" name="Line 80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0" name="Group 805"/>
                <p:cNvGrpSpPr>
                  <a:grpSpLocks/>
                </p:cNvGrpSpPr>
                <p:nvPr/>
              </p:nvGrpSpPr>
              <p:grpSpPr bwMode="auto">
                <a:xfrm>
                  <a:off x="3784" y="3001"/>
                  <a:ext cx="46" cy="46"/>
                  <a:chOff x="2097" y="1256"/>
                  <a:chExt cx="46" cy="46"/>
                </a:xfrm>
              </p:grpSpPr>
              <p:sp>
                <p:nvSpPr>
                  <p:cNvPr id="29302" name="Line 80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03" name="Line 80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1" name="Group 808"/>
                <p:cNvGrpSpPr>
                  <a:grpSpLocks/>
                </p:cNvGrpSpPr>
                <p:nvPr/>
              </p:nvGrpSpPr>
              <p:grpSpPr bwMode="auto">
                <a:xfrm>
                  <a:off x="3827" y="3001"/>
                  <a:ext cx="46" cy="46"/>
                  <a:chOff x="2097" y="1256"/>
                  <a:chExt cx="46" cy="46"/>
                </a:xfrm>
              </p:grpSpPr>
              <p:sp>
                <p:nvSpPr>
                  <p:cNvPr id="29300" name="Line 80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301" name="Line 81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2" name="Group 811"/>
                <p:cNvGrpSpPr>
                  <a:grpSpLocks/>
                </p:cNvGrpSpPr>
                <p:nvPr/>
              </p:nvGrpSpPr>
              <p:grpSpPr bwMode="auto">
                <a:xfrm>
                  <a:off x="3848" y="3001"/>
                  <a:ext cx="46" cy="46"/>
                  <a:chOff x="2097" y="1256"/>
                  <a:chExt cx="46" cy="46"/>
                </a:xfrm>
              </p:grpSpPr>
              <p:sp>
                <p:nvSpPr>
                  <p:cNvPr id="29298" name="Line 81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99" name="Line 81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3" name="Group 814"/>
                <p:cNvGrpSpPr>
                  <a:grpSpLocks/>
                </p:cNvGrpSpPr>
                <p:nvPr/>
              </p:nvGrpSpPr>
              <p:grpSpPr bwMode="auto">
                <a:xfrm>
                  <a:off x="3874" y="3001"/>
                  <a:ext cx="46" cy="46"/>
                  <a:chOff x="2097" y="1256"/>
                  <a:chExt cx="46" cy="46"/>
                </a:xfrm>
              </p:grpSpPr>
              <p:sp>
                <p:nvSpPr>
                  <p:cNvPr id="29296" name="Line 81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97" name="Line 81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4" name="Group 817"/>
                <p:cNvGrpSpPr>
                  <a:grpSpLocks/>
                </p:cNvGrpSpPr>
                <p:nvPr/>
              </p:nvGrpSpPr>
              <p:grpSpPr bwMode="auto">
                <a:xfrm>
                  <a:off x="3898" y="3031"/>
                  <a:ext cx="46" cy="46"/>
                  <a:chOff x="2097" y="1256"/>
                  <a:chExt cx="46" cy="46"/>
                </a:xfrm>
              </p:grpSpPr>
              <p:sp>
                <p:nvSpPr>
                  <p:cNvPr id="29294" name="Line 81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95" name="Line 81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5" name="Group 820"/>
                <p:cNvGrpSpPr>
                  <a:grpSpLocks/>
                </p:cNvGrpSpPr>
                <p:nvPr/>
              </p:nvGrpSpPr>
              <p:grpSpPr bwMode="auto">
                <a:xfrm>
                  <a:off x="3913" y="3031"/>
                  <a:ext cx="46" cy="46"/>
                  <a:chOff x="2097" y="1256"/>
                  <a:chExt cx="46" cy="46"/>
                </a:xfrm>
              </p:grpSpPr>
              <p:sp>
                <p:nvSpPr>
                  <p:cNvPr id="29292" name="Line 82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93" name="Line 82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6" name="Group 823"/>
                <p:cNvGrpSpPr>
                  <a:grpSpLocks/>
                </p:cNvGrpSpPr>
                <p:nvPr/>
              </p:nvGrpSpPr>
              <p:grpSpPr bwMode="auto">
                <a:xfrm>
                  <a:off x="3962" y="3043"/>
                  <a:ext cx="46" cy="46"/>
                  <a:chOff x="2097" y="1256"/>
                  <a:chExt cx="46" cy="46"/>
                </a:xfrm>
              </p:grpSpPr>
              <p:sp>
                <p:nvSpPr>
                  <p:cNvPr id="29290" name="Line 82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91" name="Line 82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7" name="Group 826"/>
                <p:cNvGrpSpPr>
                  <a:grpSpLocks/>
                </p:cNvGrpSpPr>
                <p:nvPr/>
              </p:nvGrpSpPr>
              <p:grpSpPr bwMode="auto">
                <a:xfrm>
                  <a:off x="3994" y="3053"/>
                  <a:ext cx="46" cy="46"/>
                  <a:chOff x="2097" y="1256"/>
                  <a:chExt cx="46" cy="46"/>
                </a:xfrm>
              </p:grpSpPr>
              <p:sp>
                <p:nvSpPr>
                  <p:cNvPr id="29288" name="Line 82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89" name="Line 82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8" name="Group 829"/>
                <p:cNvGrpSpPr>
                  <a:grpSpLocks/>
                </p:cNvGrpSpPr>
                <p:nvPr/>
              </p:nvGrpSpPr>
              <p:grpSpPr bwMode="auto">
                <a:xfrm>
                  <a:off x="4027" y="3053"/>
                  <a:ext cx="46" cy="46"/>
                  <a:chOff x="2097" y="1256"/>
                  <a:chExt cx="46" cy="46"/>
                </a:xfrm>
              </p:grpSpPr>
              <p:sp>
                <p:nvSpPr>
                  <p:cNvPr id="29286" name="Line 83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87" name="Line 83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29" name="Group 832"/>
                <p:cNvGrpSpPr>
                  <a:grpSpLocks/>
                </p:cNvGrpSpPr>
                <p:nvPr/>
              </p:nvGrpSpPr>
              <p:grpSpPr bwMode="auto">
                <a:xfrm>
                  <a:off x="4042" y="3053"/>
                  <a:ext cx="46" cy="46"/>
                  <a:chOff x="2097" y="1256"/>
                  <a:chExt cx="46" cy="46"/>
                </a:xfrm>
              </p:grpSpPr>
              <p:sp>
                <p:nvSpPr>
                  <p:cNvPr id="29284" name="Line 83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85" name="Line 83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0" name="Group 835"/>
                <p:cNvGrpSpPr>
                  <a:grpSpLocks/>
                </p:cNvGrpSpPr>
                <p:nvPr/>
              </p:nvGrpSpPr>
              <p:grpSpPr bwMode="auto">
                <a:xfrm>
                  <a:off x="4055" y="3053"/>
                  <a:ext cx="46" cy="46"/>
                  <a:chOff x="2097" y="1256"/>
                  <a:chExt cx="46" cy="46"/>
                </a:xfrm>
              </p:grpSpPr>
              <p:sp>
                <p:nvSpPr>
                  <p:cNvPr id="29282" name="Line 83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83" name="Line 83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1" name="Group 838"/>
                <p:cNvGrpSpPr>
                  <a:grpSpLocks/>
                </p:cNvGrpSpPr>
                <p:nvPr/>
              </p:nvGrpSpPr>
              <p:grpSpPr bwMode="auto">
                <a:xfrm>
                  <a:off x="4157" y="3053"/>
                  <a:ext cx="46" cy="46"/>
                  <a:chOff x="2097" y="1256"/>
                  <a:chExt cx="46" cy="46"/>
                </a:xfrm>
              </p:grpSpPr>
              <p:sp>
                <p:nvSpPr>
                  <p:cNvPr id="29280" name="Line 83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81" name="Line 84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2" name="Group 841"/>
                <p:cNvGrpSpPr>
                  <a:grpSpLocks/>
                </p:cNvGrpSpPr>
                <p:nvPr/>
              </p:nvGrpSpPr>
              <p:grpSpPr bwMode="auto">
                <a:xfrm>
                  <a:off x="4163" y="3053"/>
                  <a:ext cx="46" cy="46"/>
                  <a:chOff x="2097" y="1256"/>
                  <a:chExt cx="46" cy="46"/>
                </a:xfrm>
              </p:grpSpPr>
              <p:sp>
                <p:nvSpPr>
                  <p:cNvPr id="29278" name="Line 84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79" name="Line 84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3" name="Group 844"/>
                <p:cNvGrpSpPr>
                  <a:grpSpLocks/>
                </p:cNvGrpSpPr>
                <p:nvPr/>
              </p:nvGrpSpPr>
              <p:grpSpPr bwMode="auto">
                <a:xfrm>
                  <a:off x="4169" y="3077"/>
                  <a:ext cx="46" cy="46"/>
                  <a:chOff x="2097" y="1256"/>
                  <a:chExt cx="46" cy="46"/>
                </a:xfrm>
              </p:grpSpPr>
              <p:sp>
                <p:nvSpPr>
                  <p:cNvPr id="29276" name="Line 84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77" name="Line 84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4" name="Group 847"/>
                <p:cNvGrpSpPr>
                  <a:grpSpLocks/>
                </p:cNvGrpSpPr>
                <p:nvPr/>
              </p:nvGrpSpPr>
              <p:grpSpPr bwMode="auto">
                <a:xfrm>
                  <a:off x="4188" y="3100"/>
                  <a:ext cx="46" cy="46"/>
                  <a:chOff x="2097" y="1256"/>
                  <a:chExt cx="46" cy="46"/>
                </a:xfrm>
              </p:grpSpPr>
              <p:sp>
                <p:nvSpPr>
                  <p:cNvPr id="29274" name="Line 84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75" name="Line 84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5" name="Group 850"/>
                <p:cNvGrpSpPr>
                  <a:grpSpLocks/>
                </p:cNvGrpSpPr>
                <p:nvPr/>
              </p:nvGrpSpPr>
              <p:grpSpPr bwMode="auto">
                <a:xfrm>
                  <a:off x="4220" y="3148"/>
                  <a:ext cx="46" cy="46"/>
                  <a:chOff x="2097" y="1256"/>
                  <a:chExt cx="46" cy="46"/>
                </a:xfrm>
              </p:grpSpPr>
              <p:sp>
                <p:nvSpPr>
                  <p:cNvPr id="29272" name="Line 85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73" name="Line 85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6" name="Group 853"/>
                <p:cNvGrpSpPr>
                  <a:grpSpLocks/>
                </p:cNvGrpSpPr>
                <p:nvPr/>
              </p:nvGrpSpPr>
              <p:grpSpPr bwMode="auto">
                <a:xfrm>
                  <a:off x="4226" y="3148"/>
                  <a:ext cx="46" cy="46"/>
                  <a:chOff x="2097" y="1256"/>
                  <a:chExt cx="46" cy="46"/>
                </a:xfrm>
              </p:grpSpPr>
              <p:sp>
                <p:nvSpPr>
                  <p:cNvPr id="29270" name="Line 85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71" name="Line 85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7" name="Group 856"/>
                <p:cNvGrpSpPr>
                  <a:grpSpLocks/>
                </p:cNvGrpSpPr>
                <p:nvPr/>
              </p:nvGrpSpPr>
              <p:grpSpPr bwMode="auto">
                <a:xfrm>
                  <a:off x="4230" y="3148"/>
                  <a:ext cx="46" cy="46"/>
                  <a:chOff x="2097" y="1256"/>
                  <a:chExt cx="46" cy="46"/>
                </a:xfrm>
              </p:grpSpPr>
              <p:sp>
                <p:nvSpPr>
                  <p:cNvPr id="29268" name="Line 85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69" name="Line 85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8" name="Group 859"/>
                <p:cNvGrpSpPr>
                  <a:grpSpLocks/>
                </p:cNvGrpSpPr>
                <p:nvPr/>
              </p:nvGrpSpPr>
              <p:grpSpPr bwMode="auto">
                <a:xfrm>
                  <a:off x="4272" y="3148"/>
                  <a:ext cx="46" cy="46"/>
                  <a:chOff x="2097" y="1256"/>
                  <a:chExt cx="46" cy="46"/>
                </a:xfrm>
              </p:grpSpPr>
              <p:sp>
                <p:nvSpPr>
                  <p:cNvPr id="29266" name="Line 860"/>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67" name="Line 861"/>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39" name="Group 862"/>
                <p:cNvGrpSpPr>
                  <a:grpSpLocks/>
                </p:cNvGrpSpPr>
                <p:nvPr/>
              </p:nvGrpSpPr>
              <p:grpSpPr bwMode="auto">
                <a:xfrm>
                  <a:off x="4311" y="3148"/>
                  <a:ext cx="46" cy="46"/>
                  <a:chOff x="2097" y="1256"/>
                  <a:chExt cx="46" cy="46"/>
                </a:xfrm>
              </p:grpSpPr>
              <p:sp>
                <p:nvSpPr>
                  <p:cNvPr id="29264" name="Line 863"/>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65" name="Line 864"/>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40" name="Group 865"/>
                <p:cNvGrpSpPr>
                  <a:grpSpLocks/>
                </p:cNvGrpSpPr>
                <p:nvPr/>
              </p:nvGrpSpPr>
              <p:grpSpPr bwMode="auto">
                <a:xfrm>
                  <a:off x="4337" y="3148"/>
                  <a:ext cx="46" cy="46"/>
                  <a:chOff x="2097" y="1256"/>
                  <a:chExt cx="46" cy="46"/>
                </a:xfrm>
              </p:grpSpPr>
              <p:sp>
                <p:nvSpPr>
                  <p:cNvPr id="29262" name="Line 866"/>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63" name="Line 867"/>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41" name="Group 868"/>
                <p:cNvGrpSpPr>
                  <a:grpSpLocks/>
                </p:cNvGrpSpPr>
                <p:nvPr/>
              </p:nvGrpSpPr>
              <p:grpSpPr bwMode="auto">
                <a:xfrm>
                  <a:off x="4356" y="3148"/>
                  <a:ext cx="46" cy="46"/>
                  <a:chOff x="2097" y="1256"/>
                  <a:chExt cx="46" cy="46"/>
                </a:xfrm>
              </p:grpSpPr>
              <p:sp>
                <p:nvSpPr>
                  <p:cNvPr id="29260" name="Line 869"/>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61" name="Line 870"/>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42" name="Group 871"/>
                <p:cNvGrpSpPr>
                  <a:grpSpLocks/>
                </p:cNvGrpSpPr>
                <p:nvPr/>
              </p:nvGrpSpPr>
              <p:grpSpPr bwMode="auto">
                <a:xfrm>
                  <a:off x="4416" y="3148"/>
                  <a:ext cx="46" cy="46"/>
                  <a:chOff x="2097" y="1256"/>
                  <a:chExt cx="46" cy="46"/>
                </a:xfrm>
              </p:grpSpPr>
              <p:sp>
                <p:nvSpPr>
                  <p:cNvPr id="29258" name="Line 872"/>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59" name="Line 873"/>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43" name="Group 874"/>
                <p:cNvGrpSpPr>
                  <a:grpSpLocks/>
                </p:cNvGrpSpPr>
                <p:nvPr/>
              </p:nvGrpSpPr>
              <p:grpSpPr bwMode="auto">
                <a:xfrm>
                  <a:off x="4461" y="3148"/>
                  <a:ext cx="46" cy="46"/>
                  <a:chOff x="2097" y="1256"/>
                  <a:chExt cx="46" cy="46"/>
                </a:xfrm>
              </p:grpSpPr>
              <p:sp>
                <p:nvSpPr>
                  <p:cNvPr id="29256" name="Line 875"/>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57" name="Line 876"/>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44" name="Group 877"/>
                <p:cNvGrpSpPr>
                  <a:grpSpLocks/>
                </p:cNvGrpSpPr>
                <p:nvPr/>
              </p:nvGrpSpPr>
              <p:grpSpPr bwMode="auto">
                <a:xfrm>
                  <a:off x="4493" y="3148"/>
                  <a:ext cx="46" cy="46"/>
                  <a:chOff x="2097" y="1256"/>
                  <a:chExt cx="46" cy="46"/>
                </a:xfrm>
              </p:grpSpPr>
              <p:sp>
                <p:nvSpPr>
                  <p:cNvPr id="29254" name="Line 878"/>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55" name="Line 879"/>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45" name="Group 880"/>
                <p:cNvGrpSpPr>
                  <a:grpSpLocks/>
                </p:cNvGrpSpPr>
                <p:nvPr/>
              </p:nvGrpSpPr>
              <p:grpSpPr bwMode="auto">
                <a:xfrm>
                  <a:off x="4744" y="3148"/>
                  <a:ext cx="46" cy="46"/>
                  <a:chOff x="2097" y="1256"/>
                  <a:chExt cx="46" cy="46"/>
                </a:xfrm>
              </p:grpSpPr>
              <p:sp>
                <p:nvSpPr>
                  <p:cNvPr id="29252" name="Line 881"/>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53" name="Line 882"/>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46" name="Group 883"/>
                <p:cNvGrpSpPr>
                  <a:grpSpLocks/>
                </p:cNvGrpSpPr>
                <p:nvPr/>
              </p:nvGrpSpPr>
              <p:grpSpPr bwMode="auto">
                <a:xfrm>
                  <a:off x="4871" y="3148"/>
                  <a:ext cx="46" cy="46"/>
                  <a:chOff x="2097" y="1256"/>
                  <a:chExt cx="46" cy="46"/>
                </a:xfrm>
              </p:grpSpPr>
              <p:sp>
                <p:nvSpPr>
                  <p:cNvPr id="29250" name="Line 884"/>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51" name="Line 885"/>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9247" name="Group 886"/>
                <p:cNvGrpSpPr>
                  <a:grpSpLocks/>
                </p:cNvGrpSpPr>
                <p:nvPr/>
              </p:nvGrpSpPr>
              <p:grpSpPr bwMode="auto">
                <a:xfrm>
                  <a:off x="5008" y="3148"/>
                  <a:ext cx="46" cy="46"/>
                  <a:chOff x="2097" y="1256"/>
                  <a:chExt cx="46" cy="46"/>
                </a:xfrm>
              </p:grpSpPr>
              <p:sp>
                <p:nvSpPr>
                  <p:cNvPr id="29248" name="Line 887"/>
                  <p:cNvSpPr>
                    <a:spLocks noChangeShapeType="1"/>
                  </p:cNvSpPr>
                  <p:nvPr/>
                </p:nvSpPr>
                <p:spPr bwMode="auto">
                  <a:xfrm>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249" name="Line 888"/>
                  <p:cNvSpPr>
                    <a:spLocks noChangeShapeType="1"/>
                  </p:cNvSpPr>
                  <p:nvPr/>
                </p:nvSpPr>
                <p:spPr bwMode="auto">
                  <a:xfrm rot="5400000">
                    <a:off x="2120" y="1256"/>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grpSp>
        <p:grpSp>
          <p:nvGrpSpPr>
            <p:cNvPr id="28749" name="Group 553"/>
            <p:cNvGrpSpPr>
              <a:grpSpLocks/>
            </p:cNvGrpSpPr>
            <p:nvPr/>
          </p:nvGrpSpPr>
          <p:grpSpPr bwMode="auto">
            <a:xfrm>
              <a:off x="1522463" y="2013933"/>
              <a:ext cx="4854263" cy="3002467"/>
              <a:chOff x="955" y="961"/>
              <a:chExt cx="3938" cy="2541"/>
            </a:xfrm>
          </p:grpSpPr>
          <p:grpSp>
            <p:nvGrpSpPr>
              <p:cNvPr id="28773" name="Group 194"/>
              <p:cNvGrpSpPr>
                <a:grpSpLocks/>
              </p:cNvGrpSpPr>
              <p:nvPr/>
            </p:nvGrpSpPr>
            <p:grpSpPr bwMode="auto">
              <a:xfrm>
                <a:off x="973" y="983"/>
                <a:ext cx="3920" cy="2519"/>
                <a:chOff x="973" y="983"/>
                <a:chExt cx="3920" cy="2519"/>
              </a:xfrm>
            </p:grpSpPr>
            <p:sp>
              <p:nvSpPr>
                <p:cNvPr id="29132" name="Freeform 188"/>
                <p:cNvSpPr>
                  <a:spLocks/>
                </p:cNvSpPr>
                <p:nvPr/>
              </p:nvSpPr>
              <p:spPr bwMode="auto">
                <a:xfrm>
                  <a:off x="973" y="983"/>
                  <a:ext cx="892" cy="712"/>
                </a:xfrm>
                <a:custGeom>
                  <a:avLst/>
                  <a:gdLst>
                    <a:gd name="T0" fmla="*/ 24 w 1111"/>
                    <a:gd name="T1" fmla="*/ 7 h 952"/>
                    <a:gd name="T2" fmla="*/ 36 w 1111"/>
                    <a:gd name="T3" fmla="*/ 18 h 952"/>
                    <a:gd name="T4" fmla="*/ 60 w 1111"/>
                    <a:gd name="T5" fmla="*/ 34 h 952"/>
                    <a:gd name="T6" fmla="*/ 75 w 1111"/>
                    <a:gd name="T7" fmla="*/ 55 h 952"/>
                    <a:gd name="T8" fmla="*/ 90 w 1111"/>
                    <a:gd name="T9" fmla="*/ 65 h 952"/>
                    <a:gd name="T10" fmla="*/ 94 w 1111"/>
                    <a:gd name="T11" fmla="*/ 84 h 952"/>
                    <a:gd name="T12" fmla="*/ 102 w 1111"/>
                    <a:gd name="T13" fmla="*/ 95 h 952"/>
                    <a:gd name="T14" fmla="*/ 107 w 1111"/>
                    <a:gd name="T15" fmla="*/ 126 h 952"/>
                    <a:gd name="T16" fmla="*/ 116 w 1111"/>
                    <a:gd name="T17" fmla="*/ 150 h 952"/>
                    <a:gd name="T18" fmla="*/ 128 w 1111"/>
                    <a:gd name="T19" fmla="*/ 160 h 952"/>
                    <a:gd name="T20" fmla="*/ 136 w 1111"/>
                    <a:gd name="T21" fmla="*/ 168 h 952"/>
                    <a:gd name="T22" fmla="*/ 145 w 1111"/>
                    <a:gd name="T23" fmla="*/ 182 h 952"/>
                    <a:gd name="T24" fmla="*/ 154 w 1111"/>
                    <a:gd name="T25" fmla="*/ 194 h 952"/>
                    <a:gd name="T26" fmla="*/ 169 w 1111"/>
                    <a:gd name="T27" fmla="*/ 209 h 952"/>
                    <a:gd name="T28" fmla="*/ 190 w 1111"/>
                    <a:gd name="T29" fmla="*/ 216 h 952"/>
                    <a:gd name="T30" fmla="*/ 198 w 1111"/>
                    <a:gd name="T31" fmla="*/ 227 h 952"/>
                    <a:gd name="T32" fmla="*/ 213 w 1111"/>
                    <a:gd name="T33" fmla="*/ 238 h 952"/>
                    <a:gd name="T34" fmla="*/ 219 w 1111"/>
                    <a:gd name="T35" fmla="*/ 254 h 952"/>
                    <a:gd name="T36" fmla="*/ 239 w 1111"/>
                    <a:gd name="T37" fmla="*/ 274 h 952"/>
                    <a:gd name="T38" fmla="*/ 267 w 1111"/>
                    <a:gd name="T39" fmla="*/ 287 h 952"/>
                    <a:gd name="T40" fmla="*/ 280 w 1111"/>
                    <a:gd name="T41" fmla="*/ 295 h 952"/>
                    <a:gd name="T42" fmla="*/ 289 w 1111"/>
                    <a:gd name="T43" fmla="*/ 307 h 952"/>
                    <a:gd name="T44" fmla="*/ 302 w 1111"/>
                    <a:gd name="T45" fmla="*/ 328 h 952"/>
                    <a:gd name="T46" fmla="*/ 307 w 1111"/>
                    <a:gd name="T47" fmla="*/ 352 h 952"/>
                    <a:gd name="T48" fmla="*/ 314 w 1111"/>
                    <a:gd name="T49" fmla="*/ 363 h 952"/>
                    <a:gd name="T50" fmla="*/ 320 w 1111"/>
                    <a:gd name="T51" fmla="*/ 393 h 952"/>
                    <a:gd name="T52" fmla="*/ 335 w 1111"/>
                    <a:gd name="T53" fmla="*/ 409 h 952"/>
                    <a:gd name="T54" fmla="*/ 386 w 1111"/>
                    <a:gd name="T55" fmla="*/ 417 h 952"/>
                    <a:gd name="T56" fmla="*/ 401 w 1111"/>
                    <a:gd name="T57" fmla="*/ 429 h 952"/>
                    <a:gd name="T58" fmla="*/ 417 w 1111"/>
                    <a:gd name="T59" fmla="*/ 441 h 952"/>
                    <a:gd name="T60" fmla="*/ 434 w 1111"/>
                    <a:gd name="T61" fmla="*/ 476 h 952"/>
                    <a:gd name="T62" fmla="*/ 503 w 1111"/>
                    <a:gd name="T63" fmla="*/ 494 h 952"/>
                    <a:gd name="T64" fmla="*/ 523 w 1111"/>
                    <a:gd name="T65" fmla="*/ 506 h 952"/>
                    <a:gd name="T66" fmla="*/ 550 w 1111"/>
                    <a:gd name="T67" fmla="*/ 518 h 952"/>
                    <a:gd name="T68" fmla="*/ 581 w 1111"/>
                    <a:gd name="T69" fmla="*/ 523 h 952"/>
                    <a:gd name="T70" fmla="*/ 600 w 1111"/>
                    <a:gd name="T71" fmla="*/ 554 h 952"/>
                    <a:gd name="T72" fmla="*/ 617 w 1111"/>
                    <a:gd name="T73" fmla="*/ 562 h 952"/>
                    <a:gd name="T74" fmla="*/ 650 w 1111"/>
                    <a:gd name="T75" fmla="*/ 574 h 952"/>
                    <a:gd name="T76" fmla="*/ 685 w 1111"/>
                    <a:gd name="T77" fmla="*/ 586 h 952"/>
                    <a:gd name="T78" fmla="*/ 699 w 1111"/>
                    <a:gd name="T79" fmla="*/ 598 h 952"/>
                    <a:gd name="T80" fmla="*/ 726 w 1111"/>
                    <a:gd name="T81" fmla="*/ 606 h 952"/>
                    <a:gd name="T82" fmla="*/ 756 w 1111"/>
                    <a:gd name="T83" fmla="*/ 617 h 952"/>
                    <a:gd name="T84" fmla="*/ 774 w 1111"/>
                    <a:gd name="T85" fmla="*/ 629 h 952"/>
                    <a:gd name="T86" fmla="*/ 788 w 1111"/>
                    <a:gd name="T87" fmla="*/ 639 h 952"/>
                    <a:gd name="T88" fmla="*/ 798 w 1111"/>
                    <a:gd name="T89" fmla="*/ 649 h 952"/>
                    <a:gd name="T90" fmla="*/ 812 w 1111"/>
                    <a:gd name="T91" fmla="*/ 662 h 952"/>
                    <a:gd name="T92" fmla="*/ 819 w 1111"/>
                    <a:gd name="T93" fmla="*/ 676 h 952"/>
                    <a:gd name="T94" fmla="*/ 839 w 1111"/>
                    <a:gd name="T95" fmla="*/ 696 h 952"/>
                    <a:gd name="T96" fmla="*/ 857 w 1111"/>
                    <a:gd name="T97" fmla="*/ 702 h 952"/>
                    <a:gd name="T98" fmla="*/ 873 w 1111"/>
                    <a:gd name="T99" fmla="*/ 708 h 952"/>
                    <a:gd name="T100" fmla="*/ 892 w 1111"/>
                    <a:gd name="T101" fmla="*/ 712 h 9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1"/>
                    <a:gd name="T154" fmla="*/ 0 h 952"/>
                    <a:gd name="T155" fmla="*/ 1111 w 1111"/>
                    <a:gd name="T156" fmla="*/ 952 h 9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1" h="952">
                      <a:moveTo>
                        <a:pt x="0" y="0"/>
                      </a:moveTo>
                      <a:lnTo>
                        <a:pt x="30" y="9"/>
                      </a:lnTo>
                      <a:lnTo>
                        <a:pt x="30" y="22"/>
                      </a:lnTo>
                      <a:cubicBezTo>
                        <a:pt x="35" y="23"/>
                        <a:pt x="40" y="23"/>
                        <a:pt x="45" y="24"/>
                      </a:cubicBezTo>
                      <a:lnTo>
                        <a:pt x="45" y="46"/>
                      </a:lnTo>
                      <a:lnTo>
                        <a:pt x="75" y="46"/>
                      </a:lnTo>
                      <a:lnTo>
                        <a:pt x="75" y="73"/>
                      </a:lnTo>
                      <a:lnTo>
                        <a:pt x="94" y="73"/>
                      </a:lnTo>
                      <a:lnTo>
                        <a:pt x="94" y="87"/>
                      </a:lnTo>
                      <a:lnTo>
                        <a:pt x="112" y="87"/>
                      </a:lnTo>
                      <a:lnTo>
                        <a:pt x="108" y="106"/>
                      </a:lnTo>
                      <a:lnTo>
                        <a:pt x="117" y="112"/>
                      </a:lnTo>
                      <a:lnTo>
                        <a:pt x="117" y="126"/>
                      </a:lnTo>
                      <a:lnTo>
                        <a:pt x="127" y="127"/>
                      </a:lnTo>
                      <a:lnTo>
                        <a:pt x="127" y="168"/>
                      </a:lnTo>
                      <a:lnTo>
                        <a:pt x="133" y="168"/>
                      </a:lnTo>
                      <a:lnTo>
                        <a:pt x="136" y="189"/>
                      </a:lnTo>
                      <a:lnTo>
                        <a:pt x="144" y="201"/>
                      </a:lnTo>
                      <a:lnTo>
                        <a:pt x="159" y="201"/>
                      </a:lnTo>
                      <a:lnTo>
                        <a:pt x="159" y="214"/>
                      </a:lnTo>
                      <a:lnTo>
                        <a:pt x="172" y="214"/>
                      </a:lnTo>
                      <a:lnTo>
                        <a:pt x="169" y="225"/>
                      </a:lnTo>
                      <a:lnTo>
                        <a:pt x="180" y="228"/>
                      </a:lnTo>
                      <a:lnTo>
                        <a:pt x="180" y="244"/>
                      </a:lnTo>
                      <a:lnTo>
                        <a:pt x="192" y="244"/>
                      </a:lnTo>
                      <a:lnTo>
                        <a:pt x="192" y="259"/>
                      </a:lnTo>
                      <a:lnTo>
                        <a:pt x="210" y="259"/>
                      </a:lnTo>
                      <a:lnTo>
                        <a:pt x="210" y="279"/>
                      </a:lnTo>
                      <a:lnTo>
                        <a:pt x="237" y="279"/>
                      </a:lnTo>
                      <a:lnTo>
                        <a:pt x="237" y="289"/>
                      </a:lnTo>
                      <a:lnTo>
                        <a:pt x="244" y="289"/>
                      </a:lnTo>
                      <a:lnTo>
                        <a:pt x="246" y="303"/>
                      </a:lnTo>
                      <a:lnTo>
                        <a:pt x="250" y="318"/>
                      </a:lnTo>
                      <a:lnTo>
                        <a:pt x="265" y="318"/>
                      </a:lnTo>
                      <a:lnTo>
                        <a:pt x="273" y="327"/>
                      </a:lnTo>
                      <a:lnTo>
                        <a:pt x="273" y="339"/>
                      </a:lnTo>
                      <a:lnTo>
                        <a:pt x="294" y="348"/>
                      </a:lnTo>
                      <a:lnTo>
                        <a:pt x="298" y="367"/>
                      </a:lnTo>
                      <a:lnTo>
                        <a:pt x="333" y="367"/>
                      </a:lnTo>
                      <a:lnTo>
                        <a:pt x="333" y="384"/>
                      </a:lnTo>
                      <a:lnTo>
                        <a:pt x="349" y="384"/>
                      </a:lnTo>
                      <a:lnTo>
                        <a:pt x="349" y="394"/>
                      </a:lnTo>
                      <a:lnTo>
                        <a:pt x="360" y="397"/>
                      </a:lnTo>
                      <a:lnTo>
                        <a:pt x="360" y="411"/>
                      </a:lnTo>
                      <a:lnTo>
                        <a:pt x="376" y="423"/>
                      </a:lnTo>
                      <a:lnTo>
                        <a:pt x="376" y="438"/>
                      </a:lnTo>
                      <a:lnTo>
                        <a:pt x="382" y="447"/>
                      </a:lnTo>
                      <a:lnTo>
                        <a:pt x="382" y="471"/>
                      </a:lnTo>
                      <a:lnTo>
                        <a:pt x="391" y="478"/>
                      </a:lnTo>
                      <a:lnTo>
                        <a:pt x="391" y="486"/>
                      </a:lnTo>
                      <a:lnTo>
                        <a:pt x="399" y="496"/>
                      </a:lnTo>
                      <a:lnTo>
                        <a:pt x="399" y="526"/>
                      </a:lnTo>
                      <a:lnTo>
                        <a:pt x="417" y="526"/>
                      </a:lnTo>
                      <a:lnTo>
                        <a:pt x="417" y="547"/>
                      </a:lnTo>
                      <a:lnTo>
                        <a:pt x="429" y="558"/>
                      </a:lnTo>
                      <a:lnTo>
                        <a:pt x="481" y="558"/>
                      </a:lnTo>
                      <a:lnTo>
                        <a:pt x="481" y="574"/>
                      </a:lnTo>
                      <a:lnTo>
                        <a:pt x="499" y="574"/>
                      </a:lnTo>
                      <a:lnTo>
                        <a:pt x="499" y="589"/>
                      </a:lnTo>
                      <a:lnTo>
                        <a:pt x="520" y="589"/>
                      </a:lnTo>
                      <a:lnTo>
                        <a:pt x="520" y="610"/>
                      </a:lnTo>
                      <a:lnTo>
                        <a:pt x="541" y="636"/>
                      </a:lnTo>
                      <a:lnTo>
                        <a:pt x="627" y="636"/>
                      </a:lnTo>
                      <a:lnTo>
                        <a:pt x="627" y="661"/>
                      </a:lnTo>
                      <a:lnTo>
                        <a:pt x="652" y="661"/>
                      </a:lnTo>
                      <a:lnTo>
                        <a:pt x="652" y="676"/>
                      </a:lnTo>
                      <a:lnTo>
                        <a:pt x="663" y="693"/>
                      </a:lnTo>
                      <a:lnTo>
                        <a:pt x="685" y="693"/>
                      </a:lnTo>
                      <a:lnTo>
                        <a:pt x="696" y="699"/>
                      </a:lnTo>
                      <a:lnTo>
                        <a:pt x="724" y="699"/>
                      </a:lnTo>
                      <a:lnTo>
                        <a:pt x="747" y="718"/>
                      </a:lnTo>
                      <a:lnTo>
                        <a:pt x="747" y="741"/>
                      </a:lnTo>
                      <a:lnTo>
                        <a:pt x="768" y="741"/>
                      </a:lnTo>
                      <a:lnTo>
                        <a:pt x="768" y="751"/>
                      </a:lnTo>
                      <a:lnTo>
                        <a:pt x="810" y="751"/>
                      </a:lnTo>
                      <a:lnTo>
                        <a:pt x="810" y="768"/>
                      </a:lnTo>
                      <a:lnTo>
                        <a:pt x="853" y="768"/>
                      </a:lnTo>
                      <a:lnTo>
                        <a:pt x="853" y="784"/>
                      </a:lnTo>
                      <a:lnTo>
                        <a:pt x="870" y="784"/>
                      </a:lnTo>
                      <a:lnTo>
                        <a:pt x="870" y="799"/>
                      </a:lnTo>
                      <a:lnTo>
                        <a:pt x="880" y="799"/>
                      </a:lnTo>
                      <a:lnTo>
                        <a:pt x="904" y="810"/>
                      </a:lnTo>
                      <a:lnTo>
                        <a:pt x="906" y="823"/>
                      </a:lnTo>
                      <a:lnTo>
                        <a:pt x="942" y="825"/>
                      </a:lnTo>
                      <a:lnTo>
                        <a:pt x="942" y="841"/>
                      </a:lnTo>
                      <a:lnTo>
                        <a:pt x="964" y="841"/>
                      </a:lnTo>
                      <a:lnTo>
                        <a:pt x="964" y="855"/>
                      </a:lnTo>
                      <a:lnTo>
                        <a:pt x="982" y="855"/>
                      </a:lnTo>
                      <a:lnTo>
                        <a:pt x="982" y="868"/>
                      </a:lnTo>
                      <a:lnTo>
                        <a:pt x="994" y="868"/>
                      </a:lnTo>
                      <a:lnTo>
                        <a:pt x="994" y="885"/>
                      </a:lnTo>
                      <a:lnTo>
                        <a:pt x="1011" y="885"/>
                      </a:lnTo>
                      <a:lnTo>
                        <a:pt x="1011" y="900"/>
                      </a:lnTo>
                      <a:lnTo>
                        <a:pt x="1020" y="904"/>
                      </a:lnTo>
                      <a:lnTo>
                        <a:pt x="1020" y="930"/>
                      </a:lnTo>
                      <a:lnTo>
                        <a:pt x="1045" y="930"/>
                      </a:lnTo>
                      <a:lnTo>
                        <a:pt x="1054" y="939"/>
                      </a:lnTo>
                      <a:lnTo>
                        <a:pt x="1068" y="939"/>
                      </a:lnTo>
                      <a:lnTo>
                        <a:pt x="1069" y="946"/>
                      </a:lnTo>
                      <a:lnTo>
                        <a:pt x="1087" y="946"/>
                      </a:lnTo>
                      <a:lnTo>
                        <a:pt x="1087" y="952"/>
                      </a:lnTo>
                      <a:lnTo>
                        <a:pt x="1111" y="952"/>
                      </a:lnTo>
                    </a:path>
                  </a:pathLst>
                </a:custGeom>
                <a:noFill/>
                <a:ln w="28575">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33" name="Freeform 189"/>
                <p:cNvSpPr>
                  <a:spLocks/>
                </p:cNvSpPr>
                <p:nvPr/>
              </p:nvSpPr>
              <p:spPr bwMode="auto">
                <a:xfrm>
                  <a:off x="1864" y="1685"/>
                  <a:ext cx="867" cy="719"/>
                </a:xfrm>
                <a:custGeom>
                  <a:avLst/>
                  <a:gdLst>
                    <a:gd name="T0" fmla="*/ 0 w 867"/>
                    <a:gd name="T1" fmla="*/ 22 h 719"/>
                    <a:gd name="T2" fmla="*/ 15 w 867"/>
                    <a:gd name="T3" fmla="*/ 36 h 719"/>
                    <a:gd name="T4" fmla="*/ 24 w 867"/>
                    <a:gd name="T5" fmla="*/ 56 h 719"/>
                    <a:gd name="T6" fmla="*/ 53 w 867"/>
                    <a:gd name="T7" fmla="*/ 68 h 719"/>
                    <a:gd name="T8" fmla="*/ 63 w 867"/>
                    <a:gd name="T9" fmla="*/ 92 h 719"/>
                    <a:gd name="T10" fmla="*/ 104 w 867"/>
                    <a:gd name="T11" fmla="*/ 99 h 719"/>
                    <a:gd name="T12" fmla="*/ 116 w 867"/>
                    <a:gd name="T13" fmla="*/ 113 h 719"/>
                    <a:gd name="T14" fmla="*/ 137 w 867"/>
                    <a:gd name="T15" fmla="*/ 128 h 719"/>
                    <a:gd name="T16" fmla="*/ 157 w 867"/>
                    <a:gd name="T17" fmla="*/ 133 h 719"/>
                    <a:gd name="T18" fmla="*/ 172 w 867"/>
                    <a:gd name="T19" fmla="*/ 140 h 719"/>
                    <a:gd name="T20" fmla="*/ 213 w 867"/>
                    <a:gd name="T21" fmla="*/ 166 h 719"/>
                    <a:gd name="T22" fmla="*/ 243 w 867"/>
                    <a:gd name="T23" fmla="*/ 176 h 719"/>
                    <a:gd name="T24" fmla="*/ 254 w 867"/>
                    <a:gd name="T25" fmla="*/ 184 h 719"/>
                    <a:gd name="T26" fmla="*/ 263 w 867"/>
                    <a:gd name="T27" fmla="*/ 200 h 719"/>
                    <a:gd name="T28" fmla="*/ 277 w 867"/>
                    <a:gd name="T29" fmla="*/ 225 h 719"/>
                    <a:gd name="T30" fmla="*/ 297 w 867"/>
                    <a:gd name="T31" fmla="*/ 234 h 719"/>
                    <a:gd name="T32" fmla="*/ 326 w 867"/>
                    <a:gd name="T33" fmla="*/ 238 h 719"/>
                    <a:gd name="T34" fmla="*/ 344 w 867"/>
                    <a:gd name="T35" fmla="*/ 261 h 719"/>
                    <a:gd name="T36" fmla="*/ 364 w 867"/>
                    <a:gd name="T37" fmla="*/ 267 h 719"/>
                    <a:gd name="T38" fmla="*/ 371 w 867"/>
                    <a:gd name="T39" fmla="*/ 282 h 719"/>
                    <a:gd name="T40" fmla="*/ 396 w 867"/>
                    <a:gd name="T41" fmla="*/ 302 h 719"/>
                    <a:gd name="T42" fmla="*/ 422 w 867"/>
                    <a:gd name="T43" fmla="*/ 318 h 719"/>
                    <a:gd name="T44" fmla="*/ 436 w 867"/>
                    <a:gd name="T45" fmla="*/ 329 h 719"/>
                    <a:gd name="T46" fmla="*/ 454 w 867"/>
                    <a:gd name="T47" fmla="*/ 353 h 719"/>
                    <a:gd name="T48" fmla="*/ 453 w 867"/>
                    <a:gd name="T49" fmla="*/ 375 h 719"/>
                    <a:gd name="T50" fmla="*/ 463 w 867"/>
                    <a:gd name="T51" fmla="*/ 389 h 719"/>
                    <a:gd name="T52" fmla="*/ 475 w 867"/>
                    <a:gd name="T53" fmla="*/ 416 h 719"/>
                    <a:gd name="T54" fmla="*/ 494 w 867"/>
                    <a:gd name="T55" fmla="*/ 425 h 719"/>
                    <a:gd name="T56" fmla="*/ 519 w 867"/>
                    <a:gd name="T57" fmla="*/ 441 h 719"/>
                    <a:gd name="T58" fmla="*/ 539 w 867"/>
                    <a:gd name="T59" fmla="*/ 450 h 719"/>
                    <a:gd name="T60" fmla="*/ 554 w 867"/>
                    <a:gd name="T61" fmla="*/ 461 h 719"/>
                    <a:gd name="T62" fmla="*/ 561 w 867"/>
                    <a:gd name="T63" fmla="*/ 479 h 719"/>
                    <a:gd name="T64" fmla="*/ 572 w 867"/>
                    <a:gd name="T65" fmla="*/ 488 h 719"/>
                    <a:gd name="T66" fmla="*/ 574 w 867"/>
                    <a:gd name="T67" fmla="*/ 506 h 719"/>
                    <a:gd name="T68" fmla="*/ 603 w 867"/>
                    <a:gd name="T69" fmla="*/ 522 h 719"/>
                    <a:gd name="T70" fmla="*/ 612 w 867"/>
                    <a:gd name="T71" fmla="*/ 540 h 719"/>
                    <a:gd name="T72" fmla="*/ 624 w 867"/>
                    <a:gd name="T73" fmla="*/ 557 h 719"/>
                    <a:gd name="T74" fmla="*/ 643 w 867"/>
                    <a:gd name="T75" fmla="*/ 571 h 719"/>
                    <a:gd name="T76" fmla="*/ 656 w 867"/>
                    <a:gd name="T77" fmla="*/ 574 h 719"/>
                    <a:gd name="T78" fmla="*/ 675 w 867"/>
                    <a:gd name="T79" fmla="*/ 592 h 719"/>
                    <a:gd name="T80" fmla="*/ 687 w 867"/>
                    <a:gd name="T81" fmla="*/ 603 h 719"/>
                    <a:gd name="T82" fmla="*/ 701 w 867"/>
                    <a:gd name="T83" fmla="*/ 614 h 719"/>
                    <a:gd name="T84" fmla="*/ 728 w 867"/>
                    <a:gd name="T85" fmla="*/ 632 h 719"/>
                    <a:gd name="T86" fmla="*/ 745 w 867"/>
                    <a:gd name="T87" fmla="*/ 652 h 719"/>
                    <a:gd name="T88" fmla="*/ 757 w 867"/>
                    <a:gd name="T89" fmla="*/ 656 h 719"/>
                    <a:gd name="T90" fmla="*/ 775 w 867"/>
                    <a:gd name="T91" fmla="*/ 661 h 719"/>
                    <a:gd name="T92" fmla="*/ 790 w 867"/>
                    <a:gd name="T93" fmla="*/ 674 h 719"/>
                    <a:gd name="T94" fmla="*/ 804 w 867"/>
                    <a:gd name="T95" fmla="*/ 681 h 719"/>
                    <a:gd name="T96" fmla="*/ 824 w 867"/>
                    <a:gd name="T97" fmla="*/ 697 h 719"/>
                    <a:gd name="T98" fmla="*/ 839 w 867"/>
                    <a:gd name="T99" fmla="*/ 719 h 7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67"/>
                    <a:gd name="T151" fmla="*/ 0 h 719"/>
                    <a:gd name="T152" fmla="*/ 867 w 867"/>
                    <a:gd name="T153" fmla="*/ 719 h 7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67" h="719">
                      <a:moveTo>
                        <a:pt x="1" y="0"/>
                      </a:moveTo>
                      <a:lnTo>
                        <a:pt x="0" y="22"/>
                      </a:lnTo>
                      <a:lnTo>
                        <a:pt x="13" y="28"/>
                      </a:lnTo>
                      <a:lnTo>
                        <a:pt x="15" y="36"/>
                      </a:lnTo>
                      <a:lnTo>
                        <a:pt x="24" y="43"/>
                      </a:lnTo>
                      <a:lnTo>
                        <a:pt x="24" y="56"/>
                      </a:lnTo>
                      <a:lnTo>
                        <a:pt x="31" y="68"/>
                      </a:lnTo>
                      <a:lnTo>
                        <a:pt x="53" y="68"/>
                      </a:lnTo>
                      <a:lnTo>
                        <a:pt x="51" y="81"/>
                      </a:lnTo>
                      <a:lnTo>
                        <a:pt x="63" y="92"/>
                      </a:lnTo>
                      <a:lnTo>
                        <a:pt x="92" y="92"/>
                      </a:lnTo>
                      <a:lnTo>
                        <a:pt x="104" y="99"/>
                      </a:lnTo>
                      <a:lnTo>
                        <a:pt x="104" y="111"/>
                      </a:lnTo>
                      <a:lnTo>
                        <a:pt x="116" y="113"/>
                      </a:lnTo>
                      <a:lnTo>
                        <a:pt x="125" y="128"/>
                      </a:lnTo>
                      <a:lnTo>
                        <a:pt x="137" y="128"/>
                      </a:lnTo>
                      <a:lnTo>
                        <a:pt x="137" y="133"/>
                      </a:lnTo>
                      <a:lnTo>
                        <a:pt x="157" y="133"/>
                      </a:lnTo>
                      <a:lnTo>
                        <a:pt x="157" y="139"/>
                      </a:lnTo>
                      <a:lnTo>
                        <a:pt x="172" y="140"/>
                      </a:lnTo>
                      <a:lnTo>
                        <a:pt x="172" y="166"/>
                      </a:lnTo>
                      <a:lnTo>
                        <a:pt x="213" y="166"/>
                      </a:lnTo>
                      <a:lnTo>
                        <a:pt x="220" y="176"/>
                      </a:lnTo>
                      <a:lnTo>
                        <a:pt x="243" y="176"/>
                      </a:lnTo>
                      <a:lnTo>
                        <a:pt x="243" y="184"/>
                      </a:lnTo>
                      <a:lnTo>
                        <a:pt x="254" y="184"/>
                      </a:lnTo>
                      <a:lnTo>
                        <a:pt x="254" y="195"/>
                      </a:lnTo>
                      <a:lnTo>
                        <a:pt x="263" y="200"/>
                      </a:lnTo>
                      <a:lnTo>
                        <a:pt x="263" y="210"/>
                      </a:lnTo>
                      <a:lnTo>
                        <a:pt x="277" y="225"/>
                      </a:lnTo>
                      <a:lnTo>
                        <a:pt x="297" y="225"/>
                      </a:lnTo>
                      <a:lnTo>
                        <a:pt x="297" y="234"/>
                      </a:lnTo>
                      <a:lnTo>
                        <a:pt x="318" y="234"/>
                      </a:lnTo>
                      <a:lnTo>
                        <a:pt x="326" y="238"/>
                      </a:lnTo>
                      <a:lnTo>
                        <a:pt x="326" y="248"/>
                      </a:lnTo>
                      <a:lnTo>
                        <a:pt x="344" y="261"/>
                      </a:lnTo>
                      <a:lnTo>
                        <a:pt x="357" y="261"/>
                      </a:lnTo>
                      <a:lnTo>
                        <a:pt x="364" y="267"/>
                      </a:lnTo>
                      <a:lnTo>
                        <a:pt x="364" y="277"/>
                      </a:lnTo>
                      <a:lnTo>
                        <a:pt x="371" y="282"/>
                      </a:lnTo>
                      <a:lnTo>
                        <a:pt x="371" y="302"/>
                      </a:lnTo>
                      <a:lnTo>
                        <a:pt x="396" y="302"/>
                      </a:lnTo>
                      <a:lnTo>
                        <a:pt x="405" y="318"/>
                      </a:lnTo>
                      <a:lnTo>
                        <a:pt x="422" y="318"/>
                      </a:lnTo>
                      <a:lnTo>
                        <a:pt x="422" y="329"/>
                      </a:lnTo>
                      <a:lnTo>
                        <a:pt x="436" y="329"/>
                      </a:lnTo>
                      <a:lnTo>
                        <a:pt x="436" y="353"/>
                      </a:lnTo>
                      <a:lnTo>
                        <a:pt x="454" y="353"/>
                      </a:lnTo>
                      <a:lnTo>
                        <a:pt x="454" y="368"/>
                      </a:lnTo>
                      <a:lnTo>
                        <a:pt x="453" y="375"/>
                      </a:lnTo>
                      <a:lnTo>
                        <a:pt x="462" y="383"/>
                      </a:lnTo>
                      <a:lnTo>
                        <a:pt x="463" y="389"/>
                      </a:lnTo>
                      <a:lnTo>
                        <a:pt x="475" y="398"/>
                      </a:lnTo>
                      <a:lnTo>
                        <a:pt x="475" y="416"/>
                      </a:lnTo>
                      <a:lnTo>
                        <a:pt x="484" y="425"/>
                      </a:lnTo>
                      <a:lnTo>
                        <a:pt x="494" y="425"/>
                      </a:lnTo>
                      <a:lnTo>
                        <a:pt x="509" y="443"/>
                      </a:lnTo>
                      <a:lnTo>
                        <a:pt x="519" y="441"/>
                      </a:lnTo>
                      <a:lnTo>
                        <a:pt x="527" y="450"/>
                      </a:lnTo>
                      <a:lnTo>
                        <a:pt x="539" y="450"/>
                      </a:lnTo>
                      <a:lnTo>
                        <a:pt x="539" y="461"/>
                      </a:lnTo>
                      <a:lnTo>
                        <a:pt x="554" y="461"/>
                      </a:lnTo>
                      <a:lnTo>
                        <a:pt x="554" y="475"/>
                      </a:lnTo>
                      <a:lnTo>
                        <a:pt x="561" y="479"/>
                      </a:lnTo>
                      <a:lnTo>
                        <a:pt x="561" y="488"/>
                      </a:lnTo>
                      <a:lnTo>
                        <a:pt x="572" y="488"/>
                      </a:lnTo>
                      <a:lnTo>
                        <a:pt x="574" y="497"/>
                      </a:lnTo>
                      <a:lnTo>
                        <a:pt x="574" y="506"/>
                      </a:lnTo>
                      <a:lnTo>
                        <a:pt x="593" y="522"/>
                      </a:lnTo>
                      <a:lnTo>
                        <a:pt x="603" y="522"/>
                      </a:lnTo>
                      <a:lnTo>
                        <a:pt x="612" y="531"/>
                      </a:lnTo>
                      <a:lnTo>
                        <a:pt x="612" y="540"/>
                      </a:lnTo>
                      <a:lnTo>
                        <a:pt x="624" y="548"/>
                      </a:lnTo>
                      <a:lnTo>
                        <a:pt x="624" y="557"/>
                      </a:lnTo>
                      <a:lnTo>
                        <a:pt x="643" y="557"/>
                      </a:lnTo>
                      <a:lnTo>
                        <a:pt x="643" y="571"/>
                      </a:lnTo>
                      <a:lnTo>
                        <a:pt x="655" y="571"/>
                      </a:lnTo>
                      <a:lnTo>
                        <a:pt x="656" y="574"/>
                      </a:lnTo>
                      <a:lnTo>
                        <a:pt x="675" y="575"/>
                      </a:lnTo>
                      <a:lnTo>
                        <a:pt x="675" y="592"/>
                      </a:lnTo>
                      <a:lnTo>
                        <a:pt x="687" y="592"/>
                      </a:lnTo>
                      <a:lnTo>
                        <a:pt x="687" y="603"/>
                      </a:lnTo>
                      <a:lnTo>
                        <a:pt x="701" y="603"/>
                      </a:lnTo>
                      <a:lnTo>
                        <a:pt x="701" y="614"/>
                      </a:lnTo>
                      <a:lnTo>
                        <a:pt x="728" y="614"/>
                      </a:lnTo>
                      <a:lnTo>
                        <a:pt x="728" y="632"/>
                      </a:lnTo>
                      <a:lnTo>
                        <a:pt x="745" y="632"/>
                      </a:lnTo>
                      <a:lnTo>
                        <a:pt x="745" y="652"/>
                      </a:lnTo>
                      <a:lnTo>
                        <a:pt x="757" y="652"/>
                      </a:lnTo>
                      <a:lnTo>
                        <a:pt x="757" y="656"/>
                      </a:lnTo>
                      <a:lnTo>
                        <a:pt x="771" y="656"/>
                      </a:lnTo>
                      <a:lnTo>
                        <a:pt x="775" y="661"/>
                      </a:lnTo>
                      <a:lnTo>
                        <a:pt x="790" y="663"/>
                      </a:lnTo>
                      <a:lnTo>
                        <a:pt x="790" y="674"/>
                      </a:lnTo>
                      <a:lnTo>
                        <a:pt x="793" y="681"/>
                      </a:lnTo>
                      <a:lnTo>
                        <a:pt x="804" y="681"/>
                      </a:lnTo>
                      <a:lnTo>
                        <a:pt x="804" y="697"/>
                      </a:lnTo>
                      <a:lnTo>
                        <a:pt x="824" y="697"/>
                      </a:lnTo>
                      <a:lnTo>
                        <a:pt x="839" y="712"/>
                      </a:lnTo>
                      <a:lnTo>
                        <a:pt x="839" y="719"/>
                      </a:lnTo>
                      <a:lnTo>
                        <a:pt x="867" y="719"/>
                      </a:lnTo>
                    </a:path>
                  </a:pathLst>
                </a:custGeom>
                <a:noFill/>
                <a:ln w="28575">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34" name="Freeform 190"/>
                <p:cNvSpPr>
                  <a:spLocks/>
                </p:cNvSpPr>
                <p:nvPr/>
              </p:nvSpPr>
              <p:spPr bwMode="auto">
                <a:xfrm>
                  <a:off x="2732" y="2396"/>
                  <a:ext cx="1623" cy="733"/>
                </a:xfrm>
                <a:custGeom>
                  <a:avLst/>
                  <a:gdLst>
                    <a:gd name="T0" fmla="*/ 0 w 1623"/>
                    <a:gd name="T1" fmla="*/ 21 h 733"/>
                    <a:gd name="T2" fmla="*/ 7 w 1623"/>
                    <a:gd name="T3" fmla="*/ 43 h 733"/>
                    <a:gd name="T4" fmla="*/ 19 w 1623"/>
                    <a:gd name="T5" fmla="*/ 61 h 733"/>
                    <a:gd name="T6" fmla="*/ 39 w 1623"/>
                    <a:gd name="T7" fmla="*/ 84 h 733"/>
                    <a:gd name="T8" fmla="*/ 62 w 1623"/>
                    <a:gd name="T9" fmla="*/ 91 h 733"/>
                    <a:gd name="T10" fmla="*/ 72 w 1623"/>
                    <a:gd name="T11" fmla="*/ 104 h 733"/>
                    <a:gd name="T12" fmla="*/ 96 w 1623"/>
                    <a:gd name="T13" fmla="*/ 112 h 733"/>
                    <a:gd name="T14" fmla="*/ 135 w 1623"/>
                    <a:gd name="T15" fmla="*/ 131 h 733"/>
                    <a:gd name="T16" fmla="*/ 149 w 1623"/>
                    <a:gd name="T17" fmla="*/ 136 h 733"/>
                    <a:gd name="T18" fmla="*/ 175 w 1623"/>
                    <a:gd name="T19" fmla="*/ 143 h 733"/>
                    <a:gd name="T20" fmla="*/ 205 w 1623"/>
                    <a:gd name="T21" fmla="*/ 158 h 733"/>
                    <a:gd name="T22" fmla="*/ 221 w 1623"/>
                    <a:gd name="T23" fmla="*/ 165 h 733"/>
                    <a:gd name="T24" fmla="*/ 231 w 1623"/>
                    <a:gd name="T25" fmla="*/ 185 h 733"/>
                    <a:gd name="T26" fmla="*/ 255 w 1623"/>
                    <a:gd name="T27" fmla="*/ 201 h 733"/>
                    <a:gd name="T28" fmla="*/ 270 w 1623"/>
                    <a:gd name="T29" fmla="*/ 212 h 733"/>
                    <a:gd name="T30" fmla="*/ 284 w 1623"/>
                    <a:gd name="T31" fmla="*/ 219 h 733"/>
                    <a:gd name="T32" fmla="*/ 291 w 1623"/>
                    <a:gd name="T33" fmla="*/ 234 h 733"/>
                    <a:gd name="T34" fmla="*/ 318 w 1623"/>
                    <a:gd name="T35" fmla="*/ 246 h 733"/>
                    <a:gd name="T36" fmla="*/ 330 w 1623"/>
                    <a:gd name="T37" fmla="*/ 258 h 733"/>
                    <a:gd name="T38" fmla="*/ 392 w 1623"/>
                    <a:gd name="T39" fmla="*/ 270 h 733"/>
                    <a:gd name="T40" fmla="*/ 402 w 1623"/>
                    <a:gd name="T41" fmla="*/ 293 h 733"/>
                    <a:gd name="T42" fmla="*/ 434 w 1623"/>
                    <a:gd name="T43" fmla="*/ 317 h 733"/>
                    <a:gd name="T44" fmla="*/ 448 w 1623"/>
                    <a:gd name="T45" fmla="*/ 326 h 733"/>
                    <a:gd name="T46" fmla="*/ 491 w 1623"/>
                    <a:gd name="T47" fmla="*/ 332 h 733"/>
                    <a:gd name="T48" fmla="*/ 513 w 1623"/>
                    <a:gd name="T49" fmla="*/ 341 h 733"/>
                    <a:gd name="T50" fmla="*/ 539 w 1623"/>
                    <a:gd name="T51" fmla="*/ 354 h 733"/>
                    <a:gd name="T52" fmla="*/ 557 w 1623"/>
                    <a:gd name="T53" fmla="*/ 370 h 733"/>
                    <a:gd name="T54" fmla="*/ 587 w 1623"/>
                    <a:gd name="T55" fmla="*/ 380 h 733"/>
                    <a:gd name="T56" fmla="*/ 614 w 1623"/>
                    <a:gd name="T57" fmla="*/ 397 h 733"/>
                    <a:gd name="T58" fmla="*/ 682 w 1623"/>
                    <a:gd name="T59" fmla="*/ 413 h 733"/>
                    <a:gd name="T60" fmla="*/ 717 w 1623"/>
                    <a:gd name="T61" fmla="*/ 432 h 733"/>
                    <a:gd name="T62" fmla="*/ 735 w 1623"/>
                    <a:gd name="T63" fmla="*/ 440 h 733"/>
                    <a:gd name="T64" fmla="*/ 754 w 1623"/>
                    <a:gd name="T65" fmla="*/ 453 h 733"/>
                    <a:gd name="T66" fmla="*/ 777 w 1623"/>
                    <a:gd name="T67" fmla="*/ 475 h 733"/>
                    <a:gd name="T68" fmla="*/ 799 w 1623"/>
                    <a:gd name="T69" fmla="*/ 486 h 733"/>
                    <a:gd name="T70" fmla="*/ 814 w 1623"/>
                    <a:gd name="T71" fmla="*/ 497 h 733"/>
                    <a:gd name="T72" fmla="*/ 823 w 1623"/>
                    <a:gd name="T73" fmla="*/ 516 h 733"/>
                    <a:gd name="T74" fmla="*/ 872 w 1623"/>
                    <a:gd name="T75" fmla="*/ 529 h 733"/>
                    <a:gd name="T76" fmla="*/ 891 w 1623"/>
                    <a:gd name="T77" fmla="*/ 543 h 733"/>
                    <a:gd name="T78" fmla="*/ 918 w 1623"/>
                    <a:gd name="T79" fmla="*/ 554 h 733"/>
                    <a:gd name="T80" fmla="*/ 977 w 1623"/>
                    <a:gd name="T81" fmla="*/ 567 h 733"/>
                    <a:gd name="T82" fmla="*/ 1035 w 1623"/>
                    <a:gd name="T83" fmla="*/ 578 h 733"/>
                    <a:gd name="T84" fmla="*/ 1315 w 1623"/>
                    <a:gd name="T85" fmla="*/ 591 h 733"/>
                    <a:gd name="T86" fmla="*/ 1365 w 1623"/>
                    <a:gd name="T87" fmla="*/ 612 h 733"/>
                    <a:gd name="T88" fmla="*/ 1467 w 1623"/>
                    <a:gd name="T89" fmla="*/ 636 h 733"/>
                    <a:gd name="T90" fmla="*/ 1559 w 1623"/>
                    <a:gd name="T91" fmla="*/ 661 h 733"/>
                    <a:gd name="T92" fmla="*/ 1623 w 1623"/>
                    <a:gd name="T93" fmla="*/ 693 h 7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3"/>
                    <a:gd name="T142" fmla="*/ 0 h 733"/>
                    <a:gd name="T143" fmla="*/ 1623 w 1623"/>
                    <a:gd name="T144" fmla="*/ 733 h 7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3" h="733">
                      <a:moveTo>
                        <a:pt x="0" y="0"/>
                      </a:moveTo>
                      <a:lnTo>
                        <a:pt x="0" y="21"/>
                      </a:lnTo>
                      <a:lnTo>
                        <a:pt x="7" y="24"/>
                      </a:lnTo>
                      <a:lnTo>
                        <a:pt x="7" y="43"/>
                      </a:lnTo>
                      <a:lnTo>
                        <a:pt x="19" y="50"/>
                      </a:lnTo>
                      <a:lnTo>
                        <a:pt x="19" y="61"/>
                      </a:lnTo>
                      <a:lnTo>
                        <a:pt x="39" y="61"/>
                      </a:lnTo>
                      <a:lnTo>
                        <a:pt x="39" y="84"/>
                      </a:lnTo>
                      <a:lnTo>
                        <a:pt x="59" y="84"/>
                      </a:lnTo>
                      <a:lnTo>
                        <a:pt x="62" y="91"/>
                      </a:lnTo>
                      <a:lnTo>
                        <a:pt x="72" y="91"/>
                      </a:lnTo>
                      <a:lnTo>
                        <a:pt x="72" y="104"/>
                      </a:lnTo>
                      <a:lnTo>
                        <a:pt x="79" y="112"/>
                      </a:lnTo>
                      <a:lnTo>
                        <a:pt x="96" y="112"/>
                      </a:lnTo>
                      <a:lnTo>
                        <a:pt x="115" y="131"/>
                      </a:lnTo>
                      <a:lnTo>
                        <a:pt x="135" y="131"/>
                      </a:lnTo>
                      <a:lnTo>
                        <a:pt x="134" y="136"/>
                      </a:lnTo>
                      <a:lnTo>
                        <a:pt x="149" y="136"/>
                      </a:lnTo>
                      <a:lnTo>
                        <a:pt x="149" y="142"/>
                      </a:lnTo>
                      <a:lnTo>
                        <a:pt x="175" y="143"/>
                      </a:lnTo>
                      <a:lnTo>
                        <a:pt x="175" y="158"/>
                      </a:lnTo>
                      <a:lnTo>
                        <a:pt x="205" y="158"/>
                      </a:lnTo>
                      <a:lnTo>
                        <a:pt x="204" y="163"/>
                      </a:lnTo>
                      <a:lnTo>
                        <a:pt x="221" y="165"/>
                      </a:lnTo>
                      <a:lnTo>
                        <a:pt x="221" y="174"/>
                      </a:lnTo>
                      <a:lnTo>
                        <a:pt x="231" y="185"/>
                      </a:lnTo>
                      <a:lnTo>
                        <a:pt x="241" y="185"/>
                      </a:lnTo>
                      <a:lnTo>
                        <a:pt x="255" y="201"/>
                      </a:lnTo>
                      <a:lnTo>
                        <a:pt x="255" y="212"/>
                      </a:lnTo>
                      <a:lnTo>
                        <a:pt x="270" y="212"/>
                      </a:lnTo>
                      <a:lnTo>
                        <a:pt x="271" y="219"/>
                      </a:lnTo>
                      <a:lnTo>
                        <a:pt x="284" y="219"/>
                      </a:lnTo>
                      <a:lnTo>
                        <a:pt x="291" y="224"/>
                      </a:lnTo>
                      <a:lnTo>
                        <a:pt x="291" y="234"/>
                      </a:lnTo>
                      <a:lnTo>
                        <a:pt x="318" y="234"/>
                      </a:lnTo>
                      <a:lnTo>
                        <a:pt x="318" y="246"/>
                      </a:lnTo>
                      <a:lnTo>
                        <a:pt x="330" y="246"/>
                      </a:lnTo>
                      <a:lnTo>
                        <a:pt x="330" y="258"/>
                      </a:lnTo>
                      <a:lnTo>
                        <a:pt x="383" y="258"/>
                      </a:lnTo>
                      <a:lnTo>
                        <a:pt x="392" y="270"/>
                      </a:lnTo>
                      <a:lnTo>
                        <a:pt x="402" y="270"/>
                      </a:lnTo>
                      <a:lnTo>
                        <a:pt x="402" y="293"/>
                      </a:lnTo>
                      <a:lnTo>
                        <a:pt x="434" y="293"/>
                      </a:lnTo>
                      <a:lnTo>
                        <a:pt x="434" y="317"/>
                      </a:lnTo>
                      <a:lnTo>
                        <a:pt x="448" y="317"/>
                      </a:lnTo>
                      <a:lnTo>
                        <a:pt x="448" y="326"/>
                      </a:lnTo>
                      <a:lnTo>
                        <a:pt x="491" y="326"/>
                      </a:lnTo>
                      <a:lnTo>
                        <a:pt x="491" y="332"/>
                      </a:lnTo>
                      <a:lnTo>
                        <a:pt x="511" y="333"/>
                      </a:lnTo>
                      <a:lnTo>
                        <a:pt x="513" y="341"/>
                      </a:lnTo>
                      <a:lnTo>
                        <a:pt x="539" y="341"/>
                      </a:lnTo>
                      <a:lnTo>
                        <a:pt x="539" y="354"/>
                      </a:lnTo>
                      <a:lnTo>
                        <a:pt x="557" y="354"/>
                      </a:lnTo>
                      <a:lnTo>
                        <a:pt x="557" y="370"/>
                      </a:lnTo>
                      <a:lnTo>
                        <a:pt x="587" y="370"/>
                      </a:lnTo>
                      <a:lnTo>
                        <a:pt x="587" y="380"/>
                      </a:lnTo>
                      <a:lnTo>
                        <a:pt x="614" y="380"/>
                      </a:lnTo>
                      <a:lnTo>
                        <a:pt x="614" y="397"/>
                      </a:lnTo>
                      <a:lnTo>
                        <a:pt x="667" y="397"/>
                      </a:lnTo>
                      <a:lnTo>
                        <a:pt x="682" y="413"/>
                      </a:lnTo>
                      <a:lnTo>
                        <a:pt x="701" y="413"/>
                      </a:lnTo>
                      <a:lnTo>
                        <a:pt x="717" y="432"/>
                      </a:lnTo>
                      <a:lnTo>
                        <a:pt x="728" y="432"/>
                      </a:lnTo>
                      <a:lnTo>
                        <a:pt x="735" y="440"/>
                      </a:lnTo>
                      <a:lnTo>
                        <a:pt x="735" y="453"/>
                      </a:lnTo>
                      <a:lnTo>
                        <a:pt x="754" y="453"/>
                      </a:lnTo>
                      <a:lnTo>
                        <a:pt x="754" y="475"/>
                      </a:lnTo>
                      <a:lnTo>
                        <a:pt x="777" y="475"/>
                      </a:lnTo>
                      <a:lnTo>
                        <a:pt x="777" y="486"/>
                      </a:lnTo>
                      <a:lnTo>
                        <a:pt x="799" y="486"/>
                      </a:lnTo>
                      <a:lnTo>
                        <a:pt x="799" y="497"/>
                      </a:lnTo>
                      <a:lnTo>
                        <a:pt x="814" y="497"/>
                      </a:lnTo>
                      <a:lnTo>
                        <a:pt x="814" y="514"/>
                      </a:lnTo>
                      <a:lnTo>
                        <a:pt x="823" y="516"/>
                      </a:lnTo>
                      <a:lnTo>
                        <a:pt x="823" y="529"/>
                      </a:lnTo>
                      <a:lnTo>
                        <a:pt x="872" y="529"/>
                      </a:lnTo>
                      <a:lnTo>
                        <a:pt x="872" y="543"/>
                      </a:lnTo>
                      <a:lnTo>
                        <a:pt x="891" y="543"/>
                      </a:lnTo>
                      <a:lnTo>
                        <a:pt x="891" y="554"/>
                      </a:lnTo>
                      <a:lnTo>
                        <a:pt x="918" y="554"/>
                      </a:lnTo>
                      <a:lnTo>
                        <a:pt x="918" y="567"/>
                      </a:lnTo>
                      <a:lnTo>
                        <a:pt x="977" y="567"/>
                      </a:lnTo>
                      <a:lnTo>
                        <a:pt x="977" y="578"/>
                      </a:lnTo>
                      <a:lnTo>
                        <a:pt x="1035" y="578"/>
                      </a:lnTo>
                      <a:lnTo>
                        <a:pt x="1035" y="591"/>
                      </a:lnTo>
                      <a:lnTo>
                        <a:pt x="1315" y="591"/>
                      </a:lnTo>
                      <a:lnTo>
                        <a:pt x="1315" y="612"/>
                      </a:lnTo>
                      <a:lnTo>
                        <a:pt x="1365" y="612"/>
                      </a:lnTo>
                      <a:lnTo>
                        <a:pt x="1365" y="636"/>
                      </a:lnTo>
                      <a:lnTo>
                        <a:pt x="1467" y="636"/>
                      </a:lnTo>
                      <a:lnTo>
                        <a:pt x="1467" y="661"/>
                      </a:lnTo>
                      <a:lnTo>
                        <a:pt x="1559" y="661"/>
                      </a:lnTo>
                      <a:lnTo>
                        <a:pt x="1559" y="693"/>
                      </a:lnTo>
                      <a:lnTo>
                        <a:pt x="1623" y="693"/>
                      </a:lnTo>
                      <a:lnTo>
                        <a:pt x="1623" y="733"/>
                      </a:lnTo>
                    </a:path>
                  </a:pathLst>
                </a:custGeom>
                <a:noFill/>
                <a:ln w="28575">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35" name="Freeform 191"/>
                <p:cNvSpPr>
                  <a:spLocks/>
                </p:cNvSpPr>
                <p:nvPr/>
              </p:nvSpPr>
              <p:spPr bwMode="auto">
                <a:xfrm>
                  <a:off x="4345" y="3129"/>
                  <a:ext cx="548" cy="373"/>
                </a:xfrm>
                <a:custGeom>
                  <a:avLst/>
                  <a:gdLst>
                    <a:gd name="T0" fmla="*/ 0 w 682"/>
                    <a:gd name="T1" fmla="*/ 0 h 499"/>
                    <a:gd name="T2" fmla="*/ 227 w 682"/>
                    <a:gd name="T3" fmla="*/ 0 h 499"/>
                    <a:gd name="T4" fmla="*/ 227 w 682"/>
                    <a:gd name="T5" fmla="*/ 94 h 499"/>
                    <a:gd name="T6" fmla="*/ 548 w 682"/>
                    <a:gd name="T7" fmla="*/ 94 h 499"/>
                    <a:gd name="T8" fmla="*/ 548 w 682"/>
                    <a:gd name="T9" fmla="*/ 373 h 499"/>
                    <a:gd name="T10" fmla="*/ 0 60000 65536"/>
                    <a:gd name="T11" fmla="*/ 0 60000 65536"/>
                    <a:gd name="T12" fmla="*/ 0 60000 65536"/>
                    <a:gd name="T13" fmla="*/ 0 60000 65536"/>
                    <a:gd name="T14" fmla="*/ 0 60000 65536"/>
                    <a:gd name="T15" fmla="*/ 0 w 682"/>
                    <a:gd name="T16" fmla="*/ 0 h 499"/>
                    <a:gd name="T17" fmla="*/ 682 w 682"/>
                    <a:gd name="T18" fmla="*/ 499 h 499"/>
                  </a:gdLst>
                  <a:ahLst/>
                  <a:cxnLst>
                    <a:cxn ang="T10">
                      <a:pos x="T0" y="T1"/>
                    </a:cxn>
                    <a:cxn ang="T11">
                      <a:pos x="T2" y="T3"/>
                    </a:cxn>
                    <a:cxn ang="T12">
                      <a:pos x="T4" y="T5"/>
                    </a:cxn>
                    <a:cxn ang="T13">
                      <a:pos x="T6" y="T7"/>
                    </a:cxn>
                    <a:cxn ang="T14">
                      <a:pos x="T8" y="T9"/>
                    </a:cxn>
                  </a:cxnLst>
                  <a:rect l="T15" t="T16" r="T17" b="T18"/>
                  <a:pathLst>
                    <a:path w="682" h="499">
                      <a:moveTo>
                        <a:pt x="0" y="0"/>
                      </a:moveTo>
                      <a:lnTo>
                        <a:pt x="282" y="0"/>
                      </a:lnTo>
                      <a:lnTo>
                        <a:pt x="282" y="126"/>
                      </a:lnTo>
                      <a:lnTo>
                        <a:pt x="682" y="126"/>
                      </a:lnTo>
                      <a:lnTo>
                        <a:pt x="682" y="499"/>
                      </a:lnTo>
                    </a:path>
                  </a:pathLst>
                </a:custGeom>
                <a:noFill/>
                <a:ln w="28575">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74" name="Group 552"/>
              <p:cNvGrpSpPr>
                <a:grpSpLocks/>
              </p:cNvGrpSpPr>
              <p:nvPr/>
            </p:nvGrpSpPr>
            <p:grpSpPr bwMode="auto">
              <a:xfrm>
                <a:off x="955" y="961"/>
                <a:ext cx="3694" cy="2286"/>
                <a:chOff x="955" y="961"/>
                <a:chExt cx="3694" cy="2286"/>
              </a:xfrm>
            </p:grpSpPr>
            <p:grpSp>
              <p:nvGrpSpPr>
                <p:cNvPr id="28775" name="Group 149"/>
                <p:cNvGrpSpPr>
                  <a:grpSpLocks/>
                </p:cNvGrpSpPr>
                <p:nvPr/>
              </p:nvGrpSpPr>
              <p:grpSpPr bwMode="auto">
                <a:xfrm>
                  <a:off x="955" y="961"/>
                  <a:ext cx="46" cy="46"/>
                  <a:chOff x="2035" y="1162"/>
                  <a:chExt cx="46" cy="46"/>
                </a:xfrm>
              </p:grpSpPr>
              <p:sp>
                <p:nvSpPr>
                  <p:cNvPr id="29130" name="Line 14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31" name="Line 14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76" name="Group 196"/>
                <p:cNvGrpSpPr>
                  <a:grpSpLocks/>
                </p:cNvGrpSpPr>
                <p:nvPr/>
              </p:nvGrpSpPr>
              <p:grpSpPr bwMode="auto">
                <a:xfrm>
                  <a:off x="1000" y="994"/>
                  <a:ext cx="46" cy="46"/>
                  <a:chOff x="2035" y="1162"/>
                  <a:chExt cx="46" cy="46"/>
                </a:xfrm>
              </p:grpSpPr>
              <p:sp>
                <p:nvSpPr>
                  <p:cNvPr id="29128" name="Line 19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29" name="Line 19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77" name="Group 199"/>
                <p:cNvGrpSpPr>
                  <a:grpSpLocks/>
                </p:cNvGrpSpPr>
                <p:nvPr/>
              </p:nvGrpSpPr>
              <p:grpSpPr bwMode="auto">
                <a:xfrm>
                  <a:off x="1024" y="1015"/>
                  <a:ext cx="46" cy="46"/>
                  <a:chOff x="2035" y="1162"/>
                  <a:chExt cx="46" cy="46"/>
                </a:xfrm>
              </p:grpSpPr>
              <p:sp>
                <p:nvSpPr>
                  <p:cNvPr id="29126" name="Line 20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27" name="Line 20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78" name="Group 202"/>
                <p:cNvGrpSpPr>
                  <a:grpSpLocks/>
                </p:cNvGrpSpPr>
                <p:nvPr/>
              </p:nvGrpSpPr>
              <p:grpSpPr bwMode="auto">
                <a:xfrm>
                  <a:off x="1037" y="1025"/>
                  <a:ext cx="46" cy="46"/>
                  <a:chOff x="2035" y="1162"/>
                  <a:chExt cx="46" cy="46"/>
                </a:xfrm>
              </p:grpSpPr>
              <p:sp>
                <p:nvSpPr>
                  <p:cNvPr id="29124" name="Line 20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25" name="Line 20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79" name="Group 205"/>
                <p:cNvGrpSpPr>
                  <a:grpSpLocks/>
                </p:cNvGrpSpPr>
                <p:nvPr/>
              </p:nvGrpSpPr>
              <p:grpSpPr bwMode="auto">
                <a:xfrm>
                  <a:off x="1067" y="1109"/>
                  <a:ext cx="46" cy="46"/>
                  <a:chOff x="2035" y="1162"/>
                  <a:chExt cx="46" cy="46"/>
                </a:xfrm>
              </p:grpSpPr>
              <p:sp>
                <p:nvSpPr>
                  <p:cNvPr id="29122" name="Line 20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23" name="Line 20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0" name="Group 208"/>
                <p:cNvGrpSpPr>
                  <a:grpSpLocks/>
                </p:cNvGrpSpPr>
                <p:nvPr/>
              </p:nvGrpSpPr>
              <p:grpSpPr bwMode="auto">
                <a:xfrm>
                  <a:off x="1072" y="1108"/>
                  <a:ext cx="46" cy="46"/>
                  <a:chOff x="2035" y="1162"/>
                  <a:chExt cx="46" cy="46"/>
                </a:xfrm>
              </p:grpSpPr>
              <p:sp>
                <p:nvSpPr>
                  <p:cNvPr id="29120" name="Line 20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21" name="Line 21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1" name="Group 211"/>
                <p:cNvGrpSpPr>
                  <a:grpSpLocks/>
                </p:cNvGrpSpPr>
                <p:nvPr/>
              </p:nvGrpSpPr>
              <p:grpSpPr bwMode="auto">
                <a:xfrm>
                  <a:off x="1077" y="1108"/>
                  <a:ext cx="46" cy="46"/>
                  <a:chOff x="2035" y="1162"/>
                  <a:chExt cx="46" cy="46"/>
                </a:xfrm>
              </p:grpSpPr>
              <p:sp>
                <p:nvSpPr>
                  <p:cNvPr id="29118" name="Line 21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19" name="Line 21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2" name="Group 214"/>
                <p:cNvGrpSpPr>
                  <a:grpSpLocks/>
                </p:cNvGrpSpPr>
                <p:nvPr/>
              </p:nvGrpSpPr>
              <p:grpSpPr bwMode="auto">
                <a:xfrm>
                  <a:off x="1095" y="1142"/>
                  <a:ext cx="46" cy="46"/>
                  <a:chOff x="2035" y="1162"/>
                  <a:chExt cx="46" cy="46"/>
                </a:xfrm>
              </p:grpSpPr>
              <p:sp>
                <p:nvSpPr>
                  <p:cNvPr id="29116" name="Line 21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17" name="Line 21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3" name="Group 217"/>
                <p:cNvGrpSpPr>
                  <a:grpSpLocks/>
                </p:cNvGrpSpPr>
                <p:nvPr/>
              </p:nvGrpSpPr>
              <p:grpSpPr bwMode="auto">
                <a:xfrm>
                  <a:off x="1104" y="1153"/>
                  <a:ext cx="46" cy="46"/>
                  <a:chOff x="2035" y="1162"/>
                  <a:chExt cx="46" cy="46"/>
                </a:xfrm>
              </p:grpSpPr>
              <p:sp>
                <p:nvSpPr>
                  <p:cNvPr id="29114" name="Line 21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15" name="Line 21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4" name="Group 220"/>
                <p:cNvGrpSpPr>
                  <a:grpSpLocks/>
                </p:cNvGrpSpPr>
                <p:nvPr/>
              </p:nvGrpSpPr>
              <p:grpSpPr bwMode="auto">
                <a:xfrm>
                  <a:off x="1099" y="1150"/>
                  <a:ext cx="46" cy="46"/>
                  <a:chOff x="2035" y="1162"/>
                  <a:chExt cx="46" cy="46"/>
                </a:xfrm>
              </p:grpSpPr>
              <p:sp>
                <p:nvSpPr>
                  <p:cNvPr id="29112" name="Line 22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13" name="Line 22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5" name="Group 223"/>
                <p:cNvGrpSpPr>
                  <a:grpSpLocks/>
                </p:cNvGrpSpPr>
                <p:nvPr/>
              </p:nvGrpSpPr>
              <p:grpSpPr bwMode="auto">
                <a:xfrm>
                  <a:off x="1098" y="1145"/>
                  <a:ext cx="46" cy="46"/>
                  <a:chOff x="2035" y="1162"/>
                  <a:chExt cx="46" cy="46"/>
                </a:xfrm>
              </p:grpSpPr>
              <p:sp>
                <p:nvSpPr>
                  <p:cNvPr id="29110" name="Line 22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11" name="Line 22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6" name="Group 226"/>
                <p:cNvGrpSpPr>
                  <a:grpSpLocks/>
                </p:cNvGrpSpPr>
                <p:nvPr/>
              </p:nvGrpSpPr>
              <p:grpSpPr bwMode="auto">
                <a:xfrm>
                  <a:off x="1117" y="1154"/>
                  <a:ext cx="46" cy="46"/>
                  <a:chOff x="2035" y="1162"/>
                  <a:chExt cx="46" cy="46"/>
                </a:xfrm>
              </p:grpSpPr>
              <p:sp>
                <p:nvSpPr>
                  <p:cNvPr id="29108" name="Line 22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09" name="Line 22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7" name="Group 229"/>
                <p:cNvGrpSpPr>
                  <a:grpSpLocks/>
                </p:cNvGrpSpPr>
                <p:nvPr/>
              </p:nvGrpSpPr>
              <p:grpSpPr bwMode="auto">
                <a:xfrm>
                  <a:off x="1153" y="1196"/>
                  <a:ext cx="46" cy="46"/>
                  <a:chOff x="2035" y="1162"/>
                  <a:chExt cx="46" cy="46"/>
                </a:xfrm>
              </p:grpSpPr>
              <p:sp>
                <p:nvSpPr>
                  <p:cNvPr id="29106" name="Line 23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07" name="Line 23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8" name="Group 232"/>
                <p:cNvGrpSpPr>
                  <a:grpSpLocks/>
                </p:cNvGrpSpPr>
                <p:nvPr/>
              </p:nvGrpSpPr>
              <p:grpSpPr bwMode="auto">
                <a:xfrm>
                  <a:off x="1165" y="1204"/>
                  <a:ext cx="46" cy="46"/>
                  <a:chOff x="2035" y="1162"/>
                  <a:chExt cx="46" cy="46"/>
                </a:xfrm>
              </p:grpSpPr>
              <p:sp>
                <p:nvSpPr>
                  <p:cNvPr id="29104" name="Line 23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05" name="Line 23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89" name="Group 235"/>
                <p:cNvGrpSpPr>
                  <a:grpSpLocks/>
                </p:cNvGrpSpPr>
                <p:nvPr/>
              </p:nvGrpSpPr>
              <p:grpSpPr bwMode="auto">
                <a:xfrm>
                  <a:off x="1200" y="1233"/>
                  <a:ext cx="46" cy="46"/>
                  <a:chOff x="2035" y="1162"/>
                  <a:chExt cx="46" cy="46"/>
                </a:xfrm>
              </p:grpSpPr>
              <p:sp>
                <p:nvSpPr>
                  <p:cNvPr id="29102" name="Line 23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03" name="Line 23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0" name="Group 238"/>
                <p:cNvGrpSpPr>
                  <a:grpSpLocks/>
                </p:cNvGrpSpPr>
                <p:nvPr/>
              </p:nvGrpSpPr>
              <p:grpSpPr bwMode="auto">
                <a:xfrm>
                  <a:off x="1219" y="1248"/>
                  <a:ext cx="46" cy="46"/>
                  <a:chOff x="2035" y="1162"/>
                  <a:chExt cx="46" cy="46"/>
                </a:xfrm>
              </p:grpSpPr>
              <p:sp>
                <p:nvSpPr>
                  <p:cNvPr id="29100" name="Line 23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101" name="Line 24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1" name="Group 241"/>
                <p:cNvGrpSpPr>
                  <a:grpSpLocks/>
                </p:cNvGrpSpPr>
                <p:nvPr/>
              </p:nvGrpSpPr>
              <p:grpSpPr bwMode="auto">
                <a:xfrm>
                  <a:off x="1282" y="1352"/>
                  <a:ext cx="46" cy="46"/>
                  <a:chOff x="2035" y="1162"/>
                  <a:chExt cx="46" cy="46"/>
                </a:xfrm>
              </p:grpSpPr>
              <p:sp>
                <p:nvSpPr>
                  <p:cNvPr id="29098" name="Line 24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99" name="Line 24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2" name="Group 244"/>
                <p:cNvGrpSpPr>
                  <a:grpSpLocks/>
                </p:cNvGrpSpPr>
                <p:nvPr/>
              </p:nvGrpSpPr>
              <p:grpSpPr bwMode="auto">
                <a:xfrm>
                  <a:off x="1303" y="1377"/>
                  <a:ext cx="46" cy="46"/>
                  <a:chOff x="2035" y="1162"/>
                  <a:chExt cx="46" cy="46"/>
                </a:xfrm>
              </p:grpSpPr>
              <p:sp>
                <p:nvSpPr>
                  <p:cNvPr id="29096" name="Line 24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97" name="Line 24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3" name="Group 247"/>
                <p:cNvGrpSpPr>
                  <a:grpSpLocks/>
                </p:cNvGrpSpPr>
                <p:nvPr/>
              </p:nvGrpSpPr>
              <p:grpSpPr bwMode="auto">
                <a:xfrm>
                  <a:off x="1309" y="1377"/>
                  <a:ext cx="46" cy="46"/>
                  <a:chOff x="2035" y="1162"/>
                  <a:chExt cx="46" cy="46"/>
                </a:xfrm>
              </p:grpSpPr>
              <p:sp>
                <p:nvSpPr>
                  <p:cNvPr id="29094" name="Line 24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95" name="Line 24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4" name="Group 250"/>
                <p:cNvGrpSpPr>
                  <a:grpSpLocks/>
                </p:cNvGrpSpPr>
                <p:nvPr/>
              </p:nvGrpSpPr>
              <p:grpSpPr bwMode="auto">
                <a:xfrm>
                  <a:off x="1324" y="1377"/>
                  <a:ext cx="46" cy="46"/>
                  <a:chOff x="2035" y="1162"/>
                  <a:chExt cx="46" cy="46"/>
                </a:xfrm>
              </p:grpSpPr>
              <p:sp>
                <p:nvSpPr>
                  <p:cNvPr id="29092" name="Line 25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93" name="Line 25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5" name="Group 253"/>
                <p:cNvGrpSpPr>
                  <a:grpSpLocks/>
                </p:cNvGrpSpPr>
                <p:nvPr/>
              </p:nvGrpSpPr>
              <p:grpSpPr bwMode="auto">
                <a:xfrm>
                  <a:off x="1343" y="1388"/>
                  <a:ext cx="46" cy="46"/>
                  <a:chOff x="2035" y="1162"/>
                  <a:chExt cx="46" cy="46"/>
                </a:xfrm>
              </p:grpSpPr>
              <p:sp>
                <p:nvSpPr>
                  <p:cNvPr id="29090" name="Line 25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91" name="Line 25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6" name="Group 256"/>
                <p:cNvGrpSpPr>
                  <a:grpSpLocks/>
                </p:cNvGrpSpPr>
                <p:nvPr/>
              </p:nvGrpSpPr>
              <p:grpSpPr bwMode="auto">
                <a:xfrm>
                  <a:off x="1355" y="1400"/>
                  <a:ext cx="46" cy="46"/>
                  <a:chOff x="2035" y="1162"/>
                  <a:chExt cx="46" cy="46"/>
                </a:xfrm>
              </p:grpSpPr>
              <p:sp>
                <p:nvSpPr>
                  <p:cNvPr id="29088" name="Line 25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89" name="Line 25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7" name="Group 259"/>
                <p:cNvGrpSpPr>
                  <a:grpSpLocks/>
                </p:cNvGrpSpPr>
                <p:nvPr/>
              </p:nvGrpSpPr>
              <p:grpSpPr bwMode="auto">
                <a:xfrm>
                  <a:off x="1386" y="1433"/>
                  <a:ext cx="46" cy="46"/>
                  <a:chOff x="2035" y="1162"/>
                  <a:chExt cx="46" cy="46"/>
                </a:xfrm>
              </p:grpSpPr>
              <p:sp>
                <p:nvSpPr>
                  <p:cNvPr id="29086" name="Line 26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87" name="Line 26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8" name="Group 262"/>
                <p:cNvGrpSpPr>
                  <a:grpSpLocks/>
                </p:cNvGrpSpPr>
                <p:nvPr/>
              </p:nvGrpSpPr>
              <p:grpSpPr bwMode="auto">
                <a:xfrm>
                  <a:off x="1391" y="1433"/>
                  <a:ext cx="46" cy="46"/>
                  <a:chOff x="2035" y="1162"/>
                  <a:chExt cx="46" cy="46"/>
                </a:xfrm>
              </p:grpSpPr>
              <p:sp>
                <p:nvSpPr>
                  <p:cNvPr id="29084" name="Line 26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85" name="Line 26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799" name="Group 265"/>
                <p:cNvGrpSpPr>
                  <a:grpSpLocks/>
                </p:cNvGrpSpPr>
                <p:nvPr/>
              </p:nvGrpSpPr>
              <p:grpSpPr bwMode="auto">
                <a:xfrm>
                  <a:off x="1394" y="1433"/>
                  <a:ext cx="46" cy="46"/>
                  <a:chOff x="2035" y="1162"/>
                  <a:chExt cx="46" cy="46"/>
                </a:xfrm>
              </p:grpSpPr>
              <p:sp>
                <p:nvSpPr>
                  <p:cNvPr id="29082" name="Line 26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83" name="Line 26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0" name="Group 268"/>
                <p:cNvGrpSpPr>
                  <a:grpSpLocks/>
                </p:cNvGrpSpPr>
                <p:nvPr/>
              </p:nvGrpSpPr>
              <p:grpSpPr bwMode="auto">
                <a:xfrm>
                  <a:off x="1397" y="1433"/>
                  <a:ext cx="46" cy="46"/>
                  <a:chOff x="2035" y="1162"/>
                  <a:chExt cx="46" cy="46"/>
                </a:xfrm>
              </p:grpSpPr>
              <p:sp>
                <p:nvSpPr>
                  <p:cNvPr id="29080" name="Line 26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81" name="Line 27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1" name="Group 271"/>
                <p:cNvGrpSpPr>
                  <a:grpSpLocks/>
                </p:cNvGrpSpPr>
                <p:nvPr/>
              </p:nvGrpSpPr>
              <p:grpSpPr bwMode="auto">
                <a:xfrm>
                  <a:off x="1401" y="1433"/>
                  <a:ext cx="46" cy="46"/>
                  <a:chOff x="2035" y="1162"/>
                  <a:chExt cx="46" cy="46"/>
                </a:xfrm>
              </p:grpSpPr>
              <p:sp>
                <p:nvSpPr>
                  <p:cNvPr id="29078" name="Line 27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79" name="Line 27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2" name="Group 274"/>
                <p:cNvGrpSpPr>
                  <a:grpSpLocks/>
                </p:cNvGrpSpPr>
                <p:nvPr/>
              </p:nvGrpSpPr>
              <p:grpSpPr bwMode="auto">
                <a:xfrm>
                  <a:off x="1421" y="1433"/>
                  <a:ext cx="46" cy="46"/>
                  <a:chOff x="2035" y="1162"/>
                  <a:chExt cx="46" cy="46"/>
                </a:xfrm>
              </p:grpSpPr>
              <p:sp>
                <p:nvSpPr>
                  <p:cNvPr id="29076" name="Line 27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77" name="Line 27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3" name="Group 277"/>
                <p:cNvGrpSpPr>
                  <a:grpSpLocks/>
                </p:cNvGrpSpPr>
                <p:nvPr/>
              </p:nvGrpSpPr>
              <p:grpSpPr bwMode="auto">
                <a:xfrm>
                  <a:off x="1424" y="1433"/>
                  <a:ext cx="46" cy="46"/>
                  <a:chOff x="2035" y="1162"/>
                  <a:chExt cx="46" cy="46"/>
                </a:xfrm>
              </p:grpSpPr>
              <p:sp>
                <p:nvSpPr>
                  <p:cNvPr id="29074" name="Line 27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75" name="Line 27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4" name="Group 280"/>
                <p:cNvGrpSpPr>
                  <a:grpSpLocks/>
                </p:cNvGrpSpPr>
                <p:nvPr/>
              </p:nvGrpSpPr>
              <p:grpSpPr bwMode="auto">
                <a:xfrm>
                  <a:off x="1440" y="1433"/>
                  <a:ext cx="46" cy="46"/>
                  <a:chOff x="2035" y="1162"/>
                  <a:chExt cx="46" cy="46"/>
                </a:xfrm>
              </p:grpSpPr>
              <p:sp>
                <p:nvSpPr>
                  <p:cNvPr id="29072" name="Line 28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73" name="Line 28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5" name="Group 283"/>
                <p:cNvGrpSpPr>
                  <a:grpSpLocks/>
                </p:cNvGrpSpPr>
                <p:nvPr/>
              </p:nvGrpSpPr>
              <p:grpSpPr bwMode="auto">
                <a:xfrm>
                  <a:off x="1457" y="1452"/>
                  <a:ext cx="46" cy="46"/>
                  <a:chOff x="2035" y="1162"/>
                  <a:chExt cx="46" cy="46"/>
                </a:xfrm>
              </p:grpSpPr>
              <p:sp>
                <p:nvSpPr>
                  <p:cNvPr id="29070" name="Line 28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71" name="Line 28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6" name="Group 286"/>
                <p:cNvGrpSpPr>
                  <a:grpSpLocks/>
                </p:cNvGrpSpPr>
                <p:nvPr/>
              </p:nvGrpSpPr>
              <p:grpSpPr bwMode="auto">
                <a:xfrm>
                  <a:off x="1475" y="1464"/>
                  <a:ext cx="46" cy="46"/>
                  <a:chOff x="2035" y="1162"/>
                  <a:chExt cx="46" cy="46"/>
                </a:xfrm>
              </p:grpSpPr>
              <p:sp>
                <p:nvSpPr>
                  <p:cNvPr id="29068" name="Line 28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69" name="Line 28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7" name="Group 289"/>
                <p:cNvGrpSpPr>
                  <a:grpSpLocks/>
                </p:cNvGrpSpPr>
                <p:nvPr/>
              </p:nvGrpSpPr>
              <p:grpSpPr bwMode="auto">
                <a:xfrm>
                  <a:off x="1484" y="1478"/>
                  <a:ext cx="46" cy="46"/>
                  <a:chOff x="2035" y="1162"/>
                  <a:chExt cx="46" cy="46"/>
                </a:xfrm>
              </p:grpSpPr>
              <p:sp>
                <p:nvSpPr>
                  <p:cNvPr id="29066" name="Line 29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67" name="Line 29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8" name="Group 292"/>
                <p:cNvGrpSpPr>
                  <a:grpSpLocks/>
                </p:cNvGrpSpPr>
                <p:nvPr/>
              </p:nvGrpSpPr>
              <p:grpSpPr bwMode="auto">
                <a:xfrm>
                  <a:off x="1522" y="1482"/>
                  <a:ext cx="46" cy="46"/>
                  <a:chOff x="2035" y="1162"/>
                  <a:chExt cx="46" cy="46"/>
                </a:xfrm>
              </p:grpSpPr>
              <p:sp>
                <p:nvSpPr>
                  <p:cNvPr id="29064" name="Line 29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65" name="Line 29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09" name="Group 295"/>
                <p:cNvGrpSpPr>
                  <a:grpSpLocks/>
                </p:cNvGrpSpPr>
                <p:nvPr/>
              </p:nvGrpSpPr>
              <p:grpSpPr bwMode="auto">
                <a:xfrm>
                  <a:off x="1561" y="1517"/>
                  <a:ext cx="46" cy="46"/>
                  <a:chOff x="2035" y="1162"/>
                  <a:chExt cx="46" cy="46"/>
                </a:xfrm>
              </p:grpSpPr>
              <p:sp>
                <p:nvSpPr>
                  <p:cNvPr id="29062" name="Line 29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63" name="Line 29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0" name="Group 298"/>
                <p:cNvGrpSpPr>
                  <a:grpSpLocks/>
                </p:cNvGrpSpPr>
                <p:nvPr/>
              </p:nvGrpSpPr>
              <p:grpSpPr bwMode="auto">
                <a:xfrm>
                  <a:off x="1566" y="1517"/>
                  <a:ext cx="46" cy="46"/>
                  <a:chOff x="2035" y="1162"/>
                  <a:chExt cx="46" cy="46"/>
                </a:xfrm>
              </p:grpSpPr>
              <p:sp>
                <p:nvSpPr>
                  <p:cNvPr id="29060" name="Line 29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61" name="Line 30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1" name="Group 301"/>
                <p:cNvGrpSpPr>
                  <a:grpSpLocks/>
                </p:cNvGrpSpPr>
                <p:nvPr/>
              </p:nvGrpSpPr>
              <p:grpSpPr bwMode="auto">
                <a:xfrm>
                  <a:off x="1584" y="1523"/>
                  <a:ext cx="46" cy="46"/>
                  <a:chOff x="2035" y="1162"/>
                  <a:chExt cx="46" cy="46"/>
                </a:xfrm>
              </p:grpSpPr>
              <p:sp>
                <p:nvSpPr>
                  <p:cNvPr id="29058" name="Line 30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59" name="Line 30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2" name="Group 304"/>
                <p:cNvGrpSpPr>
                  <a:grpSpLocks/>
                </p:cNvGrpSpPr>
                <p:nvPr/>
              </p:nvGrpSpPr>
              <p:grpSpPr bwMode="auto">
                <a:xfrm>
                  <a:off x="1588" y="1523"/>
                  <a:ext cx="46" cy="46"/>
                  <a:chOff x="2035" y="1162"/>
                  <a:chExt cx="46" cy="46"/>
                </a:xfrm>
              </p:grpSpPr>
              <p:sp>
                <p:nvSpPr>
                  <p:cNvPr id="29056" name="Line 30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57" name="Line 30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3" name="Group 307"/>
                <p:cNvGrpSpPr>
                  <a:grpSpLocks/>
                </p:cNvGrpSpPr>
                <p:nvPr/>
              </p:nvGrpSpPr>
              <p:grpSpPr bwMode="auto">
                <a:xfrm>
                  <a:off x="1593" y="1523"/>
                  <a:ext cx="46" cy="46"/>
                  <a:chOff x="2035" y="1162"/>
                  <a:chExt cx="46" cy="46"/>
                </a:xfrm>
              </p:grpSpPr>
              <p:sp>
                <p:nvSpPr>
                  <p:cNvPr id="29054" name="Line 30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55" name="Line 30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4" name="Group 310"/>
                <p:cNvGrpSpPr>
                  <a:grpSpLocks/>
                </p:cNvGrpSpPr>
                <p:nvPr/>
              </p:nvGrpSpPr>
              <p:grpSpPr bwMode="auto">
                <a:xfrm>
                  <a:off x="1632" y="1533"/>
                  <a:ext cx="46" cy="46"/>
                  <a:chOff x="2035" y="1162"/>
                  <a:chExt cx="46" cy="46"/>
                </a:xfrm>
              </p:grpSpPr>
              <p:sp>
                <p:nvSpPr>
                  <p:cNvPr id="29052" name="Line 31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53" name="Line 31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5" name="Group 313"/>
                <p:cNvGrpSpPr>
                  <a:grpSpLocks/>
                </p:cNvGrpSpPr>
                <p:nvPr/>
              </p:nvGrpSpPr>
              <p:grpSpPr bwMode="auto">
                <a:xfrm>
                  <a:off x="1651" y="1555"/>
                  <a:ext cx="46" cy="46"/>
                  <a:chOff x="2035" y="1162"/>
                  <a:chExt cx="46" cy="46"/>
                </a:xfrm>
              </p:grpSpPr>
              <p:sp>
                <p:nvSpPr>
                  <p:cNvPr id="29050" name="Line 31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51" name="Line 31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6" name="Group 316"/>
                <p:cNvGrpSpPr>
                  <a:grpSpLocks/>
                </p:cNvGrpSpPr>
                <p:nvPr/>
              </p:nvGrpSpPr>
              <p:grpSpPr bwMode="auto">
                <a:xfrm>
                  <a:off x="1666" y="1563"/>
                  <a:ext cx="46" cy="46"/>
                  <a:chOff x="2035" y="1162"/>
                  <a:chExt cx="46" cy="46"/>
                </a:xfrm>
              </p:grpSpPr>
              <p:sp>
                <p:nvSpPr>
                  <p:cNvPr id="29048" name="Line 31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49" name="Line 31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7" name="Group 319"/>
                <p:cNvGrpSpPr>
                  <a:grpSpLocks/>
                </p:cNvGrpSpPr>
                <p:nvPr/>
              </p:nvGrpSpPr>
              <p:grpSpPr bwMode="auto">
                <a:xfrm>
                  <a:off x="1690" y="1576"/>
                  <a:ext cx="46" cy="46"/>
                  <a:chOff x="2035" y="1162"/>
                  <a:chExt cx="46" cy="46"/>
                </a:xfrm>
              </p:grpSpPr>
              <p:sp>
                <p:nvSpPr>
                  <p:cNvPr id="29046" name="Line 32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47" name="Line 32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8" name="Group 322"/>
                <p:cNvGrpSpPr>
                  <a:grpSpLocks/>
                </p:cNvGrpSpPr>
                <p:nvPr/>
              </p:nvGrpSpPr>
              <p:grpSpPr bwMode="auto">
                <a:xfrm>
                  <a:off x="1705" y="1576"/>
                  <a:ext cx="46" cy="46"/>
                  <a:chOff x="2035" y="1162"/>
                  <a:chExt cx="46" cy="46"/>
                </a:xfrm>
              </p:grpSpPr>
              <p:sp>
                <p:nvSpPr>
                  <p:cNvPr id="29044" name="Line 32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45" name="Line 32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19" name="Group 325"/>
                <p:cNvGrpSpPr>
                  <a:grpSpLocks/>
                </p:cNvGrpSpPr>
                <p:nvPr/>
              </p:nvGrpSpPr>
              <p:grpSpPr bwMode="auto">
                <a:xfrm>
                  <a:off x="1725" y="1590"/>
                  <a:ext cx="46" cy="46"/>
                  <a:chOff x="2035" y="1162"/>
                  <a:chExt cx="46" cy="46"/>
                </a:xfrm>
              </p:grpSpPr>
              <p:sp>
                <p:nvSpPr>
                  <p:cNvPr id="29042" name="Line 32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43" name="Line 32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0" name="Group 328"/>
                <p:cNvGrpSpPr>
                  <a:grpSpLocks/>
                </p:cNvGrpSpPr>
                <p:nvPr/>
              </p:nvGrpSpPr>
              <p:grpSpPr bwMode="auto">
                <a:xfrm>
                  <a:off x="1738" y="1599"/>
                  <a:ext cx="46" cy="46"/>
                  <a:chOff x="2035" y="1162"/>
                  <a:chExt cx="46" cy="46"/>
                </a:xfrm>
              </p:grpSpPr>
              <p:sp>
                <p:nvSpPr>
                  <p:cNvPr id="29040" name="Line 32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41" name="Line 33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1" name="Group 331"/>
                <p:cNvGrpSpPr>
                  <a:grpSpLocks/>
                </p:cNvGrpSpPr>
                <p:nvPr/>
              </p:nvGrpSpPr>
              <p:grpSpPr bwMode="auto">
                <a:xfrm>
                  <a:off x="1775" y="1656"/>
                  <a:ext cx="46" cy="46"/>
                  <a:chOff x="2035" y="1162"/>
                  <a:chExt cx="46" cy="46"/>
                </a:xfrm>
              </p:grpSpPr>
              <p:sp>
                <p:nvSpPr>
                  <p:cNvPr id="29038" name="Line 33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39" name="Line 33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2" name="Group 334"/>
                <p:cNvGrpSpPr>
                  <a:grpSpLocks/>
                </p:cNvGrpSpPr>
                <p:nvPr/>
              </p:nvGrpSpPr>
              <p:grpSpPr bwMode="auto">
                <a:xfrm>
                  <a:off x="1819" y="1668"/>
                  <a:ext cx="46" cy="46"/>
                  <a:chOff x="2035" y="1162"/>
                  <a:chExt cx="46" cy="46"/>
                </a:xfrm>
              </p:grpSpPr>
              <p:sp>
                <p:nvSpPr>
                  <p:cNvPr id="29036" name="Line 33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37" name="Line 33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3" name="Group 337"/>
                <p:cNvGrpSpPr>
                  <a:grpSpLocks/>
                </p:cNvGrpSpPr>
                <p:nvPr/>
              </p:nvGrpSpPr>
              <p:grpSpPr bwMode="auto">
                <a:xfrm>
                  <a:off x="1841" y="1674"/>
                  <a:ext cx="46" cy="46"/>
                  <a:chOff x="2035" y="1162"/>
                  <a:chExt cx="46" cy="46"/>
                </a:xfrm>
              </p:grpSpPr>
              <p:sp>
                <p:nvSpPr>
                  <p:cNvPr id="29034" name="Line 33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35" name="Line 33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4" name="Group 340"/>
                <p:cNvGrpSpPr>
                  <a:grpSpLocks/>
                </p:cNvGrpSpPr>
                <p:nvPr/>
              </p:nvGrpSpPr>
              <p:grpSpPr bwMode="auto">
                <a:xfrm>
                  <a:off x="1871" y="1719"/>
                  <a:ext cx="46" cy="46"/>
                  <a:chOff x="2035" y="1162"/>
                  <a:chExt cx="46" cy="46"/>
                </a:xfrm>
              </p:grpSpPr>
              <p:sp>
                <p:nvSpPr>
                  <p:cNvPr id="29032" name="Line 34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33" name="Line 34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5" name="Group 343"/>
                <p:cNvGrpSpPr>
                  <a:grpSpLocks/>
                </p:cNvGrpSpPr>
                <p:nvPr/>
              </p:nvGrpSpPr>
              <p:grpSpPr bwMode="auto">
                <a:xfrm>
                  <a:off x="2045" y="1828"/>
                  <a:ext cx="46" cy="46"/>
                  <a:chOff x="2035" y="1162"/>
                  <a:chExt cx="46" cy="46"/>
                </a:xfrm>
              </p:grpSpPr>
              <p:sp>
                <p:nvSpPr>
                  <p:cNvPr id="29030" name="Line 34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31" name="Line 34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6" name="Group 347"/>
                <p:cNvGrpSpPr>
                  <a:grpSpLocks/>
                </p:cNvGrpSpPr>
                <p:nvPr/>
              </p:nvGrpSpPr>
              <p:grpSpPr bwMode="auto">
                <a:xfrm>
                  <a:off x="2259" y="1981"/>
                  <a:ext cx="46" cy="46"/>
                  <a:chOff x="2035" y="1162"/>
                  <a:chExt cx="46" cy="46"/>
                </a:xfrm>
              </p:grpSpPr>
              <p:sp>
                <p:nvSpPr>
                  <p:cNvPr id="29028" name="Line 34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29" name="Line 34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7" name="Group 350"/>
                <p:cNvGrpSpPr>
                  <a:grpSpLocks/>
                </p:cNvGrpSpPr>
                <p:nvPr/>
              </p:nvGrpSpPr>
              <p:grpSpPr bwMode="auto">
                <a:xfrm>
                  <a:off x="2291" y="2014"/>
                  <a:ext cx="46" cy="46"/>
                  <a:chOff x="2035" y="1162"/>
                  <a:chExt cx="46" cy="46"/>
                </a:xfrm>
              </p:grpSpPr>
              <p:sp>
                <p:nvSpPr>
                  <p:cNvPr id="29026" name="Line 35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27" name="Line 35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8" name="Group 353"/>
                <p:cNvGrpSpPr>
                  <a:grpSpLocks/>
                </p:cNvGrpSpPr>
                <p:nvPr/>
              </p:nvGrpSpPr>
              <p:grpSpPr bwMode="auto">
                <a:xfrm>
                  <a:off x="2484" y="2218"/>
                  <a:ext cx="46" cy="46"/>
                  <a:chOff x="2035" y="1162"/>
                  <a:chExt cx="46" cy="46"/>
                </a:xfrm>
              </p:grpSpPr>
              <p:sp>
                <p:nvSpPr>
                  <p:cNvPr id="29024" name="Line 35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25" name="Line 35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29" name="Group 356"/>
                <p:cNvGrpSpPr>
                  <a:grpSpLocks/>
                </p:cNvGrpSpPr>
                <p:nvPr/>
              </p:nvGrpSpPr>
              <p:grpSpPr bwMode="auto">
                <a:xfrm>
                  <a:off x="2555" y="2275"/>
                  <a:ext cx="46" cy="46"/>
                  <a:chOff x="2035" y="1162"/>
                  <a:chExt cx="46" cy="46"/>
                </a:xfrm>
              </p:grpSpPr>
              <p:sp>
                <p:nvSpPr>
                  <p:cNvPr id="29022" name="Line 35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23" name="Line 35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0" name="Group 359"/>
                <p:cNvGrpSpPr>
                  <a:grpSpLocks/>
                </p:cNvGrpSpPr>
                <p:nvPr/>
              </p:nvGrpSpPr>
              <p:grpSpPr bwMode="auto">
                <a:xfrm>
                  <a:off x="2681" y="2380"/>
                  <a:ext cx="46" cy="46"/>
                  <a:chOff x="2035" y="1162"/>
                  <a:chExt cx="46" cy="46"/>
                </a:xfrm>
              </p:grpSpPr>
              <p:sp>
                <p:nvSpPr>
                  <p:cNvPr id="29020" name="Line 36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21" name="Line 36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1" name="Group 362"/>
                <p:cNvGrpSpPr>
                  <a:grpSpLocks/>
                </p:cNvGrpSpPr>
                <p:nvPr/>
              </p:nvGrpSpPr>
              <p:grpSpPr bwMode="auto">
                <a:xfrm>
                  <a:off x="2685" y="2380"/>
                  <a:ext cx="46" cy="46"/>
                  <a:chOff x="2035" y="1162"/>
                  <a:chExt cx="46" cy="46"/>
                </a:xfrm>
              </p:grpSpPr>
              <p:sp>
                <p:nvSpPr>
                  <p:cNvPr id="29018" name="Line 36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19" name="Line 36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2" name="Group 365"/>
                <p:cNvGrpSpPr>
                  <a:grpSpLocks/>
                </p:cNvGrpSpPr>
                <p:nvPr/>
              </p:nvGrpSpPr>
              <p:grpSpPr bwMode="auto">
                <a:xfrm>
                  <a:off x="2711" y="2385"/>
                  <a:ext cx="46" cy="46"/>
                  <a:chOff x="2035" y="1162"/>
                  <a:chExt cx="46" cy="46"/>
                </a:xfrm>
              </p:grpSpPr>
              <p:sp>
                <p:nvSpPr>
                  <p:cNvPr id="29016" name="Line 36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17" name="Line 36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3" name="Group 368"/>
                <p:cNvGrpSpPr>
                  <a:grpSpLocks/>
                </p:cNvGrpSpPr>
                <p:nvPr/>
              </p:nvGrpSpPr>
              <p:grpSpPr bwMode="auto">
                <a:xfrm>
                  <a:off x="2755" y="2457"/>
                  <a:ext cx="46" cy="46"/>
                  <a:chOff x="2035" y="1162"/>
                  <a:chExt cx="46" cy="46"/>
                </a:xfrm>
              </p:grpSpPr>
              <p:sp>
                <p:nvSpPr>
                  <p:cNvPr id="29014" name="Line 36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15" name="Line 37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4" name="Group 371"/>
                <p:cNvGrpSpPr>
                  <a:grpSpLocks/>
                </p:cNvGrpSpPr>
                <p:nvPr/>
              </p:nvGrpSpPr>
              <p:grpSpPr bwMode="auto">
                <a:xfrm>
                  <a:off x="2905" y="2533"/>
                  <a:ext cx="46" cy="46"/>
                  <a:chOff x="2035" y="1162"/>
                  <a:chExt cx="46" cy="46"/>
                </a:xfrm>
              </p:grpSpPr>
              <p:sp>
                <p:nvSpPr>
                  <p:cNvPr id="29012" name="Line 37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13" name="Line 37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5" name="Group 374"/>
                <p:cNvGrpSpPr>
                  <a:grpSpLocks/>
                </p:cNvGrpSpPr>
                <p:nvPr/>
              </p:nvGrpSpPr>
              <p:grpSpPr bwMode="auto">
                <a:xfrm>
                  <a:off x="2962" y="2572"/>
                  <a:ext cx="46" cy="46"/>
                  <a:chOff x="2035" y="1162"/>
                  <a:chExt cx="46" cy="46"/>
                </a:xfrm>
              </p:grpSpPr>
              <p:sp>
                <p:nvSpPr>
                  <p:cNvPr id="29010" name="Line 37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11" name="Line 37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6" name="Group 377"/>
                <p:cNvGrpSpPr>
                  <a:grpSpLocks/>
                </p:cNvGrpSpPr>
                <p:nvPr/>
              </p:nvGrpSpPr>
              <p:grpSpPr bwMode="auto">
                <a:xfrm>
                  <a:off x="3015" y="2608"/>
                  <a:ext cx="46" cy="46"/>
                  <a:chOff x="2035" y="1162"/>
                  <a:chExt cx="46" cy="46"/>
                </a:xfrm>
              </p:grpSpPr>
              <p:sp>
                <p:nvSpPr>
                  <p:cNvPr id="29008" name="Line 37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09" name="Line 37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7" name="Group 380"/>
                <p:cNvGrpSpPr>
                  <a:grpSpLocks/>
                </p:cNvGrpSpPr>
                <p:nvPr/>
              </p:nvGrpSpPr>
              <p:grpSpPr bwMode="auto">
                <a:xfrm>
                  <a:off x="3081" y="2632"/>
                  <a:ext cx="46" cy="46"/>
                  <a:chOff x="2035" y="1162"/>
                  <a:chExt cx="46" cy="46"/>
                </a:xfrm>
              </p:grpSpPr>
              <p:sp>
                <p:nvSpPr>
                  <p:cNvPr id="29006" name="Line 38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07" name="Line 38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8" name="Group 383"/>
                <p:cNvGrpSpPr>
                  <a:grpSpLocks/>
                </p:cNvGrpSpPr>
                <p:nvPr/>
              </p:nvGrpSpPr>
              <p:grpSpPr bwMode="auto">
                <a:xfrm>
                  <a:off x="3132" y="2666"/>
                  <a:ext cx="46" cy="46"/>
                  <a:chOff x="2035" y="1162"/>
                  <a:chExt cx="46" cy="46"/>
                </a:xfrm>
              </p:grpSpPr>
              <p:sp>
                <p:nvSpPr>
                  <p:cNvPr id="29004" name="Line 38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05" name="Line 38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39" name="Group 386"/>
                <p:cNvGrpSpPr>
                  <a:grpSpLocks/>
                </p:cNvGrpSpPr>
                <p:nvPr/>
              </p:nvGrpSpPr>
              <p:grpSpPr bwMode="auto">
                <a:xfrm>
                  <a:off x="3183" y="2701"/>
                  <a:ext cx="46" cy="46"/>
                  <a:chOff x="2035" y="1162"/>
                  <a:chExt cx="46" cy="46"/>
                </a:xfrm>
              </p:grpSpPr>
              <p:sp>
                <p:nvSpPr>
                  <p:cNvPr id="29002" name="Line 38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03" name="Line 38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0" name="Group 389"/>
                <p:cNvGrpSpPr>
                  <a:grpSpLocks/>
                </p:cNvGrpSpPr>
                <p:nvPr/>
              </p:nvGrpSpPr>
              <p:grpSpPr bwMode="auto">
                <a:xfrm>
                  <a:off x="3214" y="2707"/>
                  <a:ext cx="46" cy="46"/>
                  <a:chOff x="2035" y="1162"/>
                  <a:chExt cx="46" cy="46"/>
                </a:xfrm>
              </p:grpSpPr>
              <p:sp>
                <p:nvSpPr>
                  <p:cNvPr id="29000" name="Line 39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9001" name="Line 39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1" name="Group 392"/>
                <p:cNvGrpSpPr>
                  <a:grpSpLocks/>
                </p:cNvGrpSpPr>
                <p:nvPr/>
              </p:nvGrpSpPr>
              <p:grpSpPr bwMode="auto">
                <a:xfrm>
                  <a:off x="3234" y="2717"/>
                  <a:ext cx="46" cy="46"/>
                  <a:chOff x="2035" y="1162"/>
                  <a:chExt cx="46" cy="46"/>
                </a:xfrm>
              </p:grpSpPr>
              <p:sp>
                <p:nvSpPr>
                  <p:cNvPr id="28998" name="Line 39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99" name="Line 39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2" name="Group 395"/>
                <p:cNvGrpSpPr>
                  <a:grpSpLocks/>
                </p:cNvGrpSpPr>
                <p:nvPr/>
              </p:nvGrpSpPr>
              <p:grpSpPr bwMode="auto">
                <a:xfrm>
                  <a:off x="3261" y="2726"/>
                  <a:ext cx="46" cy="46"/>
                  <a:chOff x="2035" y="1162"/>
                  <a:chExt cx="46" cy="46"/>
                </a:xfrm>
              </p:grpSpPr>
              <p:sp>
                <p:nvSpPr>
                  <p:cNvPr id="28996" name="Line 39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97" name="Line 39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3" name="Group 398"/>
                <p:cNvGrpSpPr>
                  <a:grpSpLocks/>
                </p:cNvGrpSpPr>
                <p:nvPr/>
              </p:nvGrpSpPr>
              <p:grpSpPr bwMode="auto">
                <a:xfrm>
                  <a:off x="3267" y="2741"/>
                  <a:ext cx="46" cy="46"/>
                  <a:chOff x="2035" y="1162"/>
                  <a:chExt cx="46" cy="46"/>
                </a:xfrm>
              </p:grpSpPr>
              <p:sp>
                <p:nvSpPr>
                  <p:cNvPr id="28994" name="Line 39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95" name="Line 40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4" name="Group 401"/>
                <p:cNvGrpSpPr>
                  <a:grpSpLocks/>
                </p:cNvGrpSpPr>
                <p:nvPr/>
              </p:nvGrpSpPr>
              <p:grpSpPr bwMode="auto">
                <a:xfrm>
                  <a:off x="3313" y="2753"/>
                  <a:ext cx="46" cy="46"/>
                  <a:chOff x="2035" y="1162"/>
                  <a:chExt cx="46" cy="46"/>
                </a:xfrm>
              </p:grpSpPr>
              <p:sp>
                <p:nvSpPr>
                  <p:cNvPr id="28992" name="Line 40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93" name="Line 40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5" name="Group 404"/>
                <p:cNvGrpSpPr>
                  <a:grpSpLocks/>
                </p:cNvGrpSpPr>
                <p:nvPr/>
              </p:nvGrpSpPr>
              <p:grpSpPr bwMode="auto">
                <a:xfrm>
                  <a:off x="3331" y="2769"/>
                  <a:ext cx="46" cy="46"/>
                  <a:chOff x="2035" y="1162"/>
                  <a:chExt cx="46" cy="46"/>
                </a:xfrm>
              </p:grpSpPr>
              <p:sp>
                <p:nvSpPr>
                  <p:cNvPr id="28990" name="Line 40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91" name="Line 40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6" name="Group 407"/>
                <p:cNvGrpSpPr>
                  <a:grpSpLocks/>
                </p:cNvGrpSpPr>
                <p:nvPr/>
              </p:nvGrpSpPr>
              <p:grpSpPr bwMode="auto">
                <a:xfrm>
                  <a:off x="3343" y="2769"/>
                  <a:ext cx="46" cy="46"/>
                  <a:chOff x="2035" y="1162"/>
                  <a:chExt cx="46" cy="46"/>
                </a:xfrm>
              </p:grpSpPr>
              <p:sp>
                <p:nvSpPr>
                  <p:cNvPr id="28988" name="Line 40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89" name="Line 40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7" name="Group 410"/>
                <p:cNvGrpSpPr>
                  <a:grpSpLocks/>
                </p:cNvGrpSpPr>
                <p:nvPr/>
              </p:nvGrpSpPr>
              <p:grpSpPr bwMode="auto">
                <a:xfrm>
                  <a:off x="3347" y="2769"/>
                  <a:ext cx="46" cy="46"/>
                  <a:chOff x="2035" y="1162"/>
                  <a:chExt cx="46" cy="46"/>
                </a:xfrm>
              </p:grpSpPr>
              <p:sp>
                <p:nvSpPr>
                  <p:cNvPr id="28986" name="Line 41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87" name="Line 41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8" name="Group 413"/>
                <p:cNvGrpSpPr>
                  <a:grpSpLocks/>
                </p:cNvGrpSpPr>
                <p:nvPr/>
              </p:nvGrpSpPr>
              <p:grpSpPr bwMode="auto">
                <a:xfrm>
                  <a:off x="3352" y="2769"/>
                  <a:ext cx="46" cy="46"/>
                  <a:chOff x="2035" y="1162"/>
                  <a:chExt cx="46" cy="46"/>
                </a:xfrm>
              </p:grpSpPr>
              <p:sp>
                <p:nvSpPr>
                  <p:cNvPr id="28984" name="Line 41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85" name="Line 41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49" name="Group 416"/>
                <p:cNvGrpSpPr>
                  <a:grpSpLocks/>
                </p:cNvGrpSpPr>
                <p:nvPr/>
              </p:nvGrpSpPr>
              <p:grpSpPr bwMode="auto">
                <a:xfrm>
                  <a:off x="3358" y="2769"/>
                  <a:ext cx="46" cy="46"/>
                  <a:chOff x="2035" y="1162"/>
                  <a:chExt cx="46" cy="46"/>
                </a:xfrm>
              </p:grpSpPr>
              <p:sp>
                <p:nvSpPr>
                  <p:cNvPr id="28982" name="Line 41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83" name="Line 41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0" name="Group 419"/>
                <p:cNvGrpSpPr>
                  <a:grpSpLocks/>
                </p:cNvGrpSpPr>
                <p:nvPr/>
              </p:nvGrpSpPr>
              <p:grpSpPr bwMode="auto">
                <a:xfrm>
                  <a:off x="3362" y="2769"/>
                  <a:ext cx="46" cy="46"/>
                  <a:chOff x="2035" y="1162"/>
                  <a:chExt cx="46" cy="46"/>
                </a:xfrm>
              </p:grpSpPr>
              <p:sp>
                <p:nvSpPr>
                  <p:cNvPr id="28980" name="Line 42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81" name="Line 42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1" name="Group 422"/>
                <p:cNvGrpSpPr>
                  <a:grpSpLocks/>
                </p:cNvGrpSpPr>
                <p:nvPr/>
              </p:nvGrpSpPr>
              <p:grpSpPr bwMode="auto">
                <a:xfrm>
                  <a:off x="3367" y="2769"/>
                  <a:ext cx="46" cy="46"/>
                  <a:chOff x="2035" y="1162"/>
                  <a:chExt cx="46" cy="46"/>
                </a:xfrm>
              </p:grpSpPr>
              <p:sp>
                <p:nvSpPr>
                  <p:cNvPr id="28978" name="Line 42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79" name="Line 42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2" name="Group 425"/>
                <p:cNvGrpSpPr>
                  <a:grpSpLocks/>
                </p:cNvGrpSpPr>
                <p:nvPr/>
              </p:nvGrpSpPr>
              <p:grpSpPr bwMode="auto">
                <a:xfrm>
                  <a:off x="3395" y="2786"/>
                  <a:ext cx="46" cy="46"/>
                  <a:chOff x="2035" y="1162"/>
                  <a:chExt cx="46" cy="46"/>
                </a:xfrm>
              </p:grpSpPr>
              <p:sp>
                <p:nvSpPr>
                  <p:cNvPr id="28976" name="Line 42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77" name="Line 42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3" name="Group 429"/>
                <p:cNvGrpSpPr>
                  <a:grpSpLocks/>
                </p:cNvGrpSpPr>
                <p:nvPr/>
              </p:nvGrpSpPr>
              <p:grpSpPr bwMode="auto">
                <a:xfrm>
                  <a:off x="3422" y="2803"/>
                  <a:ext cx="46" cy="46"/>
                  <a:chOff x="2035" y="1162"/>
                  <a:chExt cx="46" cy="46"/>
                </a:xfrm>
              </p:grpSpPr>
              <p:sp>
                <p:nvSpPr>
                  <p:cNvPr id="28974" name="Line 43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75" name="Line 43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4" name="Group 432"/>
                <p:cNvGrpSpPr>
                  <a:grpSpLocks/>
                </p:cNvGrpSpPr>
                <p:nvPr/>
              </p:nvGrpSpPr>
              <p:grpSpPr bwMode="auto">
                <a:xfrm>
                  <a:off x="3428" y="2803"/>
                  <a:ext cx="46" cy="46"/>
                  <a:chOff x="2035" y="1162"/>
                  <a:chExt cx="46" cy="46"/>
                </a:xfrm>
              </p:grpSpPr>
              <p:sp>
                <p:nvSpPr>
                  <p:cNvPr id="28972" name="Line 43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73" name="Line 43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5" name="Group 435"/>
                <p:cNvGrpSpPr>
                  <a:grpSpLocks/>
                </p:cNvGrpSpPr>
                <p:nvPr/>
              </p:nvGrpSpPr>
              <p:grpSpPr bwMode="auto">
                <a:xfrm>
                  <a:off x="3459" y="2828"/>
                  <a:ext cx="46" cy="46"/>
                  <a:chOff x="2035" y="1162"/>
                  <a:chExt cx="46" cy="46"/>
                </a:xfrm>
              </p:grpSpPr>
              <p:sp>
                <p:nvSpPr>
                  <p:cNvPr id="28970" name="Line 43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71" name="Line 43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6" name="Group 438"/>
                <p:cNvGrpSpPr>
                  <a:grpSpLocks/>
                </p:cNvGrpSpPr>
                <p:nvPr/>
              </p:nvGrpSpPr>
              <p:grpSpPr bwMode="auto">
                <a:xfrm>
                  <a:off x="3492" y="2857"/>
                  <a:ext cx="46" cy="46"/>
                  <a:chOff x="2035" y="1162"/>
                  <a:chExt cx="46" cy="46"/>
                </a:xfrm>
              </p:grpSpPr>
              <p:sp>
                <p:nvSpPr>
                  <p:cNvPr id="28968" name="Line 43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69" name="Line 44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7" name="Group 441"/>
                <p:cNvGrpSpPr>
                  <a:grpSpLocks/>
                </p:cNvGrpSpPr>
                <p:nvPr/>
              </p:nvGrpSpPr>
              <p:grpSpPr bwMode="auto">
                <a:xfrm>
                  <a:off x="3507" y="2857"/>
                  <a:ext cx="46" cy="46"/>
                  <a:chOff x="2035" y="1162"/>
                  <a:chExt cx="46" cy="46"/>
                </a:xfrm>
              </p:grpSpPr>
              <p:sp>
                <p:nvSpPr>
                  <p:cNvPr id="28966" name="Line 44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67" name="Line 44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8" name="Group 444"/>
                <p:cNvGrpSpPr>
                  <a:grpSpLocks/>
                </p:cNvGrpSpPr>
                <p:nvPr/>
              </p:nvGrpSpPr>
              <p:grpSpPr bwMode="auto">
                <a:xfrm>
                  <a:off x="3549" y="2899"/>
                  <a:ext cx="46" cy="46"/>
                  <a:chOff x="2035" y="1162"/>
                  <a:chExt cx="46" cy="46"/>
                </a:xfrm>
              </p:grpSpPr>
              <p:sp>
                <p:nvSpPr>
                  <p:cNvPr id="28964" name="Line 44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65" name="Line 44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59" name="Group 447"/>
                <p:cNvGrpSpPr>
                  <a:grpSpLocks/>
                </p:cNvGrpSpPr>
                <p:nvPr/>
              </p:nvGrpSpPr>
              <p:grpSpPr bwMode="auto">
                <a:xfrm>
                  <a:off x="3576" y="2899"/>
                  <a:ext cx="46" cy="46"/>
                  <a:chOff x="2035" y="1162"/>
                  <a:chExt cx="46" cy="46"/>
                </a:xfrm>
              </p:grpSpPr>
              <p:sp>
                <p:nvSpPr>
                  <p:cNvPr id="28962" name="Line 44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63" name="Line 44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0" name="Group 450"/>
                <p:cNvGrpSpPr>
                  <a:grpSpLocks/>
                </p:cNvGrpSpPr>
                <p:nvPr/>
              </p:nvGrpSpPr>
              <p:grpSpPr bwMode="auto">
                <a:xfrm>
                  <a:off x="3597" y="2915"/>
                  <a:ext cx="46" cy="46"/>
                  <a:chOff x="2035" y="1162"/>
                  <a:chExt cx="46" cy="46"/>
                </a:xfrm>
              </p:grpSpPr>
              <p:sp>
                <p:nvSpPr>
                  <p:cNvPr id="28960" name="Line 45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61" name="Line 45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1" name="Group 453"/>
                <p:cNvGrpSpPr>
                  <a:grpSpLocks/>
                </p:cNvGrpSpPr>
                <p:nvPr/>
              </p:nvGrpSpPr>
              <p:grpSpPr bwMode="auto">
                <a:xfrm>
                  <a:off x="3620" y="2927"/>
                  <a:ext cx="46" cy="46"/>
                  <a:chOff x="2035" y="1162"/>
                  <a:chExt cx="46" cy="46"/>
                </a:xfrm>
              </p:grpSpPr>
              <p:sp>
                <p:nvSpPr>
                  <p:cNvPr id="28958" name="Line 45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59" name="Line 45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2" name="Group 456"/>
                <p:cNvGrpSpPr>
                  <a:grpSpLocks/>
                </p:cNvGrpSpPr>
                <p:nvPr/>
              </p:nvGrpSpPr>
              <p:grpSpPr bwMode="auto">
                <a:xfrm>
                  <a:off x="3671" y="2936"/>
                  <a:ext cx="46" cy="46"/>
                  <a:chOff x="2035" y="1162"/>
                  <a:chExt cx="46" cy="46"/>
                </a:xfrm>
              </p:grpSpPr>
              <p:sp>
                <p:nvSpPr>
                  <p:cNvPr id="28956" name="Line 45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57" name="Line 45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3" name="Group 459"/>
                <p:cNvGrpSpPr>
                  <a:grpSpLocks/>
                </p:cNvGrpSpPr>
                <p:nvPr/>
              </p:nvGrpSpPr>
              <p:grpSpPr bwMode="auto">
                <a:xfrm>
                  <a:off x="3714" y="2950"/>
                  <a:ext cx="46" cy="46"/>
                  <a:chOff x="2035" y="1162"/>
                  <a:chExt cx="46" cy="46"/>
                </a:xfrm>
              </p:grpSpPr>
              <p:sp>
                <p:nvSpPr>
                  <p:cNvPr id="28954" name="Line 46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55" name="Line 46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4" name="Group 462"/>
                <p:cNvGrpSpPr>
                  <a:grpSpLocks/>
                </p:cNvGrpSpPr>
                <p:nvPr/>
              </p:nvGrpSpPr>
              <p:grpSpPr bwMode="auto">
                <a:xfrm>
                  <a:off x="3732" y="2950"/>
                  <a:ext cx="46" cy="46"/>
                  <a:chOff x="2035" y="1162"/>
                  <a:chExt cx="46" cy="46"/>
                </a:xfrm>
              </p:grpSpPr>
              <p:sp>
                <p:nvSpPr>
                  <p:cNvPr id="28952" name="Line 46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53" name="Line 46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5" name="Group 465"/>
                <p:cNvGrpSpPr>
                  <a:grpSpLocks/>
                </p:cNvGrpSpPr>
                <p:nvPr/>
              </p:nvGrpSpPr>
              <p:grpSpPr bwMode="auto">
                <a:xfrm>
                  <a:off x="3777" y="2962"/>
                  <a:ext cx="46" cy="46"/>
                  <a:chOff x="2035" y="1162"/>
                  <a:chExt cx="46" cy="46"/>
                </a:xfrm>
              </p:grpSpPr>
              <p:sp>
                <p:nvSpPr>
                  <p:cNvPr id="28950" name="Line 46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51" name="Line 46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6" name="Group 468"/>
                <p:cNvGrpSpPr>
                  <a:grpSpLocks/>
                </p:cNvGrpSpPr>
                <p:nvPr/>
              </p:nvGrpSpPr>
              <p:grpSpPr bwMode="auto">
                <a:xfrm>
                  <a:off x="3782" y="2962"/>
                  <a:ext cx="46" cy="46"/>
                  <a:chOff x="2035" y="1162"/>
                  <a:chExt cx="46" cy="46"/>
                </a:xfrm>
              </p:grpSpPr>
              <p:sp>
                <p:nvSpPr>
                  <p:cNvPr id="28948" name="Line 46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49" name="Line 47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7" name="Group 471"/>
                <p:cNvGrpSpPr>
                  <a:grpSpLocks/>
                </p:cNvGrpSpPr>
                <p:nvPr/>
              </p:nvGrpSpPr>
              <p:grpSpPr bwMode="auto">
                <a:xfrm>
                  <a:off x="3797" y="2962"/>
                  <a:ext cx="46" cy="46"/>
                  <a:chOff x="2035" y="1162"/>
                  <a:chExt cx="46" cy="46"/>
                </a:xfrm>
              </p:grpSpPr>
              <p:sp>
                <p:nvSpPr>
                  <p:cNvPr id="28946" name="Line 47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47" name="Line 47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8" name="Group 474"/>
                <p:cNvGrpSpPr>
                  <a:grpSpLocks/>
                </p:cNvGrpSpPr>
                <p:nvPr/>
              </p:nvGrpSpPr>
              <p:grpSpPr bwMode="auto">
                <a:xfrm>
                  <a:off x="3803" y="2962"/>
                  <a:ext cx="46" cy="46"/>
                  <a:chOff x="2035" y="1162"/>
                  <a:chExt cx="46" cy="46"/>
                </a:xfrm>
              </p:grpSpPr>
              <p:sp>
                <p:nvSpPr>
                  <p:cNvPr id="28944" name="Line 47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45" name="Line 47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69" name="Group 477"/>
                <p:cNvGrpSpPr>
                  <a:grpSpLocks/>
                </p:cNvGrpSpPr>
                <p:nvPr/>
              </p:nvGrpSpPr>
              <p:grpSpPr bwMode="auto">
                <a:xfrm>
                  <a:off x="3810" y="2962"/>
                  <a:ext cx="46" cy="46"/>
                  <a:chOff x="2035" y="1162"/>
                  <a:chExt cx="46" cy="46"/>
                </a:xfrm>
              </p:grpSpPr>
              <p:sp>
                <p:nvSpPr>
                  <p:cNvPr id="28942" name="Line 47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43" name="Line 47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0" name="Group 480"/>
                <p:cNvGrpSpPr>
                  <a:grpSpLocks/>
                </p:cNvGrpSpPr>
                <p:nvPr/>
              </p:nvGrpSpPr>
              <p:grpSpPr bwMode="auto">
                <a:xfrm>
                  <a:off x="3873" y="2962"/>
                  <a:ext cx="46" cy="46"/>
                  <a:chOff x="2035" y="1162"/>
                  <a:chExt cx="46" cy="46"/>
                </a:xfrm>
              </p:grpSpPr>
              <p:sp>
                <p:nvSpPr>
                  <p:cNvPr id="28940" name="Line 48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41" name="Line 48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1" name="Group 483"/>
                <p:cNvGrpSpPr>
                  <a:grpSpLocks/>
                </p:cNvGrpSpPr>
                <p:nvPr/>
              </p:nvGrpSpPr>
              <p:grpSpPr bwMode="auto">
                <a:xfrm>
                  <a:off x="3926" y="2962"/>
                  <a:ext cx="46" cy="46"/>
                  <a:chOff x="2035" y="1162"/>
                  <a:chExt cx="46" cy="46"/>
                </a:xfrm>
              </p:grpSpPr>
              <p:sp>
                <p:nvSpPr>
                  <p:cNvPr id="28938" name="Line 48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39" name="Line 48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2" name="Group 486"/>
                <p:cNvGrpSpPr>
                  <a:grpSpLocks/>
                </p:cNvGrpSpPr>
                <p:nvPr/>
              </p:nvGrpSpPr>
              <p:grpSpPr bwMode="auto">
                <a:xfrm>
                  <a:off x="3932" y="2962"/>
                  <a:ext cx="46" cy="46"/>
                  <a:chOff x="2035" y="1162"/>
                  <a:chExt cx="46" cy="46"/>
                </a:xfrm>
              </p:grpSpPr>
              <p:sp>
                <p:nvSpPr>
                  <p:cNvPr id="28936" name="Line 48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37" name="Line 48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3" name="Group 489"/>
                <p:cNvGrpSpPr>
                  <a:grpSpLocks/>
                </p:cNvGrpSpPr>
                <p:nvPr/>
              </p:nvGrpSpPr>
              <p:grpSpPr bwMode="auto">
                <a:xfrm>
                  <a:off x="3950" y="2962"/>
                  <a:ext cx="46" cy="46"/>
                  <a:chOff x="2035" y="1162"/>
                  <a:chExt cx="46" cy="46"/>
                </a:xfrm>
              </p:grpSpPr>
              <p:sp>
                <p:nvSpPr>
                  <p:cNvPr id="28934" name="Line 49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35" name="Line 49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4" name="Group 492"/>
                <p:cNvGrpSpPr>
                  <a:grpSpLocks/>
                </p:cNvGrpSpPr>
                <p:nvPr/>
              </p:nvGrpSpPr>
              <p:grpSpPr bwMode="auto">
                <a:xfrm>
                  <a:off x="3965" y="2962"/>
                  <a:ext cx="46" cy="46"/>
                  <a:chOff x="2035" y="1162"/>
                  <a:chExt cx="46" cy="46"/>
                </a:xfrm>
              </p:grpSpPr>
              <p:sp>
                <p:nvSpPr>
                  <p:cNvPr id="28932" name="Line 49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33" name="Line 49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5" name="Group 495"/>
                <p:cNvGrpSpPr>
                  <a:grpSpLocks/>
                </p:cNvGrpSpPr>
                <p:nvPr/>
              </p:nvGrpSpPr>
              <p:grpSpPr bwMode="auto">
                <a:xfrm>
                  <a:off x="4009" y="2962"/>
                  <a:ext cx="46" cy="46"/>
                  <a:chOff x="2035" y="1162"/>
                  <a:chExt cx="46" cy="46"/>
                </a:xfrm>
              </p:grpSpPr>
              <p:sp>
                <p:nvSpPr>
                  <p:cNvPr id="28930" name="Line 49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31" name="Line 49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6" name="Group 498"/>
                <p:cNvGrpSpPr>
                  <a:grpSpLocks/>
                </p:cNvGrpSpPr>
                <p:nvPr/>
              </p:nvGrpSpPr>
              <p:grpSpPr bwMode="auto">
                <a:xfrm>
                  <a:off x="4024" y="2984"/>
                  <a:ext cx="46" cy="46"/>
                  <a:chOff x="2035" y="1162"/>
                  <a:chExt cx="46" cy="46"/>
                </a:xfrm>
              </p:grpSpPr>
              <p:sp>
                <p:nvSpPr>
                  <p:cNvPr id="28928" name="Line 49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29" name="Line 50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7" name="Group 501"/>
                <p:cNvGrpSpPr>
                  <a:grpSpLocks/>
                </p:cNvGrpSpPr>
                <p:nvPr/>
              </p:nvGrpSpPr>
              <p:grpSpPr bwMode="auto">
                <a:xfrm>
                  <a:off x="4028" y="2984"/>
                  <a:ext cx="46" cy="46"/>
                  <a:chOff x="2035" y="1162"/>
                  <a:chExt cx="46" cy="46"/>
                </a:xfrm>
              </p:grpSpPr>
              <p:sp>
                <p:nvSpPr>
                  <p:cNvPr id="28926" name="Line 50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27" name="Line 50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8" name="Group 504"/>
                <p:cNvGrpSpPr>
                  <a:grpSpLocks/>
                </p:cNvGrpSpPr>
                <p:nvPr/>
              </p:nvGrpSpPr>
              <p:grpSpPr bwMode="auto">
                <a:xfrm>
                  <a:off x="4042" y="2984"/>
                  <a:ext cx="46" cy="46"/>
                  <a:chOff x="2035" y="1162"/>
                  <a:chExt cx="46" cy="46"/>
                </a:xfrm>
              </p:grpSpPr>
              <p:sp>
                <p:nvSpPr>
                  <p:cNvPr id="28924" name="Line 50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25" name="Line 50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79" name="Group 507"/>
                <p:cNvGrpSpPr>
                  <a:grpSpLocks/>
                </p:cNvGrpSpPr>
                <p:nvPr/>
              </p:nvGrpSpPr>
              <p:grpSpPr bwMode="auto">
                <a:xfrm>
                  <a:off x="4081" y="3008"/>
                  <a:ext cx="46" cy="46"/>
                  <a:chOff x="2035" y="1162"/>
                  <a:chExt cx="46" cy="46"/>
                </a:xfrm>
              </p:grpSpPr>
              <p:sp>
                <p:nvSpPr>
                  <p:cNvPr id="28922" name="Line 50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23" name="Line 50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0" name="Group 510"/>
                <p:cNvGrpSpPr>
                  <a:grpSpLocks/>
                </p:cNvGrpSpPr>
                <p:nvPr/>
              </p:nvGrpSpPr>
              <p:grpSpPr bwMode="auto">
                <a:xfrm>
                  <a:off x="4178" y="3029"/>
                  <a:ext cx="46" cy="46"/>
                  <a:chOff x="2035" y="1162"/>
                  <a:chExt cx="46" cy="46"/>
                </a:xfrm>
              </p:grpSpPr>
              <p:sp>
                <p:nvSpPr>
                  <p:cNvPr id="28920" name="Line 51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21" name="Line 51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1" name="Group 513"/>
                <p:cNvGrpSpPr>
                  <a:grpSpLocks/>
                </p:cNvGrpSpPr>
                <p:nvPr/>
              </p:nvGrpSpPr>
              <p:grpSpPr bwMode="auto">
                <a:xfrm>
                  <a:off x="4207" y="3029"/>
                  <a:ext cx="46" cy="46"/>
                  <a:chOff x="2035" y="1162"/>
                  <a:chExt cx="46" cy="46"/>
                </a:xfrm>
              </p:grpSpPr>
              <p:sp>
                <p:nvSpPr>
                  <p:cNvPr id="28918" name="Line 51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19" name="Line 51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2" name="Group 516"/>
                <p:cNvGrpSpPr>
                  <a:grpSpLocks/>
                </p:cNvGrpSpPr>
                <p:nvPr/>
              </p:nvGrpSpPr>
              <p:grpSpPr bwMode="auto">
                <a:xfrm>
                  <a:off x="4222" y="3029"/>
                  <a:ext cx="46" cy="46"/>
                  <a:chOff x="2035" y="1162"/>
                  <a:chExt cx="46" cy="46"/>
                </a:xfrm>
              </p:grpSpPr>
              <p:sp>
                <p:nvSpPr>
                  <p:cNvPr id="28916" name="Line 51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17" name="Line 51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3" name="Group 519"/>
                <p:cNvGrpSpPr>
                  <a:grpSpLocks/>
                </p:cNvGrpSpPr>
                <p:nvPr/>
              </p:nvGrpSpPr>
              <p:grpSpPr bwMode="auto">
                <a:xfrm>
                  <a:off x="4228" y="3029"/>
                  <a:ext cx="46" cy="46"/>
                  <a:chOff x="2035" y="1162"/>
                  <a:chExt cx="46" cy="46"/>
                </a:xfrm>
              </p:grpSpPr>
              <p:sp>
                <p:nvSpPr>
                  <p:cNvPr id="28914" name="Line 52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15" name="Line 52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4" name="Group 522"/>
                <p:cNvGrpSpPr>
                  <a:grpSpLocks/>
                </p:cNvGrpSpPr>
                <p:nvPr/>
              </p:nvGrpSpPr>
              <p:grpSpPr bwMode="auto">
                <a:xfrm>
                  <a:off x="4234" y="3029"/>
                  <a:ext cx="46" cy="46"/>
                  <a:chOff x="2035" y="1162"/>
                  <a:chExt cx="46" cy="46"/>
                </a:xfrm>
              </p:grpSpPr>
              <p:sp>
                <p:nvSpPr>
                  <p:cNvPr id="28912" name="Line 52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13" name="Line 52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5" name="Group 525"/>
                <p:cNvGrpSpPr>
                  <a:grpSpLocks/>
                </p:cNvGrpSpPr>
                <p:nvPr/>
              </p:nvGrpSpPr>
              <p:grpSpPr bwMode="auto">
                <a:xfrm>
                  <a:off x="4240" y="3029"/>
                  <a:ext cx="46" cy="46"/>
                  <a:chOff x="2035" y="1162"/>
                  <a:chExt cx="46" cy="46"/>
                </a:xfrm>
              </p:grpSpPr>
              <p:sp>
                <p:nvSpPr>
                  <p:cNvPr id="28910" name="Line 52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11" name="Line 52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6" name="Group 528"/>
                <p:cNvGrpSpPr>
                  <a:grpSpLocks/>
                </p:cNvGrpSpPr>
                <p:nvPr/>
              </p:nvGrpSpPr>
              <p:grpSpPr bwMode="auto">
                <a:xfrm>
                  <a:off x="4241" y="3029"/>
                  <a:ext cx="46" cy="46"/>
                  <a:chOff x="2035" y="1162"/>
                  <a:chExt cx="46" cy="46"/>
                </a:xfrm>
              </p:grpSpPr>
              <p:sp>
                <p:nvSpPr>
                  <p:cNvPr id="28908" name="Line 52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09" name="Line 53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7" name="Group 531"/>
                <p:cNvGrpSpPr>
                  <a:grpSpLocks/>
                </p:cNvGrpSpPr>
                <p:nvPr/>
              </p:nvGrpSpPr>
              <p:grpSpPr bwMode="auto">
                <a:xfrm>
                  <a:off x="4294" y="3067"/>
                  <a:ext cx="46" cy="46"/>
                  <a:chOff x="2035" y="1162"/>
                  <a:chExt cx="46" cy="46"/>
                </a:xfrm>
              </p:grpSpPr>
              <p:sp>
                <p:nvSpPr>
                  <p:cNvPr id="28906" name="Line 53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07" name="Line 53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8" name="Group 534"/>
                <p:cNvGrpSpPr>
                  <a:grpSpLocks/>
                </p:cNvGrpSpPr>
                <p:nvPr/>
              </p:nvGrpSpPr>
              <p:grpSpPr bwMode="auto">
                <a:xfrm>
                  <a:off x="4390" y="3107"/>
                  <a:ext cx="46" cy="46"/>
                  <a:chOff x="2035" y="1162"/>
                  <a:chExt cx="46" cy="46"/>
                </a:xfrm>
              </p:grpSpPr>
              <p:sp>
                <p:nvSpPr>
                  <p:cNvPr id="28904" name="Line 53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05" name="Line 53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89" name="Group 537"/>
                <p:cNvGrpSpPr>
                  <a:grpSpLocks/>
                </p:cNvGrpSpPr>
                <p:nvPr/>
              </p:nvGrpSpPr>
              <p:grpSpPr bwMode="auto">
                <a:xfrm>
                  <a:off x="4410" y="3107"/>
                  <a:ext cx="46" cy="46"/>
                  <a:chOff x="2035" y="1162"/>
                  <a:chExt cx="46" cy="46"/>
                </a:xfrm>
              </p:grpSpPr>
              <p:sp>
                <p:nvSpPr>
                  <p:cNvPr id="28902" name="Line 53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03" name="Line 53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90" name="Group 540"/>
                <p:cNvGrpSpPr>
                  <a:grpSpLocks/>
                </p:cNvGrpSpPr>
                <p:nvPr/>
              </p:nvGrpSpPr>
              <p:grpSpPr bwMode="auto">
                <a:xfrm>
                  <a:off x="4473" y="3107"/>
                  <a:ext cx="46" cy="46"/>
                  <a:chOff x="2035" y="1162"/>
                  <a:chExt cx="46" cy="46"/>
                </a:xfrm>
              </p:grpSpPr>
              <p:sp>
                <p:nvSpPr>
                  <p:cNvPr id="28900" name="Line 54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901" name="Line 54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91" name="Group 543"/>
                <p:cNvGrpSpPr>
                  <a:grpSpLocks/>
                </p:cNvGrpSpPr>
                <p:nvPr/>
              </p:nvGrpSpPr>
              <p:grpSpPr bwMode="auto">
                <a:xfrm>
                  <a:off x="4525" y="3107"/>
                  <a:ext cx="46" cy="46"/>
                  <a:chOff x="2035" y="1162"/>
                  <a:chExt cx="46" cy="46"/>
                </a:xfrm>
              </p:grpSpPr>
              <p:sp>
                <p:nvSpPr>
                  <p:cNvPr id="28898" name="Line 54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899" name="Line 54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92" name="Group 546"/>
                <p:cNvGrpSpPr>
                  <a:grpSpLocks/>
                </p:cNvGrpSpPr>
                <p:nvPr/>
              </p:nvGrpSpPr>
              <p:grpSpPr bwMode="auto">
                <a:xfrm>
                  <a:off x="4576" y="3201"/>
                  <a:ext cx="46" cy="46"/>
                  <a:chOff x="2035" y="1162"/>
                  <a:chExt cx="46" cy="46"/>
                </a:xfrm>
              </p:grpSpPr>
              <p:sp>
                <p:nvSpPr>
                  <p:cNvPr id="28896" name="Line 54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897" name="Line 54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28893" name="Group 549"/>
                <p:cNvGrpSpPr>
                  <a:grpSpLocks/>
                </p:cNvGrpSpPr>
                <p:nvPr/>
              </p:nvGrpSpPr>
              <p:grpSpPr bwMode="auto">
                <a:xfrm>
                  <a:off x="4603" y="3201"/>
                  <a:ext cx="46" cy="46"/>
                  <a:chOff x="2035" y="1162"/>
                  <a:chExt cx="46" cy="46"/>
                </a:xfrm>
              </p:grpSpPr>
              <p:sp>
                <p:nvSpPr>
                  <p:cNvPr id="28894" name="Line 55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28895" name="Line 55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grpSp>
        <p:sp>
          <p:nvSpPr>
            <p:cNvPr id="28750" name="Rectangle 2344"/>
            <p:cNvSpPr>
              <a:spLocks noChangeArrowheads="1"/>
            </p:cNvSpPr>
            <p:nvPr/>
          </p:nvSpPr>
          <p:spPr bwMode="auto">
            <a:xfrm>
              <a:off x="3791090" y="5290138"/>
              <a:ext cx="851989" cy="167728"/>
            </a:xfrm>
            <a:prstGeom prst="rect">
              <a:avLst/>
            </a:prstGeom>
            <a:noFill/>
            <a:ln w="9525">
              <a:noFill/>
              <a:miter lim="800000"/>
              <a:headEnd/>
              <a:tailEnd/>
            </a:ln>
          </p:spPr>
          <p:txBody>
            <a:bodyPr wrap="none" lIns="0" tIns="0" rIns="0" bIns="0">
              <a:spAutoFit/>
            </a:bodyPr>
            <a:lstStyle/>
            <a:p>
              <a:pPr algn="ctr">
                <a:spcBef>
                  <a:spcPct val="0"/>
                </a:spcBef>
              </a:pPr>
              <a:r>
                <a:rPr lang="en-US" sz="1400" b="1">
                  <a:solidFill>
                    <a:srgbClr val="FFFFFF"/>
                  </a:solidFill>
                  <a:latin typeface="Arial"/>
                  <a:cs typeface="Arial" charset="0"/>
                </a:rPr>
                <a:t>Time (months)</a:t>
              </a:r>
            </a:p>
          </p:txBody>
        </p:sp>
        <p:sp>
          <p:nvSpPr>
            <p:cNvPr id="28751" name="Rectangle 2345"/>
            <p:cNvSpPr>
              <a:spLocks noChangeArrowheads="1"/>
            </p:cNvSpPr>
            <p:nvPr/>
          </p:nvSpPr>
          <p:spPr bwMode="auto">
            <a:xfrm rot="16200000">
              <a:off x="707641" y="3463327"/>
              <a:ext cx="799942" cy="148806"/>
            </a:xfrm>
            <a:prstGeom prst="rect">
              <a:avLst/>
            </a:prstGeom>
            <a:noFill/>
            <a:ln w="9525">
              <a:noFill/>
              <a:miter lim="800000"/>
              <a:headEnd/>
              <a:tailEnd/>
            </a:ln>
          </p:spPr>
          <p:txBody>
            <a:bodyPr wrap="none" lIns="0" tIns="0" rIns="0" bIns="0">
              <a:spAutoFit/>
            </a:bodyPr>
            <a:lstStyle/>
            <a:p>
              <a:pPr algn="ctr">
                <a:spcBef>
                  <a:spcPct val="0"/>
                </a:spcBef>
              </a:pPr>
              <a:r>
                <a:rPr lang="en-US" sz="1400" b="1">
                  <a:solidFill>
                    <a:srgbClr val="FFFFFF"/>
                  </a:solidFill>
                  <a:latin typeface="Arial"/>
                  <a:cs typeface="Arial" charset="0"/>
                </a:rPr>
                <a:t>Patients (%)</a:t>
              </a:r>
            </a:p>
          </p:txBody>
        </p:sp>
        <p:grpSp>
          <p:nvGrpSpPr>
            <p:cNvPr id="28752" name="Group 66"/>
            <p:cNvGrpSpPr>
              <a:grpSpLocks/>
            </p:cNvGrpSpPr>
            <p:nvPr/>
          </p:nvGrpSpPr>
          <p:grpSpPr bwMode="auto">
            <a:xfrm>
              <a:off x="1182404" y="1901679"/>
              <a:ext cx="334054" cy="3217521"/>
              <a:chOff x="636" y="944"/>
              <a:chExt cx="271" cy="2723"/>
            </a:xfrm>
          </p:grpSpPr>
          <p:sp>
            <p:nvSpPr>
              <p:cNvPr id="28767" name="TextBox 54"/>
              <p:cNvSpPr txBox="1">
                <a:spLocks noChangeArrowheads="1"/>
              </p:cNvSpPr>
              <p:nvPr/>
            </p:nvSpPr>
            <p:spPr bwMode="auto">
              <a:xfrm>
                <a:off x="636" y="944"/>
                <a:ext cx="271" cy="203"/>
              </a:xfrm>
              <a:prstGeom prst="rect">
                <a:avLst/>
              </a:prstGeom>
              <a:noFill/>
              <a:ln w="9525">
                <a:noFill/>
                <a:miter lim="800000"/>
                <a:headEnd/>
                <a:tailEnd/>
              </a:ln>
            </p:spPr>
            <p:txBody>
              <a:bodyPr wrap="none">
                <a:spAutoFit/>
              </a:bodyPr>
              <a:lstStyle/>
              <a:p>
                <a:pPr algn="r">
                  <a:spcBef>
                    <a:spcPct val="50000"/>
                  </a:spcBef>
                </a:pPr>
                <a:r>
                  <a:rPr lang="en-US" sz="1400" b="1">
                    <a:solidFill>
                      <a:srgbClr val="FFFFFF"/>
                    </a:solidFill>
                    <a:latin typeface="Arial"/>
                    <a:cs typeface="Arial" charset="0"/>
                  </a:rPr>
                  <a:t>100</a:t>
                </a:r>
              </a:p>
            </p:txBody>
          </p:sp>
          <p:sp>
            <p:nvSpPr>
              <p:cNvPr id="28768" name="TextBox 54"/>
              <p:cNvSpPr txBox="1">
                <a:spLocks noChangeArrowheads="1"/>
              </p:cNvSpPr>
              <p:nvPr/>
            </p:nvSpPr>
            <p:spPr bwMode="auto">
              <a:xfrm>
                <a:off x="692" y="1448"/>
                <a:ext cx="215" cy="203"/>
              </a:xfrm>
              <a:prstGeom prst="rect">
                <a:avLst/>
              </a:prstGeom>
              <a:noFill/>
              <a:ln w="9525">
                <a:noFill/>
                <a:miter lim="800000"/>
                <a:headEnd/>
                <a:tailEnd/>
              </a:ln>
            </p:spPr>
            <p:txBody>
              <a:bodyPr wrap="none">
                <a:spAutoFit/>
              </a:bodyPr>
              <a:lstStyle/>
              <a:p>
                <a:pPr algn="r">
                  <a:spcBef>
                    <a:spcPct val="50000"/>
                  </a:spcBef>
                </a:pPr>
                <a:r>
                  <a:rPr lang="en-US" sz="1400" b="1">
                    <a:solidFill>
                      <a:srgbClr val="FFFFFF"/>
                    </a:solidFill>
                    <a:latin typeface="Arial"/>
                    <a:cs typeface="Arial" charset="0"/>
                  </a:rPr>
                  <a:t>80</a:t>
                </a:r>
              </a:p>
            </p:txBody>
          </p:sp>
          <p:sp>
            <p:nvSpPr>
              <p:cNvPr id="28769" name="TextBox 54"/>
              <p:cNvSpPr txBox="1">
                <a:spLocks noChangeArrowheads="1"/>
              </p:cNvSpPr>
              <p:nvPr/>
            </p:nvSpPr>
            <p:spPr bwMode="auto">
              <a:xfrm>
                <a:off x="692" y="1952"/>
                <a:ext cx="215" cy="203"/>
              </a:xfrm>
              <a:prstGeom prst="rect">
                <a:avLst/>
              </a:prstGeom>
              <a:noFill/>
              <a:ln w="9525">
                <a:noFill/>
                <a:miter lim="800000"/>
                <a:headEnd/>
                <a:tailEnd/>
              </a:ln>
            </p:spPr>
            <p:txBody>
              <a:bodyPr wrap="none">
                <a:spAutoFit/>
              </a:bodyPr>
              <a:lstStyle/>
              <a:p>
                <a:pPr algn="r">
                  <a:spcBef>
                    <a:spcPct val="50000"/>
                  </a:spcBef>
                </a:pPr>
                <a:r>
                  <a:rPr lang="en-US" sz="1400" b="1">
                    <a:solidFill>
                      <a:srgbClr val="FFFFFF"/>
                    </a:solidFill>
                    <a:latin typeface="Arial"/>
                    <a:cs typeface="Arial" charset="0"/>
                  </a:rPr>
                  <a:t>60</a:t>
                </a:r>
              </a:p>
            </p:txBody>
          </p:sp>
          <p:sp>
            <p:nvSpPr>
              <p:cNvPr id="28770" name="TextBox 54"/>
              <p:cNvSpPr txBox="1">
                <a:spLocks noChangeArrowheads="1"/>
              </p:cNvSpPr>
              <p:nvPr/>
            </p:nvSpPr>
            <p:spPr bwMode="auto">
              <a:xfrm>
                <a:off x="692" y="2456"/>
                <a:ext cx="215" cy="203"/>
              </a:xfrm>
              <a:prstGeom prst="rect">
                <a:avLst/>
              </a:prstGeom>
              <a:noFill/>
              <a:ln w="9525">
                <a:noFill/>
                <a:miter lim="800000"/>
                <a:headEnd/>
                <a:tailEnd/>
              </a:ln>
            </p:spPr>
            <p:txBody>
              <a:bodyPr wrap="none">
                <a:spAutoFit/>
              </a:bodyPr>
              <a:lstStyle/>
              <a:p>
                <a:pPr algn="r">
                  <a:spcBef>
                    <a:spcPct val="50000"/>
                  </a:spcBef>
                </a:pPr>
                <a:r>
                  <a:rPr lang="en-US" sz="1400" b="1">
                    <a:solidFill>
                      <a:srgbClr val="FFFFFF"/>
                    </a:solidFill>
                    <a:latin typeface="Arial"/>
                    <a:cs typeface="Arial" charset="0"/>
                  </a:rPr>
                  <a:t>40</a:t>
                </a:r>
              </a:p>
            </p:txBody>
          </p:sp>
          <p:sp>
            <p:nvSpPr>
              <p:cNvPr id="28771" name="TextBox 54"/>
              <p:cNvSpPr txBox="1">
                <a:spLocks noChangeArrowheads="1"/>
              </p:cNvSpPr>
              <p:nvPr/>
            </p:nvSpPr>
            <p:spPr bwMode="auto">
              <a:xfrm>
                <a:off x="692" y="2960"/>
                <a:ext cx="215" cy="203"/>
              </a:xfrm>
              <a:prstGeom prst="rect">
                <a:avLst/>
              </a:prstGeom>
              <a:noFill/>
              <a:ln w="9525">
                <a:noFill/>
                <a:miter lim="800000"/>
                <a:headEnd/>
                <a:tailEnd/>
              </a:ln>
            </p:spPr>
            <p:txBody>
              <a:bodyPr wrap="none">
                <a:spAutoFit/>
              </a:bodyPr>
              <a:lstStyle/>
              <a:p>
                <a:pPr algn="r">
                  <a:spcBef>
                    <a:spcPct val="50000"/>
                  </a:spcBef>
                </a:pPr>
                <a:r>
                  <a:rPr lang="en-US" sz="1400" b="1">
                    <a:solidFill>
                      <a:srgbClr val="FFFFFF"/>
                    </a:solidFill>
                    <a:latin typeface="Arial"/>
                    <a:cs typeface="Arial" charset="0"/>
                  </a:rPr>
                  <a:t>20</a:t>
                </a:r>
              </a:p>
            </p:txBody>
          </p:sp>
          <p:sp>
            <p:nvSpPr>
              <p:cNvPr id="28772" name="TextBox 54"/>
              <p:cNvSpPr txBox="1">
                <a:spLocks noChangeArrowheads="1"/>
              </p:cNvSpPr>
              <p:nvPr/>
            </p:nvSpPr>
            <p:spPr bwMode="auto">
              <a:xfrm>
                <a:off x="748" y="3464"/>
                <a:ext cx="159" cy="203"/>
              </a:xfrm>
              <a:prstGeom prst="rect">
                <a:avLst/>
              </a:prstGeom>
              <a:noFill/>
              <a:ln w="9525">
                <a:noFill/>
                <a:miter lim="800000"/>
                <a:headEnd/>
                <a:tailEnd/>
              </a:ln>
            </p:spPr>
            <p:txBody>
              <a:bodyPr wrap="none">
                <a:spAutoFit/>
              </a:bodyPr>
              <a:lstStyle/>
              <a:p>
                <a:pPr algn="r">
                  <a:spcBef>
                    <a:spcPct val="50000"/>
                  </a:spcBef>
                </a:pPr>
                <a:r>
                  <a:rPr lang="en-US" sz="1400" b="1">
                    <a:solidFill>
                      <a:srgbClr val="FFFFFF"/>
                    </a:solidFill>
                    <a:latin typeface="Arial"/>
                    <a:cs typeface="Arial" charset="0"/>
                  </a:rPr>
                  <a:t>0</a:t>
                </a:r>
              </a:p>
            </p:txBody>
          </p:sp>
        </p:grpSp>
        <p:grpSp>
          <p:nvGrpSpPr>
            <p:cNvPr id="28753" name="Group 1214"/>
            <p:cNvGrpSpPr>
              <a:grpSpLocks/>
            </p:cNvGrpSpPr>
            <p:nvPr/>
          </p:nvGrpSpPr>
          <p:grpSpPr bwMode="auto">
            <a:xfrm>
              <a:off x="1445162" y="5037997"/>
              <a:ext cx="5577095" cy="239614"/>
              <a:chOff x="1045036" y="5090137"/>
              <a:chExt cx="7182478" cy="321923"/>
            </a:xfrm>
          </p:grpSpPr>
          <p:sp>
            <p:nvSpPr>
              <p:cNvPr id="28756" name="TextBox 45"/>
              <p:cNvSpPr txBox="1">
                <a:spLocks noChangeArrowheads="1"/>
              </p:cNvSpPr>
              <p:nvPr/>
            </p:nvSpPr>
            <p:spPr bwMode="auto">
              <a:xfrm>
                <a:off x="1045036" y="5090140"/>
                <a:ext cx="253080"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0</a:t>
                </a:r>
              </a:p>
            </p:txBody>
          </p:sp>
          <p:sp>
            <p:nvSpPr>
              <p:cNvPr id="28757" name="TextBox 45"/>
              <p:cNvSpPr txBox="1">
                <a:spLocks noChangeArrowheads="1"/>
              </p:cNvSpPr>
              <p:nvPr/>
            </p:nvSpPr>
            <p:spPr bwMode="auto">
              <a:xfrm>
                <a:off x="1702221" y="5090137"/>
                <a:ext cx="253080"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6</a:t>
                </a:r>
              </a:p>
            </p:txBody>
          </p:sp>
          <p:sp>
            <p:nvSpPr>
              <p:cNvPr id="28758" name="TextBox 45"/>
              <p:cNvSpPr txBox="1">
                <a:spLocks noChangeArrowheads="1"/>
              </p:cNvSpPr>
              <p:nvPr/>
            </p:nvSpPr>
            <p:spPr bwMode="auto">
              <a:xfrm>
                <a:off x="2376990"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12</a:t>
                </a:r>
              </a:p>
            </p:txBody>
          </p:sp>
          <p:sp>
            <p:nvSpPr>
              <p:cNvPr id="28759" name="TextBox 45"/>
              <p:cNvSpPr txBox="1">
                <a:spLocks noChangeArrowheads="1"/>
              </p:cNvSpPr>
              <p:nvPr/>
            </p:nvSpPr>
            <p:spPr bwMode="auto">
              <a:xfrm>
                <a:off x="3120435"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18</a:t>
                </a:r>
              </a:p>
            </p:txBody>
          </p:sp>
          <p:sp>
            <p:nvSpPr>
              <p:cNvPr id="28760" name="TextBox 45"/>
              <p:cNvSpPr txBox="1">
                <a:spLocks noChangeArrowheads="1"/>
              </p:cNvSpPr>
              <p:nvPr/>
            </p:nvSpPr>
            <p:spPr bwMode="auto">
              <a:xfrm>
                <a:off x="3753352"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24</a:t>
                </a:r>
              </a:p>
            </p:txBody>
          </p:sp>
          <p:sp>
            <p:nvSpPr>
              <p:cNvPr id="28761" name="TextBox 45"/>
              <p:cNvSpPr txBox="1">
                <a:spLocks noChangeArrowheads="1"/>
              </p:cNvSpPr>
              <p:nvPr/>
            </p:nvSpPr>
            <p:spPr bwMode="auto">
              <a:xfrm>
                <a:off x="4436415"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30</a:t>
                </a:r>
              </a:p>
            </p:txBody>
          </p:sp>
          <p:sp>
            <p:nvSpPr>
              <p:cNvPr id="28762" name="TextBox 45"/>
              <p:cNvSpPr txBox="1">
                <a:spLocks noChangeArrowheads="1"/>
              </p:cNvSpPr>
              <p:nvPr/>
            </p:nvSpPr>
            <p:spPr bwMode="auto">
              <a:xfrm>
                <a:off x="5131300"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36</a:t>
                </a:r>
              </a:p>
            </p:txBody>
          </p:sp>
          <p:sp>
            <p:nvSpPr>
              <p:cNvPr id="28763" name="TextBox 45"/>
              <p:cNvSpPr txBox="1">
                <a:spLocks noChangeArrowheads="1"/>
              </p:cNvSpPr>
              <p:nvPr/>
            </p:nvSpPr>
            <p:spPr bwMode="auto">
              <a:xfrm>
                <a:off x="5857497"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42</a:t>
                </a:r>
              </a:p>
            </p:txBody>
          </p:sp>
          <p:sp>
            <p:nvSpPr>
              <p:cNvPr id="28764" name="TextBox 45"/>
              <p:cNvSpPr txBox="1">
                <a:spLocks noChangeArrowheads="1"/>
              </p:cNvSpPr>
              <p:nvPr/>
            </p:nvSpPr>
            <p:spPr bwMode="auto">
              <a:xfrm>
                <a:off x="6507667"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48</a:t>
                </a:r>
              </a:p>
            </p:txBody>
          </p:sp>
          <p:sp>
            <p:nvSpPr>
              <p:cNvPr id="28765" name="TextBox 45"/>
              <p:cNvSpPr txBox="1">
                <a:spLocks noChangeArrowheads="1"/>
              </p:cNvSpPr>
              <p:nvPr/>
            </p:nvSpPr>
            <p:spPr bwMode="auto">
              <a:xfrm>
                <a:off x="7199356"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54</a:t>
                </a:r>
              </a:p>
            </p:txBody>
          </p:sp>
          <p:sp>
            <p:nvSpPr>
              <p:cNvPr id="28766" name="TextBox 45"/>
              <p:cNvSpPr txBox="1">
                <a:spLocks noChangeArrowheads="1"/>
              </p:cNvSpPr>
              <p:nvPr/>
            </p:nvSpPr>
            <p:spPr bwMode="auto">
              <a:xfrm>
                <a:off x="7885616" y="5090137"/>
                <a:ext cx="341898" cy="321920"/>
              </a:xfrm>
              <a:prstGeom prst="rect">
                <a:avLst/>
              </a:prstGeom>
              <a:noFill/>
              <a:ln w="9525">
                <a:noFill/>
                <a:miter lim="800000"/>
                <a:headEnd/>
                <a:tailEnd/>
              </a:ln>
            </p:spPr>
            <p:txBody>
              <a:bodyPr wrap="none">
                <a:spAutoFit/>
              </a:bodyPr>
              <a:lstStyle/>
              <a:p>
                <a:pPr algn="ctr">
                  <a:spcBef>
                    <a:spcPct val="50000"/>
                  </a:spcBef>
                </a:pPr>
                <a:r>
                  <a:rPr lang="en-US" sz="1400" b="1">
                    <a:solidFill>
                      <a:srgbClr val="FFFFFF"/>
                    </a:solidFill>
                    <a:latin typeface="Arial"/>
                    <a:cs typeface="Arial" charset="0"/>
                  </a:rPr>
                  <a:t>60</a:t>
                </a:r>
              </a:p>
            </p:txBody>
          </p:sp>
        </p:grpSp>
        <p:sp>
          <p:nvSpPr>
            <p:cNvPr id="28754" name="Rectangle 133"/>
            <p:cNvSpPr>
              <a:spLocks noChangeArrowheads="1"/>
            </p:cNvSpPr>
            <p:nvPr/>
          </p:nvSpPr>
          <p:spPr bwMode="auto">
            <a:xfrm rot="16200000">
              <a:off x="2782575" y="4596983"/>
              <a:ext cx="578784" cy="212580"/>
            </a:xfrm>
            <a:prstGeom prst="rect">
              <a:avLst/>
            </a:prstGeom>
            <a:noFill/>
            <a:ln w="9525">
              <a:noFill/>
              <a:miter lim="800000"/>
              <a:headEnd/>
              <a:tailEnd/>
            </a:ln>
          </p:spPr>
          <p:txBody>
            <a:bodyPr wrap="none">
              <a:spAutoFit/>
            </a:bodyPr>
            <a:lstStyle/>
            <a:p>
              <a:pPr eaLnBrk="1" hangingPunct="1">
                <a:spcBef>
                  <a:spcPct val="0"/>
                </a:spcBef>
              </a:pPr>
              <a:r>
                <a:rPr lang="en-US" sz="1400">
                  <a:solidFill>
                    <a:srgbClr val="FFFFFF"/>
                  </a:solidFill>
                  <a:latin typeface="Arial"/>
                  <a:cs typeface="Arial" charset="0"/>
                </a:rPr>
                <a:t>72 wks</a:t>
              </a:r>
            </a:p>
          </p:txBody>
        </p:sp>
        <p:sp>
          <p:nvSpPr>
            <p:cNvPr id="28755" name="Line 135"/>
            <p:cNvSpPr>
              <a:spLocks noChangeShapeType="1"/>
            </p:cNvSpPr>
            <p:nvPr/>
          </p:nvSpPr>
          <p:spPr bwMode="auto">
            <a:xfrm flipV="1">
              <a:off x="3182624" y="2038745"/>
              <a:ext cx="0" cy="2977653"/>
            </a:xfrm>
            <a:prstGeom prst="line">
              <a:avLst/>
            </a:prstGeom>
            <a:noFill/>
            <a:ln w="12700">
              <a:solidFill>
                <a:schemeClr val="tx1"/>
              </a:solidFill>
              <a:prstDash val="dash"/>
              <a:round/>
              <a:headEnd/>
              <a:tailEnd/>
            </a:ln>
          </p:spPr>
          <p:txBody>
            <a:bodyPr/>
            <a:lstStyle/>
            <a:p>
              <a:pPr eaLnBrk="1" hangingPunct="1">
                <a:spcBef>
                  <a:spcPct val="0"/>
                </a:spcBef>
              </a:pPr>
              <a:endParaRPr lang="fr-FR" sz="1800">
                <a:solidFill>
                  <a:srgbClr val="FFFFFF"/>
                </a:solidFill>
                <a:latin typeface="Arial"/>
                <a:cs typeface="Arial" charset="0"/>
              </a:endParaRPr>
            </a:p>
          </p:txBody>
        </p:sp>
      </p:grpSp>
      <p:sp>
        <p:nvSpPr>
          <p:cNvPr id="1218" name="TextBox 3"/>
          <p:cNvSpPr txBox="1">
            <a:spLocks noChangeArrowheads="1"/>
          </p:cNvSpPr>
          <p:nvPr/>
        </p:nvSpPr>
        <p:spPr bwMode="auto">
          <a:xfrm>
            <a:off x="5719496" y="6597446"/>
            <a:ext cx="460858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fontAlgn="auto" hangingPunct="1">
              <a:lnSpc>
                <a:spcPct val="80000"/>
              </a:lnSpc>
              <a:spcBef>
                <a:spcPts val="0"/>
              </a:spcBef>
              <a:spcAft>
                <a:spcPts val="0"/>
              </a:spcAft>
              <a:buClr>
                <a:srgbClr val="9970FE"/>
              </a:buClr>
              <a:buSzPct val="75000"/>
              <a:defRPr/>
            </a:pPr>
            <a:r>
              <a:rPr lang="en-GB" sz="1200" b="0" i="1" kern="0" dirty="0" err="1" smtClean="0">
                <a:solidFill>
                  <a:srgbClr val="FFFFFF"/>
                </a:solidFill>
                <a:latin typeface="Arial"/>
                <a:cs typeface="Arial"/>
              </a:rPr>
              <a:t>Facon</a:t>
            </a:r>
            <a:r>
              <a:rPr lang="en-GB" sz="1200" b="0" i="1" kern="0" dirty="0" smtClean="0">
                <a:solidFill>
                  <a:srgbClr val="FFFFFF"/>
                </a:solidFill>
                <a:latin typeface="Arial"/>
                <a:cs typeface="Arial"/>
              </a:rPr>
              <a:t> </a:t>
            </a:r>
            <a:r>
              <a:rPr lang="en-GB" sz="1200" b="0" i="1" kern="0" dirty="0">
                <a:solidFill>
                  <a:srgbClr val="FFFFFF"/>
                </a:solidFill>
                <a:latin typeface="Arial"/>
                <a:cs typeface="Arial"/>
              </a:rPr>
              <a:t>et al. </a:t>
            </a:r>
            <a:r>
              <a:rPr lang="da-DK" sz="1200" b="0" kern="0" dirty="0">
                <a:solidFill>
                  <a:srgbClr val="FFFFFF"/>
                </a:solidFill>
                <a:latin typeface="Arial"/>
                <a:cs typeface="Arial"/>
              </a:rPr>
              <a:t>N </a:t>
            </a:r>
            <a:r>
              <a:rPr lang="da-DK" sz="1200" b="0" kern="0" dirty="0" err="1">
                <a:solidFill>
                  <a:srgbClr val="FFFFFF"/>
                </a:solidFill>
                <a:latin typeface="Arial"/>
                <a:cs typeface="Arial"/>
              </a:rPr>
              <a:t>Engl</a:t>
            </a:r>
            <a:r>
              <a:rPr lang="da-DK" sz="1200" b="0" kern="0" dirty="0">
                <a:solidFill>
                  <a:srgbClr val="FFFFFF"/>
                </a:solidFill>
                <a:latin typeface="Arial"/>
                <a:cs typeface="Arial"/>
              </a:rPr>
              <a:t> J Med 2014;371:906-17.</a:t>
            </a:r>
            <a:endParaRPr lang="en-US" sz="1200" b="0" i="1" kern="0" dirty="0">
              <a:solidFill>
                <a:srgbClr val="FFFFFF"/>
              </a:solidFill>
              <a:latin typeface="Arial"/>
              <a:cs typeface="Arial"/>
            </a:endParaRPr>
          </a:p>
        </p:txBody>
      </p:sp>
    </p:spTree>
    <p:extLst>
      <p:ext uri="{BB962C8B-B14F-4D97-AF65-F5344CB8AC3E}">
        <p14:creationId xmlns:p14="http://schemas.microsoft.com/office/powerpoint/2010/main" val="3132023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4" name="Rectangle 6"/>
          <p:cNvSpPr>
            <a:spLocks noGrp="1" noChangeArrowheads="1"/>
          </p:cNvSpPr>
          <p:nvPr>
            <p:ph type="title" idx="4294967295"/>
          </p:nvPr>
        </p:nvSpPr>
        <p:spPr>
          <a:xfrm>
            <a:off x="0" y="95"/>
            <a:ext cx="10287000" cy="790575"/>
          </a:xfrm>
        </p:spPr>
        <p:txBody>
          <a:bodyPr anchor="t"/>
          <a:lstStyle/>
          <a:p>
            <a:pPr algn="ctr">
              <a:defRPr/>
            </a:pPr>
            <a:r>
              <a:rPr lang="en-US" dirty="0" smtClean="0"/>
              <a:t>FIRST Trial: Overall Survival Interim Analysis</a:t>
            </a:r>
            <a:br>
              <a:rPr lang="en-US" dirty="0" smtClean="0"/>
            </a:br>
            <a:r>
              <a:rPr lang="en-US" sz="2400" dirty="0" smtClean="0"/>
              <a:t>574 deaths (35%)</a:t>
            </a:r>
            <a:endParaRPr lang="en-US" dirty="0" smtClean="0"/>
          </a:p>
        </p:txBody>
      </p:sp>
      <p:sp>
        <p:nvSpPr>
          <p:cNvPr id="34818" name="Text Placeholder 2"/>
          <p:cNvSpPr txBox="1">
            <a:spLocks/>
          </p:cNvSpPr>
          <p:nvPr/>
        </p:nvSpPr>
        <p:spPr bwMode="auto">
          <a:xfrm>
            <a:off x="2" y="6621463"/>
            <a:ext cx="9244013" cy="228600"/>
          </a:xfrm>
          <a:prstGeom prst="rect">
            <a:avLst/>
          </a:prstGeom>
          <a:noFill/>
          <a:ln w="9525">
            <a:noFill/>
            <a:miter lim="800000"/>
            <a:headEnd/>
            <a:tailEnd/>
          </a:ln>
        </p:spPr>
        <p:txBody>
          <a:bodyPr/>
          <a:lstStyle/>
          <a:p>
            <a:pPr>
              <a:spcBef>
                <a:spcPct val="0"/>
              </a:spcBef>
            </a:pPr>
            <a:endParaRPr lang="fr-FR" sz="1000">
              <a:solidFill>
                <a:srgbClr val="FFFFFF"/>
              </a:solidFill>
              <a:latin typeface="Arial"/>
              <a:cs typeface="Arial" charset="0"/>
            </a:endParaRPr>
          </a:p>
        </p:txBody>
      </p:sp>
      <p:sp>
        <p:nvSpPr>
          <p:cNvPr id="34820" name="Rectangle 2345"/>
          <p:cNvSpPr>
            <a:spLocks noChangeArrowheads="1"/>
          </p:cNvSpPr>
          <p:nvPr/>
        </p:nvSpPr>
        <p:spPr bwMode="auto">
          <a:xfrm rot="-5400000">
            <a:off x="6509" y="2953998"/>
            <a:ext cx="1321087" cy="276999"/>
          </a:xfrm>
          <a:prstGeom prst="rect">
            <a:avLst/>
          </a:prstGeom>
          <a:noFill/>
          <a:ln w="9525">
            <a:noFill/>
            <a:miter lim="800000"/>
            <a:headEnd/>
            <a:tailEnd/>
          </a:ln>
        </p:spPr>
        <p:txBody>
          <a:bodyPr wrap="none" lIns="0" tIns="0" rIns="0" bIns="0">
            <a:spAutoFit/>
          </a:bodyPr>
          <a:lstStyle/>
          <a:p>
            <a:pPr algn="ctr">
              <a:spcBef>
                <a:spcPct val="0"/>
              </a:spcBef>
            </a:pPr>
            <a:r>
              <a:rPr lang="en-US" sz="1800" b="1">
                <a:solidFill>
                  <a:srgbClr val="FFFFFF"/>
                </a:solidFill>
                <a:latin typeface="Arial"/>
                <a:cs typeface="Arial" charset="0"/>
              </a:rPr>
              <a:t>Patients (%)</a:t>
            </a:r>
          </a:p>
        </p:txBody>
      </p:sp>
      <p:grpSp>
        <p:nvGrpSpPr>
          <p:cNvPr id="34821" name="Group 92"/>
          <p:cNvGrpSpPr>
            <a:grpSpLocks/>
          </p:cNvGrpSpPr>
          <p:nvPr/>
        </p:nvGrpSpPr>
        <p:grpSpPr bwMode="auto">
          <a:xfrm>
            <a:off x="512566" y="5956300"/>
            <a:ext cx="9097566" cy="617538"/>
            <a:chOff x="287" y="3576"/>
            <a:chExt cx="5094" cy="389"/>
          </a:xfrm>
        </p:grpSpPr>
        <p:sp>
          <p:nvSpPr>
            <p:cNvPr id="105518" name="Rectangle 133"/>
            <p:cNvSpPr>
              <a:spLocks noChangeArrowheads="1"/>
            </p:cNvSpPr>
            <p:nvPr/>
          </p:nvSpPr>
          <p:spPr bwMode="auto">
            <a:xfrm>
              <a:off x="287" y="3576"/>
              <a:ext cx="560" cy="389"/>
            </a:xfrm>
            <a:prstGeom prst="rect">
              <a:avLst/>
            </a:prstGeom>
            <a:noFill/>
            <a:ln w="9525">
              <a:noFill/>
              <a:miter lim="800000"/>
              <a:headEnd/>
              <a:tailEnd/>
            </a:ln>
          </p:spPr>
          <p:txBody>
            <a:bodyPr>
              <a:spAutoFit/>
            </a:bodyPr>
            <a:lstStyle/>
            <a:p>
              <a:pPr eaLnBrk="1" hangingPunct="1">
                <a:spcBef>
                  <a:spcPct val="5000"/>
                </a:spcBef>
              </a:pPr>
              <a:r>
                <a:rPr lang="en-US" sz="1100" b="1">
                  <a:solidFill>
                    <a:srgbClr val="FFFFFF"/>
                  </a:solidFill>
                  <a:latin typeface="Arial"/>
                  <a:cs typeface="Arial" charset="0"/>
                </a:rPr>
                <a:t>Rd</a:t>
              </a:r>
            </a:p>
            <a:p>
              <a:pPr eaLnBrk="1" hangingPunct="1">
                <a:spcBef>
                  <a:spcPct val="5000"/>
                </a:spcBef>
              </a:pPr>
              <a:r>
                <a:rPr lang="en-US" sz="1100" b="1">
                  <a:solidFill>
                    <a:srgbClr val="FFFFFF"/>
                  </a:solidFill>
                  <a:latin typeface="Arial"/>
                  <a:cs typeface="Arial" charset="0"/>
                </a:rPr>
                <a:t>Rd18</a:t>
              </a:r>
            </a:p>
            <a:p>
              <a:pPr eaLnBrk="1" hangingPunct="1">
                <a:spcBef>
                  <a:spcPct val="5000"/>
                </a:spcBef>
              </a:pPr>
              <a:r>
                <a:rPr lang="en-US" sz="1100" b="1">
                  <a:solidFill>
                    <a:srgbClr val="FFFFFF"/>
                  </a:solidFill>
                  <a:latin typeface="Arial"/>
                  <a:cs typeface="Arial" charset="0"/>
                </a:rPr>
                <a:t>MPT</a:t>
              </a:r>
            </a:p>
          </p:txBody>
        </p:sp>
        <p:sp>
          <p:nvSpPr>
            <p:cNvPr id="105519" name="TextBox 45"/>
            <p:cNvSpPr txBox="1">
              <a:spLocks noChangeArrowheads="1"/>
            </p:cNvSpPr>
            <p:nvPr/>
          </p:nvSpPr>
          <p:spPr bwMode="auto">
            <a:xfrm>
              <a:off x="855" y="3576"/>
              <a:ext cx="235"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535</a:t>
              </a:r>
            </a:p>
            <a:p>
              <a:pPr algn="ctr">
                <a:spcBef>
                  <a:spcPct val="5000"/>
                </a:spcBef>
              </a:pPr>
              <a:r>
                <a:rPr lang="en-US" sz="1100">
                  <a:solidFill>
                    <a:srgbClr val="FFFFFF"/>
                  </a:solidFill>
                  <a:latin typeface="Arial"/>
                  <a:cs typeface="Arial" charset="0"/>
                </a:rPr>
                <a:t>541</a:t>
              </a:r>
            </a:p>
            <a:p>
              <a:pPr algn="ctr">
                <a:spcBef>
                  <a:spcPct val="5000"/>
                </a:spcBef>
              </a:pPr>
              <a:r>
                <a:rPr lang="en-US" sz="1100">
                  <a:solidFill>
                    <a:srgbClr val="FFFFFF"/>
                  </a:solidFill>
                  <a:latin typeface="Arial"/>
                  <a:cs typeface="Arial" charset="0"/>
                </a:rPr>
                <a:t>547</a:t>
              </a:r>
            </a:p>
          </p:txBody>
        </p:sp>
        <p:sp>
          <p:nvSpPr>
            <p:cNvPr id="105520" name="TextBox 45"/>
            <p:cNvSpPr txBox="1">
              <a:spLocks noChangeArrowheads="1"/>
            </p:cNvSpPr>
            <p:nvPr/>
          </p:nvSpPr>
          <p:spPr bwMode="auto">
            <a:xfrm>
              <a:off x="1289" y="3576"/>
              <a:ext cx="235"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488</a:t>
              </a:r>
            </a:p>
            <a:p>
              <a:pPr algn="ctr">
                <a:spcBef>
                  <a:spcPct val="5000"/>
                </a:spcBef>
              </a:pPr>
              <a:r>
                <a:rPr lang="en-US" sz="1100">
                  <a:solidFill>
                    <a:srgbClr val="FFFFFF"/>
                  </a:solidFill>
                  <a:latin typeface="Arial"/>
                  <a:cs typeface="Arial" charset="0"/>
                </a:rPr>
                <a:t>505</a:t>
              </a:r>
            </a:p>
            <a:p>
              <a:pPr algn="ctr">
                <a:spcBef>
                  <a:spcPct val="5000"/>
                </a:spcBef>
              </a:pPr>
              <a:r>
                <a:rPr lang="en-US" sz="1100">
                  <a:solidFill>
                    <a:srgbClr val="FFFFFF"/>
                  </a:solidFill>
                  <a:latin typeface="Arial"/>
                  <a:cs typeface="Arial" charset="0"/>
                </a:rPr>
                <a:t>484</a:t>
              </a:r>
            </a:p>
          </p:txBody>
        </p:sp>
        <p:sp>
          <p:nvSpPr>
            <p:cNvPr id="105521" name="TextBox 45"/>
            <p:cNvSpPr txBox="1">
              <a:spLocks noChangeArrowheads="1"/>
            </p:cNvSpPr>
            <p:nvPr/>
          </p:nvSpPr>
          <p:spPr bwMode="auto">
            <a:xfrm>
              <a:off x="1722" y="3576"/>
              <a:ext cx="235"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457</a:t>
              </a:r>
            </a:p>
            <a:p>
              <a:pPr algn="ctr">
                <a:spcBef>
                  <a:spcPct val="5000"/>
                </a:spcBef>
              </a:pPr>
              <a:r>
                <a:rPr lang="en-US" sz="1100">
                  <a:solidFill>
                    <a:srgbClr val="FFFFFF"/>
                  </a:solidFill>
                  <a:latin typeface="Arial"/>
                  <a:cs typeface="Arial" charset="0"/>
                </a:rPr>
                <a:t>465</a:t>
              </a:r>
            </a:p>
            <a:p>
              <a:pPr algn="ctr">
                <a:spcBef>
                  <a:spcPct val="5000"/>
                </a:spcBef>
              </a:pPr>
              <a:r>
                <a:rPr lang="en-US" sz="1100">
                  <a:solidFill>
                    <a:srgbClr val="FFFFFF"/>
                  </a:solidFill>
                  <a:latin typeface="Arial"/>
                  <a:cs typeface="Arial" charset="0"/>
                </a:rPr>
                <a:t>448</a:t>
              </a:r>
            </a:p>
          </p:txBody>
        </p:sp>
        <p:sp>
          <p:nvSpPr>
            <p:cNvPr id="105522" name="TextBox 45"/>
            <p:cNvSpPr txBox="1">
              <a:spLocks noChangeArrowheads="1"/>
            </p:cNvSpPr>
            <p:nvPr/>
          </p:nvSpPr>
          <p:spPr bwMode="auto">
            <a:xfrm>
              <a:off x="2155" y="3576"/>
              <a:ext cx="235"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433</a:t>
              </a:r>
            </a:p>
            <a:p>
              <a:pPr algn="ctr">
                <a:spcBef>
                  <a:spcPct val="5000"/>
                </a:spcBef>
              </a:pPr>
              <a:r>
                <a:rPr lang="en-US" sz="1100">
                  <a:solidFill>
                    <a:srgbClr val="FFFFFF"/>
                  </a:solidFill>
                  <a:latin typeface="Arial"/>
                  <a:cs typeface="Arial" charset="0"/>
                </a:rPr>
                <a:t>425</a:t>
              </a:r>
            </a:p>
            <a:p>
              <a:pPr algn="ctr">
                <a:spcBef>
                  <a:spcPct val="5000"/>
                </a:spcBef>
              </a:pPr>
              <a:r>
                <a:rPr lang="en-US" sz="1100">
                  <a:solidFill>
                    <a:srgbClr val="FFFFFF"/>
                  </a:solidFill>
                  <a:latin typeface="Arial"/>
                  <a:cs typeface="Arial" charset="0"/>
                </a:rPr>
                <a:t>418</a:t>
              </a:r>
            </a:p>
          </p:txBody>
        </p:sp>
        <p:sp>
          <p:nvSpPr>
            <p:cNvPr id="105523" name="TextBox 45"/>
            <p:cNvSpPr txBox="1">
              <a:spLocks noChangeArrowheads="1"/>
            </p:cNvSpPr>
            <p:nvPr/>
          </p:nvSpPr>
          <p:spPr bwMode="auto">
            <a:xfrm>
              <a:off x="2589" y="3576"/>
              <a:ext cx="235"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403</a:t>
              </a:r>
            </a:p>
            <a:p>
              <a:pPr algn="ctr">
                <a:spcBef>
                  <a:spcPct val="5000"/>
                </a:spcBef>
              </a:pPr>
              <a:r>
                <a:rPr lang="en-US" sz="1100">
                  <a:solidFill>
                    <a:srgbClr val="FFFFFF"/>
                  </a:solidFill>
                  <a:latin typeface="Arial"/>
                  <a:cs typeface="Arial" charset="0"/>
                </a:rPr>
                <a:t>393</a:t>
              </a:r>
            </a:p>
            <a:p>
              <a:pPr algn="ctr">
                <a:spcBef>
                  <a:spcPct val="5000"/>
                </a:spcBef>
              </a:pPr>
              <a:r>
                <a:rPr lang="en-US" sz="1100">
                  <a:solidFill>
                    <a:srgbClr val="FFFFFF"/>
                  </a:solidFill>
                  <a:latin typeface="Arial"/>
                  <a:cs typeface="Arial" charset="0"/>
                </a:rPr>
                <a:t>375</a:t>
              </a:r>
            </a:p>
          </p:txBody>
        </p:sp>
        <p:sp>
          <p:nvSpPr>
            <p:cNvPr id="105524" name="TextBox 45"/>
            <p:cNvSpPr txBox="1">
              <a:spLocks noChangeArrowheads="1"/>
            </p:cNvSpPr>
            <p:nvPr/>
          </p:nvSpPr>
          <p:spPr bwMode="auto">
            <a:xfrm>
              <a:off x="3023" y="3576"/>
              <a:ext cx="235"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338</a:t>
              </a:r>
            </a:p>
            <a:p>
              <a:pPr algn="ctr">
                <a:spcBef>
                  <a:spcPct val="5000"/>
                </a:spcBef>
              </a:pPr>
              <a:r>
                <a:rPr lang="en-US" sz="1100">
                  <a:solidFill>
                    <a:srgbClr val="FFFFFF"/>
                  </a:solidFill>
                  <a:latin typeface="Arial"/>
                  <a:cs typeface="Arial" charset="0"/>
                </a:rPr>
                <a:t>324</a:t>
              </a:r>
            </a:p>
            <a:p>
              <a:pPr algn="ctr">
                <a:spcBef>
                  <a:spcPct val="5000"/>
                </a:spcBef>
              </a:pPr>
              <a:r>
                <a:rPr lang="en-US" sz="1100">
                  <a:solidFill>
                    <a:srgbClr val="FFFFFF"/>
                  </a:solidFill>
                  <a:latin typeface="Arial"/>
                  <a:cs typeface="Arial" charset="0"/>
                </a:rPr>
                <a:t>312</a:t>
              </a:r>
            </a:p>
          </p:txBody>
        </p:sp>
        <p:sp>
          <p:nvSpPr>
            <p:cNvPr id="105525" name="TextBox 45"/>
            <p:cNvSpPr txBox="1">
              <a:spLocks noChangeArrowheads="1"/>
            </p:cNvSpPr>
            <p:nvPr/>
          </p:nvSpPr>
          <p:spPr bwMode="auto">
            <a:xfrm>
              <a:off x="3456" y="3576"/>
              <a:ext cx="235"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224</a:t>
              </a:r>
            </a:p>
            <a:p>
              <a:pPr algn="ctr">
                <a:spcBef>
                  <a:spcPct val="5000"/>
                </a:spcBef>
              </a:pPr>
              <a:r>
                <a:rPr lang="en-US" sz="1100">
                  <a:solidFill>
                    <a:srgbClr val="FFFFFF"/>
                  </a:solidFill>
                  <a:latin typeface="Arial"/>
                  <a:cs typeface="Arial" charset="0"/>
                </a:rPr>
                <a:t>209</a:t>
              </a:r>
            </a:p>
            <a:p>
              <a:pPr algn="ctr">
                <a:spcBef>
                  <a:spcPct val="5000"/>
                </a:spcBef>
              </a:pPr>
              <a:r>
                <a:rPr lang="en-US" sz="1100">
                  <a:solidFill>
                    <a:srgbClr val="FFFFFF"/>
                  </a:solidFill>
                  <a:latin typeface="Arial"/>
                  <a:cs typeface="Arial" charset="0"/>
                </a:rPr>
                <a:t>205</a:t>
              </a:r>
            </a:p>
          </p:txBody>
        </p:sp>
        <p:sp>
          <p:nvSpPr>
            <p:cNvPr id="105526" name="TextBox 45"/>
            <p:cNvSpPr txBox="1">
              <a:spLocks noChangeArrowheads="1"/>
            </p:cNvSpPr>
            <p:nvPr/>
          </p:nvSpPr>
          <p:spPr bwMode="auto">
            <a:xfrm>
              <a:off x="3890" y="3576"/>
              <a:ext cx="235"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121</a:t>
              </a:r>
            </a:p>
            <a:p>
              <a:pPr algn="ctr">
                <a:spcBef>
                  <a:spcPct val="5000"/>
                </a:spcBef>
              </a:pPr>
              <a:r>
                <a:rPr lang="en-US" sz="1100">
                  <a:solidFill>
                    <a:srgbClr val="FFFFFF"/>
                  </a:solidFill>
                  <a:latin typeface="Arial"/>
                  <a:cs typeface="Arial" charset="0"/>
                </a:rPr>
                <a:t>124</a:t>
              </a:r>
            </a:p>
            <a:p>
              <a:pPr algn="ctr">
                <a:spcBef>
                  <a:spcPct val="5000"/>
                </a:spcBef>
              </a:pPr>
              <a:r>
                <a:rPr lang="en-US" sz="1100">
                  <a:solidFill>
                    <a:srgbClr val="FFFFFF"/>
                  </a:solidFill>
                  <a:latin typeface="Arial"/>
                  <a:cs typeface="Arial" charset="0"/>
                </a:rPr>
                <a:t>106</a:t>
              </a:r>
            </a:p>
          </p:txBody>
        </p:sp>
        <p:sp>
          <p:nvSpPr>
            <p:cNvPr id="105527" name="TextBox 45"/>
            <p:cNvSpPr txBox="1">
              <a:spLocks noChangeArrowheads="1"/>
            </p:cNvSpPr>
            <p:nvPr/>
          </p:nvSpPr>
          <p:spPr bwMode="auto">
            <a:xfrm>
              <a:off x="4345" y="3576"/>
              <a:ext cx="191"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43</a:t>
              </a:r>
            </a:p>
            <a:p>
              <a:pPr algn="ctr">
                <a:spcBef>
                  <a:spcPct val="5000"/>
                </a:spcBef>
              </a:pPr>
              <a:r>
                <a:rPr lang="en-US" sz="1100">
                  <a:solidFill>
                    <a:srgbClr val="FFFFFF"/>
                  </a:solidFill>
                  <a:latin typeface="Arial"/>
                  <a:cs typeface="Arial" charset="0"/>
                </a:rPr>
                <a:t>44</a:t>
              </a:r>
            </a:p>
            <a:p>
              <a:pPr algn="ctr">
                <a:spcBef>
                  <a:spcPct val="5000"/>
                </a:spcBef>
              </a:pPr>
              <a:r>
                <a:rPr lang="en-US" sz="1100">
                  <a:solidFill>
                    <a:srgbClr val="FFFFFF"/>
                  </a:solidFill>
                  <a:latin typeface="Arial"/>
                  <a:cs typeface="Arial" charset="0"/>
                </a:rPr>
                <a:t>30</a:t>
              </a:r>
            </a:p>
          </p:txBody>
        </p:sp>
        <p:sp>
          <p:nvSpPr>
            <p:cNvPr id="105528" name="TextBox 45"/>
            <p:cNvSpPr txBox="1">
              <a:spLocks noChangeArrowheads="1"/>
            </p:cNvSpPr>
            <p:nvPr/>
          </p:nvSpPr>
          <p:spPr bwMode="auto">
            <a:xfrm>
              <a:off x="4800" y="3576"/>
              <a:ext cx="147"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5</a:t>
              </a:r>
            </a:p>
            <a:p>
              <a:pPr algn="ctr">
                <a:spcBef>
                  <a:spcPct val="5000"/>
                </a:spcBef>
              </a:pPr>
              <a:r>
                <a:rPr lang="en-US" sz="1100">
                  <a:solidFill>
                    <a:srgbClr val="FFFFFF"/>
                  </a:solidFill>
                  <a:latin typeface="Arial"/>
                  <a:cs typeface="Arial" charset="0"/>
                </a:rPr>
                <a:t>6</a:t>
              </a:r>
            </a:p>
            <a:p>
              <a:pPr algn="ctr">
                <a:spcBef>
                  <a:spcPct val="5000"/>
                </a:spcBef>
              </a:pPr>
              <a:r>
                <a:rPr lang="en-US" sz="1100">
                  <a:solidFill>
                    <a:srgbClr val="FFFFFF"/>
                  </a:solidFill>
                  <a:latin typeface="Arial"/>
                  <a:cs typeface="Arial" charset="0"/>
                </a:rPr>
                <a:t>3</a:t>
              </a:r>
            </a:p>
          </p:txBody>
        </p:sp>
        <p:sp>
          <p:nvSpPr>
            <p:cNvPr id="105529" name="TextBox 45"/>
            <p:cNvSpPr txBox="1">
              <a:spLocks noChangeArrowheads="1"/>
            </p:cNvSpPr>
            <p:nvPr/>
          </p:nvSpPr>
          <p:spPr bwMode="auto">
            <a:xfrm>
              <a:off x="5234" y="3576"/>
              <a:ext cx="147" cy="389"/>
            </a:xfrm>
            <a:prstGeom prst="rect">
              <a:avLst/>
            </a:prstGeom>
            <a:noFill/>
            <a:ln w="9525">
              <a:noFill/>
              <a:miter lim="800000"/>
              <a:headEnd/>
              <a:tailEnd/>
            </a:ln>
          </p:spPr>
          <p:txBody>
            <a:bodyPr wrap="none">
              <a:spAutoFit/>
            </a:bodyPr>
            <a:lstStyle/>
            <a:p>
              <a:pPr algn="ctr">
                <a:spcBef>
                  <a:spcPct val="5000"/>
                </a:spcBef>
              </a:pPr>
              <a:r>
                <a:rPr lang="en-US" sz="1100">
                  <a:solidFill>
                    <a:srgbClr val="FFFFFF"/>
                  </a:solidFill>
                  <a:latin typeface="Arial"/>
                  <a:cs typeface="Arial" charset="0"/>
                </a:rPr>
                <a:t>0</a:t>
              </a:r>
            </a:p>
            <a:p>
              <a:pPr algn="ctr">
                <a:spcBef>
                  <a:spcPct val="5000"/>
                </a:spcBef>
              </a:pPr>
              <a:r>
                <a:rPr lang="en-US" sz="1100">
                  <a:solidFill>
                    <a:srgbClr val="FFFFFF"/>
                  </a:solidFill>
                  <a:latin typeface="Arial"/>
                  <a:cs typeface="Arial" charset="0"/>
                </a:rPr>
                <a:t>0</a:t>
              </a:r>
            </a:p>
            <a:p>
              <a:pPr algn="ctr">
                <a:spcBef>
                  <a:spcPct val="5000"/>
                </a:spcBef>
              </a:pPr>
              <a:r>
                <a:rPr lang="en-US" sz="1100">
                  <a:solidFill>
                    <a:srgbClr val="FFFFFF"/>
                  </a:solidFill>
                  <a:latin typeface="Arial"/>
                  <a:cs typeface="Arial" charset="0"/>
                </a:rPr>
                <a:t>0</a:t>
              </a:r>
            </a:p>
          </p:txBody>
        </p:sp>
      </p:grpSp>
      <p:graphicFrame>
        <p:nvGraphicFramePr>
          <p:cNvPr id="1840" name="Group 1007"/>
          <p:cNvGraphicFramePr>
            <a:graphicFrameLocks noGrp="1"/>
          </p:cNvGraphicFramePr>
          <p:nvPr/>
        </p:nvGraphicFramePr>
        <p:xfrm>
          <a:off x="6845499" y="846232"/>
          <a:ext cx="2903042" cy="1219263"/>
        </p:xfrm>
        <a:graphic>
          <a:graphicData uri="http://schemas.openxmlformats.org/drawingml/2006/table">
            <a:tbl>
              <a:tblPr/>
              <a:tblGrid>
                <a:gridCol w="1649872"/>
                <a:gridCol w="1253170"/>
              </a:tblGrid>
              <a:tr h="173773">
                <a:tc>
                  <a:txBody>
                    <a:bodyPr/>
                    <a:lstStyle/>
                    <a:p>
                      <a:pPr marL="0" marR="0" lvl="0" indent="0" algn="l" defTabSz="914400" rtl="0" eaLnBrk="0" fontAlgn="base" latinLnBrk="0" hangingPunct="0">
                        <a:lnSpc>
                          <a:spcPct val="100000"/>
                        </a:lnSpc>
                        <a:spcBef>
                          <a:spcPct val="0"/>
                        </a:spcBef>
                        <a:spcAft>
                          <a:spcPct val="0"/>
                        </a:spcAft>
                        <a:buClr>
                          <a:schemeClr val="hlink"/>
                        </a:buClr>
                        <a:buSzTx/>
                        <a:buFontTx/>
                        <a:buNone/>
                        <a:tabLst/>
                      </a:pPr>
                      <a:endParaRPr kumimoji="0" lang="en-US" sz="1400" b="1" i="0" u="none" strike="noStrike" cap="none" normalizeH="0" baseline="0" dirty="0" smtClean="0">
                        <a:ln>
                          <a:noFill/>
                        </a:ln>
                        <a:solidFill>
                          <a:schemeClr val="bg1"/>
                        </a:solidFill>
                        <a:effectLst/>
                        <a:latin typeface="Arial" charset="0"/>
                        <a:cs typeface="Arial" charset="0"/>
                      </a:endParaRPr>
                    </a:p>
                  </a:txBody>
                  <a:tcPr marL="0" marR="0" marT="45728" marB="45728" horzOverflow="overflow">
                    <a:lnL>
                      <a:noFill/>
                    </a:lnL>
                    <a:lnR w="12700" cap="flat" cmpd="sng" algn="ctr">
                      <a:solidFill>
                        <a:schemeClr val="tx1"/>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en-US" sz="1400" b="1" i="0" u="none" strike="noStrike" cap="none" normalizeH="0" baseline="0" dirty="0" smtClean="0">
                          <a:ln>
                            <a:noFill/>
                          </a:ln>
                          <a:solidFill>
                            <a:schemeClr val="tx1"/>
                          </a:solidFill>
                          <a:effectLst/>
                          <a:latin typeface="Arial" charset="0"/>
                          <a:cs typeface="Arial" charset="0"/>
                        </a:rPr>
                        <a:t>4-year  OS</a:t>
                      </a:r>
                    </a:p>
                  </a:txBody>
                  <a:tcPr marL="0" marR="0" marT="45728" marB="45728" horzOverflow="overflow">
                    <a:lnL w="12700" cap="flat" cmpd="sng" algn="ctr">
                      <a:solidFill>
                        <a:schemeClr val="tx1"/>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ct val="100000"/>
                        </a:lnSpc>
                        <a:spcBef>
                          <a:spcPct val="0"/>
                        </a:spcBef>
                        <a:spcAft>
                          <a:spcPct val="0"/>
                        </a:spcAft>
                        <a:buClr>
                          <a:schemeClr val="hlink"/>
                        </a:buClr>
                        <a:buSzTx/>
                        <a:buFontTx/>
                        <a:buNone/>
                        <a:tabLst/>
                      </a:pPr>
                      <a:r>
                        <a:rPr kumimoji="0" lang="en-US" sz="1400" b="1" i="0" u="none" strike="noStrike" cap="none" normalizeH="0" baseline="0" dirty="0" smtClean="0">
                          <a:ln>
                            <a:noFill/>
                          </a:ln>
                          <a:solidFill>
                            <a:srgbClr val="00FF00"/>
                          </a:solidFill>
                          <a:effectLst/>
                          <a:latin typeface="Arial" charset="0"/>
                          <a:cs typeface="Arial" charset="0"/>
                        </a:rPr>
                        <a:t>Rd (n= 535)</a:t>
                      </a:r>
                    </a:p>
                  </a:txBody>
                  <a:tcPr marL="0" marR="0" marT="45728" marB="45728" horzOverflow="overflow">
                    <a:lnL>
                      <a:noFill/>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en-US" sz="1400" b="1" i="0" u="none" strike="noStrike" cap="none" normalizeH="0" baseline="0" dirty="0" smtClean="0">
                          <a:ln>
                            <a:noFill/>
                          </a:ln>
                          <a:solidFill>
                            <a:srgbClr val="00FF00"/>
                          </a:solidFill>
                          <a:effectLst/>
                          <a:latin typeface="Arial" charset="0"/>
                          <a:cs typeface="Arial" charset="0"/>
                        </a:rPr>
                        <a:t>59.4%</a:t>
                      </a:r>
                    </a:p>
                  </a:txBody>
                  <a:tcPr marL="0" marR="0" marT="45728" marB="45728" horzOverflow="overflow">
                    <a:lnL w="12700" cap="flat" cmpd="sng" algn="ctr">
                      <a:solidFill>
                        <a:schemeClr val="tx1"/>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0" fontAlgn="base" latinLnBrk="0" hangingPunct="0">
                        <a:lnSpc>
                          <a:spcPct val="100000"/>
                        </a:lnSpc>
                        <a:spcBef>
                          <a:spcPct val="0"/>
                        </a:spcBef>
                        <a:spcAft>
                          <a:spcPct val="0"/>
                        </a:spcAft>
                        <a:buClr>
                          <a:schemeClr val="hlink"/>
                        </a:buClr>
                        <a:buSzTx/>
                        <a:buFontTx/>
                        <a:buNone/>
                        <a:tabLst/>
                      </a:pPr>
                      <a:r>
                        <a:rPr kumimoji="0" lang="en-US" sz="1400" b="1" i="0" u="none" strike="noStrike" cap="none" normalizeH="0" baseline="0" dirty="0" smtClean="0">
                          <a:ln>
                            <a:noFill/>
                          </a:ln>
                          <a:solidFill>
                            <a:srgbClr val="9FCFFF"/>
                          </a:solidFill>
                          <a:effectLst/>
                          <a:latin typeface="Arial" charset="0"/>
                          <a:cs typeface="Arial" charset="0"/>
                        </a:rPr>
                        <a:t>Rd18 (n= 541)</a:t>
                      </a:r>
                    </a:p>
                  </a:txBody>
                  <a:tcPr marL="0" marR="0" marT="45728" marB="45728" horzOverflow="overflow">
                    <a:lnL>
                      <a:noFill/>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en-US" sz="1400" b="1" i="0" u="none" strike="noStrike" cap="none" normalizeH="0" baseline="0" dirty="0" smtClean="0">
                          <a:ln>
                            <a:noFill/>
                          </a:ln>
                          <a:solidFill>
                            <a:srgbClr val="9FCFFF"/>
                          </a:solidFill>
                          <a:effectLst/>
                          <a:latin typeface="Arial" charset="0"/>
                          <a:cs typeface="Arial" charset="0"/>
                        </a:rPr>
                        <a:t>55.7%</a:t>
                      </a:r>
                    </a:p>
                  </a:txBody>
                  <a:tcPr marL="0" marR="0" marT="45728" marB="45728" horzOverflow="overflow">
                    <a:lnL w="12700" cap="flat" cmpd="sng" algn="ctr">
                      <a:solidFill>
                        <a:schemeClr val="tx1"/>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239713">
                <a:tc>
                  <a:txBody>
                    <a:bodyPr/>
                    <a:lstStyle/>
                    <a:p>
                      <a:pPr marL="0" marR="0" lvl="0" indent="0" algn="l" defTabSz="914400" rtl="0" eaLnBrk="0" fontAlgn="base" latinLnBrk="0" hangingPunct="0">
                        <a:lnSpc>
                          <a:spcPct val="100000"/>
                        </a:lnSpc>
                        <a:spcBef>
                          <a:spcPct val="0"/>
                        </a:spcBef>
                        <a:spcAft>
                          <a:spcPct val="0"/>
                        </a:spcAft>
                        <a:buClr>
                          <a:schemeClr val="hlink"/>
                        </a:buClr>
                        <a:buSzTx/>
                        <a:buFontTx/>
                        <a:buNone/>
                        <a:tabLst/>
                      </a:pPr>
                      <a:r>
                        <a:rPr kumimoji="0" lang="en-US" sz="1400" b="1" i="0" u="none" strike="noStrike" cap="none" normalizeH="0" baseline="0" dirty="0" smtClean="0">
                          <a:ln>
                            <a:noFill/>
                          </a:ln>
                          <a:solidFill>
                            <a:srgbClr val="D9D9D9"/>
                          </a:solidFill>
                          <a:effectLst/>
                          <a:latin typeface="Arial" charset="0"/>
                          <a:cs typeface="Arial" charset="0"/>
                        </a:rPr>
                        <a:t>MPT (n= 547)</a:t>
                      </a:r>
                    </a:p>
                  </a:txBody>
                  <a:tcPr marL="0" marR="0" marT="45728" marB="45728" horzOverflow="overflow">
                    <a:lnL>
                      <a:noFill/>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hlink"/>
                        </a:buClr>
                        <a:buSzTx/>
                        <a:buFontTx/>
                        <a:buNone/>
                        <a:tabLst/>
                      </a:pPr>
                      <a:r>
                        <a:rPr kumimoji="0" lang="en-US" sz="1400" b="1" i="0" u="none" strike="noStrike" cap="none" normalizeH="0" baseline="0" dirty="0" smtClean="0">
                          <a:ln>
                            <a:noFill/>
                          </a:ln>
                          <a:solidFill>
                            <a:srgbClr val="D9D9D9"/>
                          </a:solidFill>
                          <a:effectLst/>
                          <a:latin typeface="Arial" charset="0"/>
                          <a:cs typeface="Arial" charset="0"/>
                        </a:rPr>
                        <a:t>51.4%</a:t>
                      </a:r>
                    </a:p>
                  </a:txBody>
                  <a:tcPr marL="0" marR="0" marT="45728" marB="45728" horzOverflow="overflow">
                    <a:lnL w="12700" cap="flat" cmpd="sng" algn="ctr">
                      <a:solidFill>
                        <a:schemeClr val="tx1"/>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tr>
            </a:tbl>
          </a:graphicData>
        </a:graphic>
      </p:graphicFrame>
      <p:grpSp>
        <p:nvGrpSpPr>
          <p:cNvPr id="34835" name="Group 1840"/>
          <p:cNvGrpSpPr>
            <a:grpSpLocks/>
          </p:cNvGrpSpPr>
          <p:nvPr/>
        </p:nvGrpSpPr>
        <p:grpSpPr bwMode="auto">
          <a:xfrm>
            <a:off x="1050154" y="765176"/>
            <a:ext cx="8568955" cy="5172600"/>
            <a:chOff x="933450" y="765175"/>
            <a:chExt cx="7616848" cy="4807006"/>
          </a:xfrm>
        </p:grpSpPr>
        <p:sp>
          <p:nvSpPr>
            <p:cNvPr id="34837" name="Line 101"/>
            <p:cNvSpPr>
              <a:spLocks noChangeShapeType="1"/>
            </p:cNvSpPr>
            <p:nvPr/>
          </p:nvSpPr>
          <p:spPr bwMode="auto">
            <a:xfrm>
              <a:off x="1544638" y="2949575"/>
              <a:ext cx="6883400" cy="0"/>
            </a:xfrm>
            <a:prstGeom prst="line">
              <a:avLst/>
            </a:prstGeom>
            <a:noFill/>
            <a:ln w="12700">
              <a:solidFill>
                <a:srgbClr val="969696"/>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nvGrpSpPr>
            <p:cNvPr id="34838" name="Group 2552"/>
            <p:cNvGrpSpPr>
              <a:grpSpLocks/>
            </p:cNvGrpSpPr>
            <p:nvPr/>
          </p:nvGrpSpPr>
          <p:grpSpPr bwMode="auto">
            <a:xfrm>
              <a:off x="1343026" y="1749425"/>
              <a:ext cx="6396038" cy="3543300"/>
              <a:chOff x="846" y="1102"/>
              <a:chExt cx="4029" cy="2232"/>
            </a:xfrm>
          </p:grpSpPr>
          <p:grpSp>
            <p:nvGrpSpPr>
              <p:cNvPr id="105501" name="Group 13"/>
              <p:cNvGrpSpPr>
                <a:grpSpLocks/>
              </p:cNvGrpSpPr>
              <p:nvPr/>
            </p:nvGrpSpPr>
            <p:grpSpPr bwMode="auto">
              <a:xfrm>
                <a:off x="846" y="1102"/>
                <a:ext cx="207" cy="1512"/>
                <a:chOff x="846" y="1486"/>
                <a:chExt cx="207" cy="1512"/>
              </a:xfrm>
            </p:grpSpPr>
            <p:sp>
              <p:nvSpPr>
                <p:cNvPr id="105513" name="Line 14"/>
                <p:cNvSpPr>
                  <a:spLocks noChangeShapeType="1"/>
                </p:cNvSpPr>
                <p:nvPr/>
              </p:nvSpPr>
              <p:spPr bwMode="auto">
                <a:xfrm rot="5400000" flipH="1">
                  <a:off x="950" y="2471"/>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14" name="Line 15"/>
                <p:cNvSpPr>
                  <a:spLocks noChangeShapeType="1"/>
                </p:cNvSpPr>
                <p:nvPr/>
              </p:nvSpPr>
              <p:spPr bwMode="auto">
                <a:xfrm rot="5400000" flipH="1">
                  <a:off x="950" y="1967"/>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15" name="Line 16"/>
                <p:cNvSpPr>
                  <a:spLocks noChangeShapeType="1"/>
                </p:cNvSpPr>
                <p:nvPr/>
              </p:nvSpPr>
              <p:spPr bwMode="auto">
                <a:xfrm rot="5400000" flipH="1">
                  <a:off x="950" y="1463"/>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16" name="Line 17"/>
                <p:cNvSpPr>
                  <a:spLocks noChangeShapeType="1"/>
                </p:cNvSpPr>
                <p:nvPr/>
              </p:nvSpPr>
              <p:spPr bwMode="auto">
                <a:xfrm rot="5400000" flipH="1">
                  <a:off x="950" y="2975"/>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17" name="Freeform 18"/>
                <p:cNvSpPr>
                  <a:spLocks/>
                </p:cNvSpPr>
                <p:nvPr/>
              </p:nvSpPr>
              <p:spPr bwMode="auto">
                <a:xfrm rot="5400000" flipH="1">
                  <a:off x="896" y="2139"/>
                  <a:ext cx="108" cy="207"/>
                </a:xfrm>
                <a:custGeom>
                  <a:avLst/>
                  <a:gdLst>
                    <a:gd name="T0" fmla="*/ 0 w 2184"/>
                    <a:gd name="T1" fmla="*/ 46 h 66"/>
                    <a:gd name="T2" fmla="*/ 0 w 2184"/>
                    <a:gd name="T3" fmla="*/ 0 h 66"/>
                    <a:gd name="T4" fmla="*/ 2520 w 2184"/>
                    <a:gd name="T5" fmla="*/ 0 h 66"/>
                    <a:gd name="T6" fmla="*/ 2520 w 2184"/>
                    <a:gd name="T7" fmla="*/ 46 h 66"/>
                    <a:gd name="T8" fmla="*/ 0 60000 65536"/>
                    <a:gd name="T9" fmla="*/ 0 60000 65536"/>
                    <a:gd name="T10" fmla="*/ 0 60000 65536"/>
                    <a:gd name="T11" fmla="*/ 0 60000 65536"/>
                    <a:gd name="T12" fmla="*/ 0 w 2184"/>
                    <a:gd name="T13" fmla="*/ 0 h 66"/>
                    <a:gd name="T14" fmla="*/ 2184 w 2184"/>
                    <a:gd name="T15" fmla="*/ 66 h 66"/>
                  </a:gdLst>
                  <a:ahLst/>
                  <a:cxnLst>
                    <a:cxn ang="T8">
                      <a:pos x="T0" y="T1"/>
                    </a:cxn>
                    <a:cxn ang="T9">
                      <a:pos x="T2" y="T3"/>
                    </a:cxn>
                    <a:cxn ang="T10">
                      <a:pos x="T4" y="T5"/>
                    </a:cxn>
                    <a:cxn ang="T11">
                      <a:pos x="T6" y="T7"/>
                    </a:cxn>
                  </a:cxnLst>
                  <a:rect l="T12" t="T13" r="T14" b="T15"/>
                  <a:pathLst>
                    <a:path w="2184" h="66">
                      <a:moveTo>
                        <a:pt x="0" y="66"/>
                      </a:moveTo>
                      <a:lnTo>
                        <a:pt x="0" y="0"/>
                      </a:lnTo>
                      <a:lnTo>
                        <a:pt x="2184" y="0"/>
                      </a:lnTo>
                      <a:lnTo>
                        <a:pt x="2184" y="66"/>
                      </a:lnTo>
                    </a:path>
                  </a:pathLst>
                </a:custGeom>
                <a:noFill/>
                <a:ln w="12700">
                  <a:solidFill>
                    <a:schemeClr val="tx1"/>
                  </a:solidFill>
                  <a:round/>
                  <a:headEnd/>
                  <a:tailEnd/>
                </a:ln>
              </p:spPr>
              <p:txBody>
                <a:bodyPr wrap="none">
                  <a:spAutoFit/>
                </a:bodyPr>
                <a:lstStyle/>
                <a:p>
                  <a:pPr eaLnBrk="1" hangingPunct="1">
                    <a:spcBef>
                      <a:spcPct val="0"/>
                    </a:spcBef>
                  </a:pPr>
                  <a:endParaRPr lang="fr-FR" sz="1800">
                    <a:solidFill>
                      <a:srgbClr val="FFFFFF"/>
                    </a:solidFill>
                    <a:latin typeface="Arial"/>
                    <a:cs typeface="Arial" charset="0"/>
                  </a:endParaRPr>
                </a:p>
              </p:txBody>
            </p:sp>
          </p:grpSp>
          <p:grpSp>
            <p:nvGrpSpPr>
              <p:cNvPr id="105502" name="Group 91"/>
              <p:cNvGrpSpPr>
                <a:grpSpLocks/>
              </p:cNvGrpSpPr>
              <p:nvPr/>
            </p:nvGrpSpPr>
            <p:grpSpPr bwMode="auto">
              <a:xfrm>
                <a:off x="973" y="3118"/>
                <a:ext cx="3902" cy="216"/>
                <a:chOff x="973" y="3118"/>
                <a:chExt cx="3902" cy="216"/>
              </a:xfrm>
            </p:grpSpPr>
            <p:sp>
              <p:nvSpPr>
                <p:cNvPr id="105503" name="Freeform 20"/>
                <p:cNvSpPr>
                  <a:spLocks/>
                </p:cNvSpPr>
                <p:nvPr/>
              </p:nvSpPr>
              <p:spPr bwMode="auto">
                <a:xfrm flipH="1">
                  <a:off x="973" y="3118"/>
                  <a:ext cx="103" cy="216"/>
                </a:xfrm>
                <a:custGeom>
                  <a:avLst/>
                  <a:gdLst>
                    <a:gd name="T0" fmla="*/ 0 w 2184"/>
                    <a:gd name="T1" fmla="*/ 46 h 66"/>
                    <a:gd name="T2" fmla="*/ 0 w 2184"/>
                    <a:gd name="T3" fmla="*/ 0 h 66"/>
                    <a:gd name="T4" fmla="*/ 4336 w 2184"/>
                    <a:gd name="T5" fmla="*/ 0 h 66"/>
                    <a:gd name="T6" fmla="*/ 4336 w 2184"/>
                    <a:gd name="T7" fmla="*/ 46 h 66"/>
                    <a:gd name="T8" fmla="*/ 0 60000 65536"/>
                    <a:gd name="T9" fmla="*/ 0 60000 65536"/>
                    <a:gd name="T10" fmla="*/ 0 60000 65536"/>
                    <a:gd name="T11" fmla="*/ 0 60000 65536"/>
                    <a:gd name="T12" fmla="*/ 0 w 2184"/>
                    <a:gd name="T13" fmla="*/ 0 h 66"/>
                    <a:gd name="T14" fmla="*/ 2184 w 2184"/>
                    <a:gd name="T15" fmla="*/ 66 h 66"/>
                  </a:gdLst>
                  <a:ahLst/>
                  <a:cxnLst>
                    <a:cxn ang="T8">
                      <a:pos x="T0" y="T1"/>
                    </a:cxn>
                    <a:cxn ang="T9">
                      <a:pos x="T2" y="T3"/>
                    </a:cxn>
                    <a:cxn ang="T10">
                      <a:pos x="T4" y="T5"/>
                    </a:cxn>
                    <a:cxn ang="T11">
                      <a:pos x="T6" y="T7"/>
                    </a:cxn>
                  </a:cxnLst>
                  <a:rect l="T12" t="T13" r="T14" b="T15"/>
                  <a:pathLst>
                    <a:path w="2184" h="66">
                      <a:moveTo>
                        <a:pt x="0" y="66"/>
                      </a:moveTo>
                      <a:lnTo>
                        <a:pt x="0" y="0"/>
                      </a:lnTo>
                      <a:lnTo>
                        <a:pt x="2184" y="0"/>
                      </a:lnTo>
                      <a:lnTo>
                        <a:pt x="2184" y="66"/>
                      </a:lnTo>
                    </a:path>
                  </a:pathLst>
                </a:custGeom>
                <a:noFill/>
                <a:ln w="12700">
                  <a:solidFill>
                    <a:schemeClr val="tx1"/>
                  </a:solidFill>
                  <a:round/>
                  <a:headEnd/>
                  <a:tailEnd/>
                </a:ln>
              </p:spPr>
              <p:txBody>
                <a:bodyPr wrap="none">
                  <a:spAutoFit/>
                </a:bodyPr>
                <a:lstStyle/>
                <a:p>
                  <a:pPr eaLnBrk="1" hangingPunct="1">
                    <a:spcBef>
                      <a:spcPct val="0"/>
                    </a:spcBef>
                  </a:pPr>
                  <a:endParaRPr lang="fr-FR" sz="1800">
                    <a:solidFill>
                      <a:srgbClr val="FFFFFF"/>
                    </a:solidFill>
                    <a:latin typeface="Arial"/>
                    <a:cs typeface="Arial" charset="0"/>
                  </a:endParaRPr>
                </a:p>
              </p:txBody>
            </p:sp>
            <p:sp>
              <p:nvSpPr>
                <p:cNvPr id="105504" name="Line 22"/>
                <p:cNvSpPr>
                  <a:spLocks noChangeShapeType="1"/>
                </p:cNvSpPr>
                <p:nvPr/>
              </p:nvSpPr>
              <p:spPr bwMode="auto">
                <a:xfrm flipH="1">
                  <a:off x="1840"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05" name="Line 23"/>
                <p:cNvSpPr>
                  <a:spLocks noChangeShapeType="1"/>
                </p:cNvSpPr>
                <p:nvPr/>
              </p:nvSpPr>
              <p:spPr bwMode="auto">
                <a:xfrm flipH="1">
                  <a:off x="1406"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06" name="Line 24"/>
                <p:cNvSpPr>
                  <a:spLocks noChangeShapeType="1"/>
                </p:cNvSpPr>
                <p:nvPr/>
              </p:nvSpPr>
              <p:spPr bwMode="auto">
                <a:xfrm flipH="1">
                  <a:off x="2273"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07" name="Line 27"/>
                <p:cNvSpPr>
                  <a:spLocks noChangeShapeType="1"/>
                </p:cNvSpPr>
                <p:nvPr/>
              </p:nvSpPr>
              <p:spPr bwMode="auto">
                <a:xfrm flipH="1">
                  <a:off x="2707"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08" name="Line 29"/>
                <p:cNvSpPr>
                  <a:spLocks noChangeShapeType="1"/>
                </p:cNvSpPr>
                <p:nvPr/>
              </p:nvSpPr>
              <p:spPr bwMode="auto">
                <a:xfrm flipH="1">
                  <a:off x="3141"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09" name="Line 30"/>
                <p:cNvSpPr>
                  <a:spLocks noChangeShapeType="1"/>
                </p:cNvSpPr>
                <p:nvPr/>
              </p:nvSpPr>
              <p:spPr bwMode="auto">
                <a:xfrm flipH="1">
                  <a:off x="3574"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10" name="Line 31"/>
                <p:cNvSpPr>
                  <a:spLocks noChangeShapeType="1"/>
                </p:cNvSpPr>
                <p:nvPr/>
              </p:nvSpPr>
              <p:spPr bwMode="auto">
                <a:xfrm flipH="1">
                  <a:off x="4008"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11" name="Line 33"/>
                <p:cNvSpPr>
                  <a:spLocks noChangeShapeType="1"/>
                </p:cNvSpPr>
                <p:nvPr/>
              </p:nvSpPr>
              <p:spPr bwMode="auto">
                <a:xfrm flipH="1">
                  <a:off x="4441"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sp>
              <p:nvSpPr>
                <p:cNvPr id="105512" name="Line 34"/>
                <p:cNvSpPr>
                  <a:spLocks noChangeShapeType="1"/>
                </p:cNvSpPr>
                <p:nvPr/>
              </p:nvSpPr>
              <p:spPr bwMode="auto">
                <a:xfrm flipH="1">
                  <a:off x="4875" y="3118"/>
                  <a:ext cx="0" cy="46"/>
                </a:xfrm>
                <a:prstGeom prst="line">
                  <a:avLst/>
                </a:prstGeom>
                <a:noFill/>
                <a:ln w="12700">
                  <a:solidFill>
                    <a:schemeClr val="tx1"/>
                  </a:solidFill>
                  <a:round/>
                  <a:headEnd/>
                  <a:tailEnd/>
                </a:ln>
              </p:spPr>
              <p:txBody>
                <a:bodyPr>
                  <a:spAutoFit/>
                </a:bodyPr>
                <a:lstStyle/>
                <a:p>
                  <a:pPr eaLnBrk="1" hangingPunct="1">
                    <a:spcBef>
                      <a:spcPct val="0"/>
                    </a:spcBef>
                  </a:pPr>
                  <a:endParaRPr lang="fr-FR" sz="1800">
                    <a:solidFill>
                      <a:srgbClr val="FFFFFF"/>
                    </a:solidFill>
                    <a:latin typeface="Arial"/>
                    <a:cs typeface="Arial" charset="0"/>
                  </a:endParaRPr>
                </a:p>
              </p:txBody>
            </p:sp>
          </p:grpSp>
        </p:grpSp>
        <p:grpSp>
          <p:nvGrpSpPr>
            <p:cNvPr id="34839" name="Group 2548"/>
            <p:cNvGrpSpPr>
              <a:grpSpLocks/>
            </p:cNvGrpSpPr>
            <p:nvPr/>
          </p:nvGrpSpPr>
          <p:grpSpPr bwMode="auto">
            <a:xfrm>
              <a:off x="1541463" y="947738"/>
              <a:ext cx="6540500" cy="2452687"/>
              <a:chOff x="971" y="597"/>
              <a:chExt cx="4120" cy="1545"/>
            </a:xfrm>
          </p:grpSpPr>
          <p:grpSp>
            <p:nvGrpSpPr>
              <p:cNvPr id="104818" name="Group 506"/>
              <p:cNvGrpSpPr>
                <a:grpSpLocks/>
              </p:cNvGrpSpPr>
              <p:nvPr/>
            </p:nvGrpSpPr>
            <p:grpSpPr bwMode="auto">
              <a:xfrm>
                <a:off x="971" y="597"/>
                <a:ext cx="4120" cy="1545"/>
                <a:chOff x="971" y="597"/>
                <a:chExt cx="4120" cy="1545"/>
              </a:xfrm>
            </p:grpSpPr>
            <p:sp>
              <p:nvSpPr>
                <p:cNvPr id="105498" name="Freeform 501"/>
                <p:cNvSpPr>
                  <a:spLocks/>
                </p:cNvSpPr>
                <p:nvPr/>
              </p:nvSpPr>
              <p:spPr bwMode="auto">
                <a:xfrm>
                  <a:off x="971" y="597"/>
                  <a:ext cx="1608" cy="496"/>
                </a:xfrm>
                <a:custGeom>
                  <a:avLst/>
                  <a:gdLst>
                    <a:gd name="T0" fmla="*/ 34 w 2061"/>
                    <a:gd name="T1" fmla="*/ 29 h 636"/>
                    <a:gd name="T2" fmla="*/ 52 w 2061"/>
                    <a:gd name="T3" fmla="*/ 38 h 636"/>
                    <a:gd name="T4" fmla="*/ 66 w 2061"/>
                    <a:gd name="T5" fmla="*/ 61 h 636"/>
                    <a:gd name="T6" fmla="*/ 108 w 2061"/>
                    <a:gd name="T7" fmla="*/ 73 h 636"/>
                    <a:gd name="T8" fmla="*/ 154 w 2061"/>
                    <a:gd name="T9" fmla="*/ 106 h 636"/>
                    <a:gd name="T10" fmla="*/ 255 w 2061"/>
                    <a:gd name="T11" fmla="*/ 115 h 636"/>
                    <a:gd name="T12" fmla="*/ 279 w 2061"/>
                    <a:gd name="T13" fmla="*/ 126 h 636"/>
                    <a:gd name="T14" fmla="*/ 331 w 2061"/>
                    <a:gd name="T15" fmla="*/ 129 h 636"/>
                    <a:gd name="T16" fmla="*/ 340 w 2061"/>
                    <a:gd name="T17" fmla="*/ 141 h 636"/>
                    <a:gd name="T18" fmla="*/ 360 w 2061"/>
                    <a:gd name="T19" fmla="*/ 150 h 636"/>
                    <a:gd name="T20" fmla="*/ 382 w 2061"/>
                    <a:gd name="T21" fmla="*/ 157 h 636"/>
                    <a:gd name="T22" fmla="*/ 424 w 2061"/>
                    <a:gd name="T23" fmla="*/ 168 h 636"/>
                    <a:gd name="T24" fmla="*/ 455 w 2061"/>
                    <a:gd name="T25" fmla="*/ 178 h 636"/>
                    <a:gd name="T26" fmla="*/ 474 w 2061"/>
                    <a:gd name="T27" fmla="*/ 182 h 636"/>
                    <a:gd name="T28" fmla="*/ 541 w 2061"/>
                    <a:gd name="T29" fmla="*/ 197 h 636"/>
                    <a:gd name="T30" fmla="*/ 571 w 2061"/>
                    <a:gd name="T31" fmla="*/ 201 h 636"/>
                    <a:gd name="T32" fmla="*/ 597 w 2061"/>
                    <a:gd name="T33" fmla="*/ 208 h 636"/>
                    <a:gd name="T34" fmla="*/ 642 w 2061"/>
                    <a:gd name="T35" fmla="*/ 216 h 636"/>
                    <a:gd name="T36" fmla="*/ 677 w 2061"/>
                    <a:gd name="T37" fmla="*/ 227 h 636"/>
                    <a:gd name="T38" fmla="*/ 728 w 2061"/>
                    <a:gd name="T39" fmla="*/ 232 h 636"/>
                    <a:gd name="T40" fmla="*/ 742 w 2061"/>
                    <a:gd name="T41" fmla="*/ 256 h 636"/>
                    <a:gd name="T42" fmla="*/ 778 w 2061"/>
                    <a:gd name="T43" fmla="*/ 265 h 636"/>
                    <a:gd name="T44" fmla="*/ 794 w 2061"/>
                    <a:gd name="T45" fmla="*/ 284 h 636"/>
                    <a:gd name="T46" fmla="*/ 819 w 2061"/>
                    <a:gd name="T47" fmla="*/ 290 h 636"/>
                    <a:gd name="T48" fmla="*/ 904 w 2061"/>
                    <a:gd name="T49" fmla="*/ 292 h 636"/>
                    <a:gd name="T50" fmla="*/ 915 w 2061"/>
                    <a:gd name="T51" fmla="*/ 302 h 636"/>
                    <a:gd name="T52" fmla="*/ 950 w 2061"/>
                    <a:gd name="T53" fmla="*/ 307 h 636"/>
                    <a:gd name="T54" fmla="*/ 991 w 2061"/>
                    <a:gd name="T55" fmla="*/ 316 h 636"/>
                    <a:gd name="T56" fmla="*/ 1028 w 2061"/>
                    <a:gd name="T57" fmla="*/ 319 h 636"/>
                    <a:gd name="T58" fmla="*/ 1042 w 2061"/>
                    <a:gd name="T59" fmla="*/ 335 h 636"/>
                    <a:gd name="T60" fmla="*/ 1086 w 2061"/>
                    <a:gd name="T61" fmla="*/ 339 h 636"/>
                    <a:gd name="T62" fmla="*/ 1107 w 2061"/>
                    <a:gd name="T63" fmla="*/ 349 h 636"/>
                    <a:gd name="T64" fmla="*/ 1166 w 2061"/>
                    <a:gd name="T65" fmla="*/ 353 h 636"/>
                    <a:gd name="T66" fmla="*/ 1194 w 2061"/>
                    <a:gd name="T67" fmla="*/ 363 h 636"/>
                    <a:gd name="T68" fmla="*/ 1222 w 2061"/>
                    <a:gd name="T69" fmla="*/ 370 h 636"/>
                    <a:gd name="T70" fmla="*/ 1241 w 2061"/>
                    <a:gd name="T71" fmla="*/ 382 h 636"/>
                    <a:gd name="T72" fmla="*/ 1308 w 2061"/>
                    <a:gd name="T73" fmla="*/ 391 h 636"/>
                    <a:gd name="T74" fmla="*/ 1334 w 2061"/>
                    <a:gd name="T75" fmla="*/ 402 h 636"/>
                    <a:gd name="T76" fmla="*/ 1379 w 2061"/>
                    <a:gd name="T77" fmla="*/ 414 h 636"/>
                    <a:gd name="T78" fmla="*/ 1398 w 2061"/>
                    <a:gd name="T79" fmla="*/ 422 h 636"/>
                    <a:gd name="T80" fmla="*/ 1472 w 2061"/>
                    <a:gd name="T81" fmla="*/ 428 h 636"/>
                    <a:gd name="T82" fmla="*/ 1501 w 2061"/>
                    <a:gd name="T83" fmla="*/ 445 h 636"/>
                    <a:gd name="T84" fmla="*/ 1525 w 2061"/>
                    <a:gd name="T85" fmla="*/ 462 h 636"/>
                    <a:gd name="T86" fmla="*/ 1529 w 2061"/>
                    <a:gd name="T87" fmla="*/ 476 h 636"/>
                    <a:gd name="T88" fmla="*/ 1571 w 2061"/>
                    <a:gd name="T89" fmla="*/ 483 h 636"/>
                    <a:gd name="T90" fmla="*/ 1608 w 2061"/>
                    <a:gd name="T91" fmla="*/ 496 h 6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61"/>
                    <a:gd name="T139" fmla="*/ 0 h 636"/>
                    <a:gd name="T140" fmla="*/ 2061 w 2061"/>
                    <a:gd name="T141" fmla="*/ 636 h 6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61" h="636">
                      <a:moveTo>
                        <a:pt x="0" y="0"/>
                      </a:moveTo>
                      <a:lnTo>
                        <a:pt x="43" y="0"/>
                      </a:lnTo>
                      <a:lnTo>
                        <a:pt x="43" y="37"/>
                      </a:lnTo>
                      <a:lnTo>
                        <a:pt x="55" y="37"/>
                      </a:lnTo>
                      <a:lnTo>
                        <a:pt x="55" y="49"/>
                      </a:lnTo>
                      <a:lnTo>
                        <a:pt x="67" y="49"/>
                      </a:lnTo>
                      <a:lnTo>
                        <a:pt x="75" y="60"/>
                      </a:lnTo>
                      <a:lnTo>
                        <a:pt x="84" y="69"/>
                      </a:lnTo>
                      <a:lnTo>
                        <a:pt x="85" y="78"/>
                      </a:lnTo>
                      <a:lnTo>
                        <a:pt x="103" y="78"/>
                      </a:lnTo>
                      <a:lnTo>
                        <a:pt x="103" y="94"/>
                      </a:lnTo>
                      <a:lnTo>
                        <a:pt x="139" y="94"/>
                      </a:lnTo>
                      <a:lnTo>
                        <a:pt x="139" y="118"/>
                      </a:lnTo>
                      <a:lnTo>
                        <a:pt x="184" y="118"/>
                      </a:lnTo>
                      <a:lnTo>
                        <a:pt x="198" y="136"/>
                      </a:lnTo>
                      <a:lnTo>
                        <a:pt x="279" y="136"/>
                      </a:lnTo>
                      <a:lnTo>
                        <a:pt x="279" y="147"/>
                      </a:lnTo>
                      <a:lnTo>
                        <a:pt x="327" y="147"/>
                      </a:lnTo>
                      <a:lnTo>
                        <a:pt x="325" y="150"/>
                      </a:lnTo>
                      <a:lnTo>
                        <a:pt x="358" y="150"/>
                      </a:lnTo>
                      <a:lnTo>
                        <a:pt x="358" y="162"/>
                      </a:lnTo>
                      <a:lnTo>
                        <a:pt x="381" y="162"/>
                      </a:lnTo>
                      <a:lnTo>
                        <a:pt x="400" y="166"/>
                      </a:lnTo>
                      <a:lnTo>
                        <a:pt x="424" y="166"/>
                      </a:lnTo>
                      <a:lnTo>
                        <a:pt x="424" y="172"/>
                      </a:lnTo>
                      <a:lnTo>
                        <a:pt x="433" y="177"/>
                      </a:lnTo>
                      <a:lnTo>
                        <a:pt x="436" y="181"/>
                      </a:lnTo>
                      <a:lnTo>
                        <a:pt x="453" y="180"/>
                      </a:lnTo>
                      <a:lnTo>
                        <a:pt x="456" y="186"/>
                      </a:lnTo>
                      <a:lnTo>
                        <a:pt x="462" y="192"/>
                      </a:lnTo>
                      <a:lnTo>
                        <a:pt x="474" y="193"/>
                      </a:lnTo>
                      <a:lnTo>
                        <a:pt x="474" y="199"/>
                      </a:lnTo>
                      <a:lnTo>
                        <a:pt x="490" y="201"/>
                      </a:lnTo>
                      <a:lnTo>
                        <a:pt x="490" y="211"/>
                      </a:lnTo>
                      <a:lnTo>
                        <a:pt x="510" y="216"/>
                      </a:lnTo>
                      <a:lnTo>
                        <a:pt x="543" y="216"/>
                      </a:lnTo>
                      <a:lnTo>
                        <a:pt x="544" y="222"/>
                      </a:lnTo>
                      <a:lnTo>
                        <a:pt x="585" y="222"/>
                      </a:lnTo>
                      <a:lnTo>
                        <a:pt x="583" y="228"/>
                      </a:lnTo>
                      <a:lnTo>
                        <a:pt x="592" y="226"/>
                      </a:lnTo>
                      <a:lnTo>
                        <a:pt x="598" y="234"/>
                      </a:lnTo>
                      <a:lnTo>
                        <a:pt x="607" y="234"/>
                      </a:lnTo>
                      <a:lnTo>
                        <a:pt x="607" y="241"/>
                      </a:lnTo>
                      <a:lnTo>
                        <a:pt x="691" y="241"/>
                      </a:lnTo>
                      <a:lnTo>
                        <a:pt x="693" y="252"/>
                      </a:lnTo>
                      <a:lnTo>
                        <a:pt x="712" y="250"/>
                      </a:lnTo>
                      <a:lnTo>
                        <a:pt x="714" y="258"/>
                      </a:lnTo>
                      <a:lnTo>
                        <a:pt x="732" y="258"/>
                      </a:lnTo>
                      <a:lnTo>
                        <a:pt x="738" y="261"/>
                      </a:lnTo>
                      <a:lnTo>
                        <a:pt x="763" y="262"/>
                      </a:lnTo>
                      <a:lnTo>
                        <a:pt x="765" y="267"/>
                      </a:lnTo>
                      <a:lnTo>
                        <a:pt x="808" y="267"/>
                      </a:lnTo>
                      <a:lnTo>
                        <a:pt x="808" y="274"/>
                      </a:lnTo>
                      <a:lnTo>
                        <a:pt x="823" y="277"/>
                      </a:lnTo>
                      <a:lnTo>
                        <a:pt x="823" y="289"/>
                      </a:lnTo>
                      <a:lnTo>
                        <a:pt x="871" y="289"/>
                      </a:lnTo>
                      <a:lnTo>
                        <a:pt x="868" y="291"/>
                      </a:lnTo>
                      <a:lnTo>
                        <a:pt x="910" y="291"/>
                      </a:lnTo>
                      <a:lnTo>
                        <a:pt x="913" y="297"/>
                      </a:lnTo>
                      <a:lnTo>
                        <a:pt x="933" y="298"/>
                      </a:lnTo>
                      <a:lnTo>
                        <a:pt x="934" y="304"/>
                      </a:lnTo>
                      <a:lnTo>
                        <a:pt x="951" y="306"/>
                      </a:lnTo>
                      <a:lnTo>
                        <a:pt x="951" y="328"/>
                      </a:lnTo>
                      <a:lnTo>
                        <a:pt x="981" y="328"/>
                      </a:lnTo>
                      <a:lnTo>
                        <a:pt x="981" y="340"/>
                      </a:lnTo>
                      <a:lnTo>
                        <a:pt x="997" y="340"/>
                      </a:lnTo>
                      <a:lnTo>
                        <a:pt x="997" y="351"/>
                      </a:lnTo>
                      <a:lnTo>
                        <a:pt x="1011" y="351"/>
                      </a:lnTo>
                      <a:lnTo>
                        <a:pt x="1018" y="364"/>
                      </a:lnTo>
                      <a:lnTo>
                        <a:pt x="1029" y="366"/>
                      </a:lnTo>
                      <a:lnTo>
                        <a:pt x="1042" y="367"/>
                      </a:lnTo>
                      <a:lnTo>
                        <a:pt x="1050" y="372"/>
                      </a:lnTo>
                      <a:lnTo>
                        <a:pt x="1138" y="372"/>
                      </a:lnTo>
                      <a:lnTo>
                        <a:pt x="1143" y="376"/>
                      </a:lnTo>
                      <a:lnTo>
                        <a:pt x="1159" y="375"/>
                      </a:lnTo>
                      <a:lnTo>
                        <a:pt x="1161" y="379"/>
                      </a:lnTo>
                      <a:lnTo>
                        <a:pt x="1174" y="381"/>
                      </a:lnTo>
                      <a:lnTo>
                        <a:pt x="1173" y="387"/>
                      </a:lnTo>
                      <a:lnTo>
                        <a:pt x="1197" y="388"/>
                      </a:lnTo>
                      <a:lnTo>
                        <a:pt x="1197" y="393"/>
                      </a:lnTo>
                      <a:lnTo>
                        <a:pt x="1218" y="394"/>
                      </a:lnTo>
                      <a:lnTo>
                        <a:pt x="1218" y="399"/>
                      </a:lnTo>
                      <a:lnTo>
                        <a:pt x="1267" y="399"/>
                      </a:lnTo>
                      <a:lnTo>
                        <a:pt x="1270" y="405"/>
                      </a:lnTo>
                      <a:lnTo>
                        <a:pt x="1285" y="406"/>
                      </a:lnTo>
                      <a:lnTo>
                        <a:pt x="1284" y="409"/>
                      </a:lnTo>
                      <a:lnTo>
                        <a:pt x="1317" y="409"/>
                      </a:lnTo>
                      <a:lnTo>
                        <a:pt x="1314" y="421"/>
                      </a:lnTo>
                      <a:lnTo>
                        <a:pt x="1336" y="421"/>
                      </a:lnTo>
                      <a:lnTo>
                        <a:pt x="1335" y="429"/>
                      </a:lnTo>
                      <a:lnTo>
                        <a:pt x="1359" y="429"/>
                      </a:lnTo>
                      <a:lnTo>
                        <a:pt x="1359" y="435"/>
                      </a:lnTo>
                      <a:lnTo>
                        <a:pt x="1392" y="435"/>
                      </a:lnTo>
                      <a:lnTo>
                        <a:pt x="1393" y="439"/>
                      </a:lnTo>
                      <a:lnTo>
                        <a:pt x="1419" y="439"/>
                      </a:lnTo>
                      <a:lnTo>
                        <a:pt x="1419" y="447"/>
                      </a:lnTo>
                      <a:lnTo>
                        <a:pt x="1429" y="447"/>
                      </a:lnTo>
                      <a:lnTo>
                        <a:pt x="1429" y="453"/>
                      </a:lnTo>
                      <a:lnTo>
                        <a:pt x="1495" y="453"/>
                      </a:lnTo>
                      <a:lnTo>
                        <a:pt x="1495" y="460"/>
                      </a:lnTo>
                      <a:lnTo>
                        <a:pt x="1530" y="460"/>
                      </a:lnTo>
                      <a:lnTo>
                        <a:pt x="1531" y="466"/>
                      </a:lnTo>
                      <a:lnTo>
                        <a:pt x="1548" y="468"/>
                      </a:lnTo>
                      <a:lnTo>
                        <a:pt x="1546" y="474"/>
                      </a:lnTo>
                      <a:lnTo>
                        <a:pt x="1566" y="474"/>
                      </a:lnTo>
                      <a:lnTo>
                        <a:pt x="1564" y="478"/>
                      </a:lnTo>
                      <a:lnTo>
                        <a:pt x="1591" y="478"/>
                      </a:lnTo>
                      <a:lnTo>
                        <a:pt x="1591" y="490"/>
                      </a:lnTo>
                      <a:lnTo>
                        <a:pt x="1654" y="490"/>
                      </a:lnTo>
                      <a:lnTo>
                        <a:pt x="1653" y="499"/>
                      </a:lnTo>
                      <a:lnTo>
                        <a:pt x="1677" y="501"/>
                      </a:lnTo>
                      <a:lnTo>
                        <a:pt x="1674" y="504"/>
                      </a:lnTo>
                      <a:lnTo>
                        <a:pt x="1710" y="505"/>
                      </a:lnTo>
                      <a:lnTo>
                        <a:pt x="1710" y="516"/>
                      </a:lnTo>
                      <a:lnTo>
                        <a:pt x="1737" y="516"/>
                      </a:lnTo>
                      <a:lnTo>
                        <a:pt x="1737" y="531"/>
                      </a:lnTo>
                      <a:lnTo>
                        <a:pt x="1767" y="531"/>
                      </a:lnTo>
                      <a:lnTo>
                        <a:pt x="1762" y="537"/>
                      </a:lnTo>
                      <a:lnTo>
                        <a:pt x="1797" y="538"/>
                      </a:lnTo>
                      <a:lnTo>
                        <a:pt x="1792" y="541"/>
                      </a:lnTo>
                      <a:lnTo>
                        <a:pt x="1854" y="541"/>
                      </a:lnTo>
                      <a:lnTo>
                        <a:pt x="1854" y="549"/>
                      </a:lnTo>
                      <a:lnTo>
                        <a:pt x="1887" y="549"/>
                      </a:lnTo>
                      <a:lnTo>
                        <a:pt x="1884" y="562"/>
                      </a:lnTo>
                      <a:lnTo>
                        <a:pt x="1926" y="564"/>
                      </a:lnTo>
                      <a:lnTo>
                        <a:pt x="1924" y="571"/>
                      </a:lnTo>
                      <a:lnTo>
                        <a:pt x="1942" y="571"/>
                      </a:lnTo>
                      <a:lnTo>
                        <a:pt x="1942" y="592"/>
                      </a:lnTo>
                      <a:lnTo>
                        <a:pt x="1954" y="592"/>
                      </a:lnTo>
                      <a:lnTo>
                        <a:pt x="1953" y="600"/>
                      </a:lnTo>
                      <a:lnTo>
                        <a:pt x="1963" y="601"/>
                      </a:lnTo>
                      <a:lnTo>
                        <a:pt x="1960" y="610"/>
                      </a:lnTo>
                      <a:lnTo>
                        <a:pt x="1980" y="612"/>
                      </a:lnTo>
                      <a:lnTo>
                        <a:pt x="1978" y="619"/>
                      </a:lnTo>
                      <a:lnTo>
                        <a:pt x="2013" y="619"/>
                      </a:lnTo>
                      <a:lnTo>
                        <a:pt x="2011" y="625"/>
                      </a:lnTo>
                      <a:lnTo>
                        <a:pt x="2061" y="625"/>
                      </a:lnTo>
                      <a:lnTo>
                        <a:pt x="2061" y="636"/>
                      </a:lnTo>
                    </a:path>
                  </a:pathLst>
                </a:custGeom>
                <a:noFill/>
                <a:ln w="28575">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99" name="Freeform 502"/>
                <p:cNvSpPr>
                  <a:spLocks/>
                </p:cNvSpPr>
                <p:nvPr/>
              </p:nvSpPr>
              <p:spPr bwMode="auto">
                <a:xfrm>
                  <a:off x="2565" y="1091"/>
                  <a:ext cx="1672" cy="526"/>
                </a:xfrm>
                <a:custGeom>
                  <a:avLst/>
                  <a:gdLst>
                    <a:gd name="T0" fmla="*/ 36 w 1672"/>
                    <a:gd name="T1" fmla="*/ 0 h 526"/>
                    <a:gd name="T2" fmla="*/ 57 w 1672"/>
                    <a:gd name="T3" fmla="*/ 5 h 526"/>
                    <a:gd name="T4" fmla="*/ 71 w 1672"/>
                    <a:gd name="T5" fmla="*/ 7 h 526"/>
                    <a:gd name="T6" fmla="*/ 84 w 1672"/>
                    <a:gd name="T7" fmla="*/ 12 h 526"/>
                    <a:gd name="T8" fmla="*/ 166 w 1672"/>
                    <a:gd name="T9" fmla="*/ 19 h 526"/>
                    <a:gd name="T10" fmla="*/ 186 w 1672"/>
                    <a:gd name="T11" fmla="*/ 29 h 526"/>
                    <a:gd name="T12" fmla="*/ 194 w 1672"/>
                    <a:gd name="T13" fmla="*/ 38 h 526"/>
                    <a:gd name="T14" fmla="*/ 218 w 1672"/>
                    <a:gd name="T15" fmla="*/ 43 h 526"/>
                    <a:gd name="T16" fmla="*/ 258 w 1672"/>
                    <a:gd name="T17" fmla="*/ 48 h 526"/>
                    <a:gd name="T18" fmla="*/ 291 w 1672"/>
                    <a:gd name="T19" fmla="*/ 55 h 526"/>
                    <a:gd name="T20" fmla="*/ 345 w 1672"/>
                    <a:gd name="T21" fmla="*/ 62 h 526"/>
                    <a:gd name="T22" fmla="*/ 365 w 1672"/>
                    <a:gd name="T23" fmla="*/ 73 h 526"/>
                    <a:gd name="T24" fmla="*/ 407 w 1672"/>
                    <a:gd name="T25" fmla="*/ 91 h 526"/>
                    <a:gd name="T26" fmla="*/ 440 w 1672"/>
                    <a:gd name="T27" fmla="*/ 97 h 526"/>
                    <a:gd name="T28" fmla="*/ 474 w 1672"/>
                    <a:gd name="T29" fmla="*/ 111 h 526"/>
                    <a:gd name="T30" fmla="*/ 489 w 1672"/>
                    <a:gd name="T31" fmla="*/ 119 h 526"/>
                    <a:gd name="T32" fmla="*/ 583 w 1672"/>
                    <a:gd name="T33" fmla="*/ 150 h 526"/>
                    <a:gd name="T34" fmla="*/ 689 w 1672"/>
                    <a:gd name="T35" fmla="*/ 181 h 526"/>
                    <a:gd name="T36" fmla="*/ 747 w 1672"/>
                    <a:gd name="T37" fmla="*/ 192 h 526"/>
                    <a:gd name="T38" fmla="*/ 780 w 1672"/>
                    <a:gd name="T39" fmla="*/ 202 h 526"/>
                    <a:gd name="T40" fmla="*/ 790 w 1672"/>
                    <a:gd name="T41" fmla="*/ 213 h 526"/>
                    <a:gd name="T42" fmla="*/ 804 w 1672"/>
                    <a:gd name="T43" fmla="*/ 223 h 526"/>
                    <a:gd name="T44" fmla="*/ 815 w 1672"/>
                    <a:gd name="T45" fmla="*/ 234 h 526"/>
                    <a:gd name="T46" fmla="*/ 829 w 1672"/>
                    <a:gd name="T47" fmla="*/ 241 h 526"/>
                    <a:gd name="T48" fmla="*/ 927 w 1672"/>
                    <a:gd name="T49" fmla="*/ 249 h 526"/>
                    <a:gd name="T50" fmla="*/ 953 w 1672"/>
                    <a:gd name="T51" fmla="*/ 252 h 526"/>
                    <a:gd name="T52" fmla="*/ 991 w 1672"/>
                    <a:gd name="T53" fmla="*/ 264 h 526"/>
                    <a:gd name="T54" fmla="*/ 1117 w 1672"/>
                    <a:gd name="T55" fmla="*/ 278 h 526"/>
                    <a:gd name="T56" fmla="*/ 1196 w 1672"/>
                    <a:gd name="T57" fmla="*/ 291 h 526"/>
                    <a:gd name="T58" fmla="*/ 1210 w 1672"/>
                    <a:gd name="T59" fmla="*/ 300 h 526"/>
                    <a:gd name="T60" fmla="*/ 1230 w 1672"/>
                    <a:gd name="T61" fmla="*/ 309 h 526"/>
                    <a:gd name="T62" fmla="*/ 1237 w 1672"/>
                    <a:gd name="T63" fmla="*/ 326 h 526"/>
                    <a:gd name="T64" fmla="*/ 1250 w 1672"/>
                    <a:gd name="T65" fmla="*/ 335 h 526"/>
                    <a:gd name="T66" fmla="*/ 1299 w 1672"/>
                    <a:gd name="T67" fmla="*/ 346 h 526"/>
                    <a:gd name="T68" fmla="*/ 1309 w 1672"/>
                    <a:gd name="T69" fmla="*/ 358 h 526"/>
                    <a:gd name="T70" fmla="*/ 1330 w 1672"/>
                    <a:gd name="T71" fmla="*/ 368 h 526"/>
                    <a:gd name="T72" fmla="*/ 1344 w 1672"/>
                    <a:gd name="T73" fmla="*/ 375 h 526"/>
                    <a:gd name="T74" fmla="*/ 1361 w 1672"/>
                    <a:gd name="T75" fmla="*/ 388 h 526"/>
                    <a:gd name="T76" fmla="*/ 1368 w 1672"/>
                    <a:gd name="T77" fmla="*/ 415 h 526"/>
                    <a:gd name="T78" fmla="*/ 1412 w 1672"/>
                    <a:gd name="T79" fmla="*/ 429 h 526"/>
                    <a:gd name="T80" fmla="*/ 1503 w 1672"/>
                    <a:gd name="T81" fmla="*/ 442 h 526"/>
                    <a:gd name="T82" fmla="*/ 1515 w 1672"/>
                    <a:gd name="T83" fmla="*/ 456 h 526"/>
                    <a:gd name="T84" fmla="*/ 1576 w 1672"/>
                    <a:gd name="T85" fmla="*/ 472 h 526"/>
                    <a:gd name="T86" fmla="*/ 1610 w 1672"/>
                    <a:gd name="T87" fmla="*/ 487 h 526"/>
                    <a:gd name="T88" fmla="*/ 1651 w 1672"/>
                    <a:gd name="T89" fmla="*/ 510 h 526"/>
                    <a:gd name="T90" fmla="*/ 1672 w 1672"/>
                    <a:gd name="T91" fmla="*/ 526 h 5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72"/>
                    <a:gd name="T139" fmla="*/ 0 h 526"/>
                    <a:gd name="T140" fmla="*/ 1672 w 1672"/>
                    <a:gd name="T141" fmla="*/ 526 h 5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72" h="526">
                      <a:moveTo>
                        <a:pt x="0" y="0"/>
                      </a:moveTo>
                      <a:lnTo>
                        <a:pt x="36" y="0"/>
                      </a:lnTo>
                      <a:lnTo>
                        <a:pt x="35" y="5"/>
                      </a:lnTo>
                      <a:lnTo>
                        <a:pt x="57" y="5"/>
                      </a:lnTo>
                      <a:lnTo>
                        <a:pt x="59" y="8"/>
                      </a:lnTo>
                      <a:lnTo>
                        <a:pt x="71" y="7"/>
                      </a:lnTo>
                      <a:lnTo>
                        <a:pt x="74" y="14"/>
                      </a:lnTo>
                      <a:lnTo>
                        <a:pt x="84" y="12"/>
                      </a:lnTo>
                      <a:lnTo>
                        <a:pt x="83" y="19"/>
                      </a:lnTo>
                      <a:lnTo>
                        <a:pt x="166" y="19"/>
                      </a:lnTo>
                      <a:lnTo>
                        <a:pt x="166" y="29"/>
                      </a:lnTo>
                      <a:lnTo>
                        <a:pt x="186" y="29"/>
                      </a:lnTo>
                      <a:lnTo>
                        <a:pt x="195" y="34"/>
                      </a:lnTo>
                      <a:lnTo>
                        <a:pt x="194" y="38"/>
                      </a:lnTo>
                      <a:lnTo>
                        <a:pt x="216" y="38"/>
                      </a:lnTo>
                      <a:lnTo>
                        <a:pt x="218" y="43"/>
                      </a:lnTo>
                      <a:lnTo>
                        <a:pt x="260" y="43"/>
                      </a:lnTo>
                      <a:lnTo>
                        <a:pt x="258" y="48"/>
                      </a:lnTo>
                      <a:lnTo>
                        <a:pt x="293" y="48"/>
                      </a:lnTo>
                      <a:lnTo>
                        <a:pt x="291" y="55"/>
                      </a:lnTo>
                      <a:lnTo>
                        <a:pt x="347" y="55"/>
                      </a:lnTo>
                      <a:lnTo>
                        <a:pt x="345" y="62"/>
                      </a:lnTo>
                      <a:lnTo>
                        <a:pt x="365" y="62"/>
                      </a:lnTo>
                      <a:lnTo>
                        <a:pt x="365" y="73"/>
                      </a:lnTo>
                      <a:lnTo>
                        <a:pt x="407" y="73"/>
                      </a:lnTo>
                      <a:lnTo>
                        <a:pt x="407" y="91"/>
                      </a:lnTo>
                      <a:lnTo>
                        <a:pt x="422" y="91"/>
                      </a:lnTo>
                      <a:lnTo>
                        <a:pt x="440" y="97"/>
                      </a:lnTo>
                      <a:lnTo>
                        <a:pt x="454" y="111"/>
                      </a:lnTo>
                      <a:lnTo>
                        <a:pt x="474" y="111"/>
                      </a:lnTo>
                      <a:lnTo>
                        <a:pt x="474" y="119"/>
                      </a:lnTo>
                      <a:lnTo>
                        <a:pt x="489" y="119"/>
                      </a:lnTo>
                      <a:lnTo>
                        <a:pt x="521" y="122"/>
                      </a:lnTo>
                      <a:lnTo>
                        <a:pt x="583" y="150"/>
                      </a:lnTo>
                      <a:lnTo>
                        <a:pt x="653" y="150"/>
                      </a:lnTo>
                      <a:lnTo>
                        <a:pt x="689" y="181"/>
                      </a:lnTo>
                      <a:lnTo>
                        <a:pt x="747" y="181"/>
                      </a:lnTo>
                      <a:lnTo>
                        <a:pt x="747" y="192"/>
                      </a:lnTo>
                      <a:lnTo>
                        <a:pt x="780" y="192"/>
                      </a:lnTo>
                      <a:lnTo>
                        <a:pt x="780" y="202"/>
                      </a:lnTo>
                      <a:lnTo>
                        <a:pt x="790" y="202"/>
                      </a:lnTo>
                      <a:lnTo>
                        <a:pt x="790" y="213"/>
                      </a:lnTo>
                      <a:lnTo>
                        <a:pt x="801" y="213"/>
                      </a:lnTo>
                      <a:lnTo>
                        <a:pt x="804" y="223"/>
                      </a:lnTo>
                      <a:lnTo>
                        <a:pt x="815" y="223"/>
                      </a:lnTo>
                      <a:lnTo>
                        <a:pt x="815" y="234"/>
                      </a:lnTo>
                      <a:lnTo>
                        <a:pt x="831" y="234"/>
                      </a:lnTo>
                      <a:lnTo>
                        <a:pt x="829" y="241"/>
                      </a:lnTo>
                      <a:lnTo>
                        <a:pt x="927" y="241"/>
                      </a:lnTo>
                      <a:lnTo>
                        <a:pt x="927" y="249"/>
                      </a:lnTo>
                      <a:lnTo>
                        <a:pt x="954" y="249"/>
                      </a:lnTo>
                      <a:lnTo>
                        <a:pt x="953" y="252"/>
                      </a:lnTo>
                      <a:lnTo>
                        <a:pt x="990" y="255"/>
                      </a:lnTo>
                      <a:lnTo>
                        <a:pt x="991" y="264"/>
                      </a:lnTo>
                      <a:lnTo>
                        <a:pt x="1117" y="263"/>
                      </a:lnTo>
                      <a:lnTo>
                        <a:pt x="1117" y="278"/>
                      </a:lnTo>
                      <a:lnTo>
                        <a:pt x="1196" y="278"/>
                      </a:lnTo>
                      <a:lnTo>
                        <a:pt x="1196" y="291"/>
                      </a:lnTo>
                      <a:lnTo>
                        <a:pt x="1210" y="291"/>
                      </a:lnTo>
                      <a:lnTo>
                        <a:pt x="1210" y="300"/>
                      </a:lnTo>
                      <a:lnTo>
                        <a:pt x="1220" y="300"/>
                      </a:lnTo>
                      <a:lnTo>
                        <a:pt x="1230" y="309"/>
                      </a:lnTo>
                      <a:lnTo>
                        <a:pt x="1237" y="316"/>
                      </a:lnTo>
                      <a:lnTo>
                        <a:pt x="1237" y="326"/>
                      </a:lnTo>
                      <a:lnTo>
                        <a:pt x="1252" y="326"/>
                      </a:lnTo>
                      <a:lnTo>
                        <a:pt x="1250" y="335"/>
                      </a:lnTo>
                      <a:lnTo>
                        <a:pt x="1299" y="337"/>
                      </a:lnTo>
                      <a:lnTo>
                        <a:pt x="1299" y="346"/>
                      </a:lnTo>
                      <a:lnTo>
                        <a:pt x="1311" y="346"/>
                      </a:lnTo>
                      <a:lnTo>
                        <a:pt x="1309" y="358"/>
                      </a:lnTo>
                      <a:lnTo>
                        <a:pt x="1330" y="358"/>
                      </a:lnTo>
                      <a:lnTo>
                        <a:pt x="1330" y="368"/>
                      </a:lnTo>
                      <a:lnTo>
                        <a:pt x="1341" y="368"/>
                      </a:lnTo>
                      <a:lnTo>
                        <a:pt x="1344" y="375"/>
                      </a:lnTo>
                      <a:lnTo>
                        <a:pt x="1360" y="374"/>
                      </a:lnTo>
                      <a:lnTo>
                        <a:pt x="1361" y="388"/>
                      </a:lnTo>
                      <a:lnTo>
                        <a:pt x="1368" y="396"/>
                      </a:lnTo>
                      <a:lnTo>
                        <a:pt x="1368" y="415"/>
                      </a:lnTo>
                      <a:lnTo>
                        <a:pt x="1412" y="415"/>
                      </a:lnTo>
                      <a:lnTo>
                        <a:pt x="1412" y="429"/>
                      </a:lnTo>
                      <a:lnTo>
                        <a:pt x="1503" y="429"/>
                      </a:lnTo>
                      <a:lnTo>
                        <a:pt x="1503" y="442"/>
                      </a:lnTo>
                      <a:lnTo>
                        <a:pt x="1515" y="442"/>
                      </a:lnTo>
                      <a:lnTo>
                        <a:pt x="1515" y="456"/>
                      </a:lnTo>
                      <a:lnTo>
                        <a:pt x="1576" y="456"/>
                      </a:lnTo>
                      <a:lnTo>
                        <a:pt x="1576" y="472"/>
                      </a:lnTo>
                      <a:lnTo>
                        <a:pt x="1610" y="472"/>
                      </a:lnTo>
                      <a:lnTo>
                        <a:pt x="1610" y="487"/>
                      </a:lnTo>
                      <a:lnTo>
                        <a:pt x="1651" y="487"/>
                      </a:lnTo>
                      <a:lnTo>
                        <a:pt x="1651" y="510"/>
                      </a:lnTo>
                      <a:lnTo>
                        <a:pt x="1672" y="510"/>
                      </a:lnTo>
                      <a:lnTo>
                        <a:pt x="1672" y="526"/>
                      </a:lnTo>
                    </a:path>
                  </a:pathLst>
                </a:custGeom>
                <a:noFill/>
                <a:ln w="28575">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500" name="Freeform 503"/>
                <p:cNvSpPr>
                  <a:spLocks/>
                </p:cNvSpPr>
                <p:nvPr/>
              </p:nvSpPr>
              <p:spPr bwMode="auto">
                <a:xfrm>
                  <a:off x="4232" y="1618"/>
                  <a:ext cx="859" cy="524"/>
                </a:xfrm>
                <a:custGeom>
                  <a:avLst/>
                  <a:gdLst>
                    <a:gd name="T0" fmla="*/ 0 w 1101"/>
                    <a:gd name="T1" fmla="*/ 0 h 672"/>
                    <a:gd name="T2" fmla="*/ 241 w 1101"/>
                    <a:gd name="T3" fmla="*/ 0 h 672"/>
                    <a:gd name="T4" fmla="*/ 241 w 1101"/>
                    <a:gd name="T5" fmla="*/ 40 h 672"/>
                    <a:gd name="T6" fmla="*/ 723 w 1101"/>
                    <a:gd name="T7" fmla="*/ 40 h 672"/>
                    <a:gd name="T8" fmla="*/ 723 w 1101"/>
                    <a:gd name="T9" fmla="*/ 524 h 672"/>
                    <a:gd name="T10" fmla="*/ 859 w 1101"/>
                    <a:gd name="T11" fmla="*/ 524 h 672"/>
                    <a:gd name="T12" fmla="*/ 0 60000 65536"/>
                    <a:gd name="T13" fmla="*/ 0 60000 65536"/>
                    <a:gd name="T14" fmla="*/ 0 60000 65536"/>
                    <a:gd name="T15" fmla="*/ 0 60000 65536"/>
                    <a:gd name="T16" fmla="*/ 0 60000 65536"/>
                    <a:gd name="T17" fmla="*/ 0 60000 65536"/>
                    <a:gd name="T18" fmla="*/ 0 w 1101"/>
                    <a:gd name="T19" fmla="*/ 0 h 672"/>
                    <a:gd name="T20" fmla="*/ 1101 w 1101"/>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1101" h="672">
                      <a:moveTo>
                        <a:pt x="0" y="0"/>
                      </a:moveTo>
                      <a:lnTo>
                        <a:pt x="309" y="0"/>
                      </a:lnTo>
                      <a:lnTo>
                        <a:pt x="309" y="51"/>
                      </a:lnTo>
                      <a:lnTo>
                        <a:pt x="927" y="51"/>
                      </a:lnTo>
                      <a:lnTo>
                        <a:pt x="927" y="672"/>
                      </a:lnTo>
                      <a:lnTo>
                        <a:pt x="1101" y="672"/>
                      </a:lnTo>
                    </a:path>
                  </a:pathLst>
                </a:custGeom>
                <a:noFill/>
                <a:ln w="28575">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19" name="Group 2547"/>
              <p:cNvGrpSpPr>
                <a:grpSpLocks/>
              </p:cNvGrpSpPr>
              <p:nvPr/>
            </p:nvGrpSpPr>
            <p:grpSpPr bwMode="auto">
              <a:xfrm>
                <a:off x="986" y="602"/>
                <a:ext cx="3937" cy="1079"/>
                <a:chOff x="986" y="602"/>
                <a:chExt cx="3937" cy="1079"/>
              </a:xfrm>
            </p:grpSpPr>
            <p:grpSp>
              <p:nvGrpSpPr>
                <p:cNvPr id="104820" name="Group 1192"/>
                <p:cNvGrpSpPr>
                  <a:grpSpLocks/>
                </p:cNvGrpSpPr>
                <p:nvPr/>
              </p:nvGrpSpPr>
              <p:grpSpPr bwMode="auto">
                <a:xfrm>
                  <a:off x="986" y="602"/>
                  <a:ext cx="46" cy="46"/>
                  <a:chOff x="2035" y="1162"/>
                  <a:chExt cx="46" cy="46"/>
                </a:xfrm>
              </p:grpSpPr>
              <p:sp>
                <p:nvSpPr>
                  <p:cNvPr id="105496" name="Line 119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97" name="Line 119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1" name="Group 1860"/>
                <p:cNvGrpSpPr>
                  <a:grpSpLocks/>
                </p:cNvGrpSpPr>
                <p:nvPr/>
              </p:nvGrpSpPr>
              <p:grpSpPr bwMode="auto">
                <a:xfrm>
                  <a:off x="999" y="620"/>
                  <a:ext cx="46" cy="46"/>
                  <a:chOff x="2035" y="1162"/>
                  <a:chExt cx="46" cy="46"/>
                </a:xfrm>
              </p:grpSpPr>
              <p:sp>
                <p:nvSpPr>
                  <p:cNvPr id="105494" name="Line 186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95" name="Line 186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2" name="Group 1863"/>
                <p:cNvGrpSpPr>
                  <a:grpSpLocks/>
                </p:cNvGrpSpPr>
                <p:nvPr/>
              </p:nvGrpSpPr>
              <p:grpSpPr bwMode="auto">
                <a:xfrm>
                  <a:off x="1040" y="647"/>
                  <a:ext cx="46" cy="46"/>
                  <a:chOff x="2035" y="1162"/>
                  <a:chExt cx="46" cy="46"/>
                </a:xfrm>
              </p:grpSpPr>
              <p:sp>
                <p:nvSpPr>
                  <p:cNvPr id="105492" name="Line 186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93" name="Line 186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3" name="Group 1866"/>
                <p:cNvGrpSpPr>
                  <a:grpSpLocks/>
                </p:cNvGrpSpPr>
                <p:nvPr/>
              </p:nvGrpSpPr>
              <p:grpSpPr bwMode="auto">
                <a:xfrm>
                  <a:off x="1077" y="666"/>
                  <a:ext cx="46" cy="46"/>
                  <a:chOff x="2035" y="1162"/>
                  <a:chExt cx="46" cy="46"/>
                </a:xfrm>
              </p:grpSpPr>
              <p:sp>
                <p:nvSpPr>
                  <p:cNvPr id="105490" name="Line 186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91" name="Line 186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4" name="Group 1869"/>
                <p:cNvGrpSpPr>
                  <a:grpSpLocks/>
                </p:cNvGrpSpPr>
                <p:nvPr/>
              </p:nvGrpSpPr>
              <p:grpSpPr bwMode="auto">
                <a:xfrm>
                  <a:off x="1191" y="686"/>
                  <a:ext cx="46" cy="46"/>
                  <a:chOff x="2035" y="1162"/>
                  <a:chExt cx="46" cy="46"/>
                </a:xfrm>
              </p:grpSpPr>
              <p:sp>
                <p:nvSpPr>
                  <p:cNvPr id="105488" name="Line 187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89" name="Line 187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5" name="Group 1872"/>
                <p:cNvGrpSpPr>
                  <a:grpSpLocks/>
                </p:cNvGrpSpPr>
                <p:nvPr/>
              </p:nvGrpSpPr>
              <p:grpSpPr bwMode="auto">
                <a:xfrm>
                  <a:off x="1103" y="680"/>
                  <a:ext cx="46" cy="46"/>
                  <a:chOff x="2035" y="1162"/>
                  <a:chExt cx="46" cy="46"/>
                </a:xfrm>
              </p:grpSpPr>
              <p:sp>
                <p:nvSpPr>
                  <p:cNvPr id="105486" name="Line 187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87" name="Line 187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6" name="Group 1875"/>
                <p:cNvGrpSpPr>
                  <a:grpSpLocks/>
                </p:cNvGrpSpPr>
                <p:nvPr/>
              </p:nvGrpSpPr>
              <p:grpSpPr bwMode="auto">
                <a:xfrm>
                  <a:off x="1238" y="699"/>
                  <a:ext cx="46" cy="46"/>
                  <a:chOff x="2035" y="1162"/>
                  <a:chExt cx="46" cy="46"/>
                </a:xfrm>
              </p:grpSpPr>
              <p:sp>
                <p:nvSpPr>
                  <p:cNvPr id="105484" name="Line 187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85" name="Line 187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7" name="Group 1878"/>
                <p:cNvGrpSpPr>
                  <a:grpSpLocks/>
                </p:cNvGrpSpPr>
                <p:nvPr/>
              </p:nvGrpSpPr>
              <p:grpSpPr bwMode="auto">
                <a:xfrm>
                  <a:off x="1248" y="702"/>
                  <a:ext cx="46" cy="46"/>
                  <a:chOff x="2035" y="1162"/>
                  <a:chExt cx="46" cy="46"/>
                </a:xfrm>
              </p:grpSpPr>
              <p:sp>
                <p:nvSpPr>
                  <p:cNvPr id="105482" name="Line 187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83" name="Line 188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8" name="Group 1881"/>
                <p:cNvGrpSpPr>
                  <a:grpSpLocks/>
                </p:cNvGrpSpPr>
                <p:nvPr/>
              </p:nvGrpSpPr>
              <p:grpSpPr bwMode="auto">
                <a:xfrm>
                  <a:off x="1355" y="743"/>
                  <a:ext cx="46" cy="46"/>
                  <a:chOff x="2035" y="1162"/>
                  <a:chExt cx="46" cy="46"/>
                </a:xfrm>
              </p:grpSpPr>
              <p:sp>
                <p:nvSpPr>
                  <p:cNvPr id="105480" name="Line 188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81" name="Line 188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29" name="Group 1884"/>
                <p:cNvGrpSpPr>
                  <a:grpSpLocks/>
                </p:cNvGrpSpPr>
                <p:nvPr/>
              </p:nvGrpSpPr>
              <p:grpSpPr bwMode="auto">
                <a:xfrm>
                  <a:off x="1527" y="779"/>
                  <a:ext cx="46" cy="46"/>
                  <a:chOff x="2035" y="1162"/>
                  <a:chExt cx="46" cy="46"/>
                </a:xfrm>
              </p:grpSpPr>
              <p:sp>
                <p:nvSpPr>
                  <p:cNvPr id="105478" name="Line 188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79" name="Line 188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0" name="Group 1887"/>
                <p:cNvGrpSpPr>
                  <a:grpSpLocks/>
                </p:cNvGrpSpPr>
                <p:nvPr/>
              </p:nvGrpSpPr>
              <p:grpSpPr bwMode="auto">
                <a:xfrm>
                  <a:off x="1535" y="783"/>
                  <a:ext cx="46" cy="46"/>
                  <a:chOff x="2035" y="1162"/>
                  <a:chExt cx="46" cy="46"/>
                </a:xfrm>
              </p:grpSpPr>
              <p:sp>
                <p:nvSpPr>
                  <p:cNvPr id="105476" name="Line 188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77" name="Line 188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1" name="Group 1890"/>
                <p:cNvGrpSpPr>
                  <a:grpSpLocks/>
                </p:cNvGrpSpPr>
                <p:nvPr/>
              </p:nvGrpSpPr>
              <p:grpSpPr bwMode="auto">
                <a:xfrm>
                  <a:off x="1583" y="789"/>
                  <a:ext cx="46" cy="46"/>
                  <a:chOff x="2035" y="1162"/>
                  <a:chExt cx="46" cy="46"/>
                </a:xfrm>
              </p:grpSpPr>
              <p:sp>
                <p:nvSpPr>
                  <p:cNvPr id="105474" name="Line 189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75" name="Line 189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2" name="Group 1893"/>
                <p:cNvGrpSpPr>
                  <a:grpSpLocks/>
                </p:cNvGrpSpPr>
                <p:nvPr/>
              </p:nvGrpSpPr>
              <p:grpSpPr bwMode="auto">
                <a:xfrm>
                  <a:off x="1737" y="855"/>
                  <a:ext cx="46" cy="46"/>
                  <a:chOff x="2035" y="1162"/>
                  <a:chExt cx="46" cy="46"/>
                </a:xfrm>
              </p:grpSpPr>
              <p:sp>
                <p:nvSpPr>
                  <p:cNvPr id="105472" name="Line 189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73" name="Line 189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3" name="Group 1896"/>
                <p:cNvGrpSpPr>
                  <a:grpSpLocks/>
                </p:cNvGrpSpPr>
                <p:nvPr/>
              </p:nvGrpSpPr>
              <p:grpSpPr bwMode="auto">
                <a:xfrm>
                  <a:off x="1751" y="861"/>
                  <a:ext cx="46" cy="46"/>
                  <a:chOff x="2035" y="1162"/>
                  <a:chExt cx="46" cy="46"/>
                </a:xfrm>
              </p:grpSpPr>
              <p:sp>
                <p:nvSpPr>
                  <p:cNvPr id="105470" name="Line 189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71" name="Line 189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4" name="Group 1899"/>
                <p:cNvGrpSpPr>
                  <a:grpSpLocks/>
                </p:cNvGrpSpPr>
                <p:nvPr/>
              </p:nvGrpSpPr>
              <p:grpSpPr bwMode="auto">
                <a:xfrm>
                  <a:off x="1800" y="864"/>
                  <a:ext cx="46" cy="46"/>
                  <a:chOff x="2035" y="1162"/>
                  <a:chExt cx="46" cy="46"/>
                </a:xfrm>
              </p:grpSpPr>
              <p:sp>
                <p:nvSpPr>
                  <p:cNvPr id="105468" name="Line 190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69" name="Line 190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5" name="Group 1902"/>
                <p:cNvGrpSpPr>
                  <a:grpSpLocks/>
                </p:cNvGrpSpPr>
                <p:nvPr/>
              </p:nvGrpSpPr>
              <p:grpSpPr bwMode="auto">
                <a:xfrm>
                  <a:off x="1836" y="864"/>
                  <a:ext cx="46" cy="46"/>
                  <a:chOff x="2035" y="1162"/>
                  <a:chExt cx="46" cy="46"/>
                </a:xfrm>
              </p:grpSpPr>
              <p:sp>
                <p:nvSpPr>
                  <p:cNvPr id="105466" name="Line 190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67" name="Line 190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6" name="Group 1905"/>
                <p:cNvGrpSpPr>
                  <a:grpSpLocks/>
                </p:cNvGrpSpPr>
                <p:nvPr/>
              </p:nvGrpSpPr>
              <p:grpSpPr bwMode="auto">
                <a:xfrm>
                  <a:off x="1848" y="867"/>
                  <a:ext cx="46" cy="46"/>
                  <a:chOff x="2035" y="1162"/>
                  <a:chExt cx="46" cy="46"/>
                </a:xfrm>
              </p:grpSpPr>
              <p:sp>
                <p:nvSpPr>
                  <p:cNvPr id="105464" name="Line 190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65" name="Line 190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7" name="Group 1908"/>
                <p:cNvGrpSpPr>
                  <a:grpSpLocks/>
                </p:cNvGrpSpPr>
                <p:nvPr/>
              </p:nvGrpSpPr>
              <p:grpSpPr bwMode="auto">
                <a:xfrm>
                  <a:off x="1881" y="878"/>
                  <a:ext cx="46" cy="46"/>
                  <a:chOff x="2035" y="1162"/>
                  <a:chExt cx="46" cy="46"/>
                </a:xfrm>
              </p:grpSpPr>
              <p:sp>
                <p:nvSpPr>
                  <p:cNvPr id="105462" name="Line 190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63" name="Line 191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8" name="Group 1911"/>
                <p:cNvGrpSpPr>
                  <a:grpSpLocks/>
                </p:cNvGrpSpPr>
                <p:nvPr/>
              </p:nvGrpSpPr>
              <p:grpSpPr bwMode="auto">
                <a:xfrm>
                  <a:off x="1964" y="893"/>
                  <a:ext cx="46" cy="46"/>
                  <a:chOff x="2035" y="1162"/>
                  <a:chExt cx="46" cy="46"/>
                </a:xfrm>
              </p:grpSpPr>
              <p:sp>
                <p:nvSpPr>
                  <p:cNvPr id="105460" name="Line 191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61" name="Line 191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39" name="Group 1914"/>
                <p:cNvGrpSpPr>
                  <a:grpSpLocks/>
                </p:cNvGrpSpPr>
                <p:nvPr/>
              </p:nvGrpSpPr>
              <p:grpSpPr bwMode="auto">
                <a:xfrm>
                  <a:off x="2295" y="978"/>
                  <a:ext cx="46" cy="46"/>
                  <a:chOff x="2035" y="1162"/>
                  <a:chExt cx="46" cy="46"/>
                </a:xfrm>
              </p:grpSpPr>
              <p:sp>
                <p:nvSpPr>
                  <p:cNvPr id="105458" name="Line 191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59" name="Line 191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0" name="Group 1917"/>
                <p:cNvGrpSpPr>
                  <a:grpSpLocks/>
                </p:cNvGrpSpPr>
                <p:nvPr/>
              </p:nvGrpSpPr>
              <p:grpSpPr bwMode="auto">
                <a:xfrm>
                  <a:off x="2432" y="1014"/>
                  <a:ext cx="46" cy="46"/>
                  <a:chOff x="2035" y="1162"/>
                  <a:chExt cx="46" cy="46"/>
                </a:xfrm>
              </p:grpSpPr>
              <p:sp>
                <p:nvSpPr>
                  <p:cNvPr id="105456" name="Line 191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57" name="Line 191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1" name="Group 1920"/>
                <p:cNvGrpSpPr>
                  <a:grpSpLocks/>
                </p:cNvGrpSpPr>
                <p:nvPr/>
              </p:nvGrpSpPr>
              <p:grpSpPr bwMode="auto">
                <a:xfrm>
                  <a:off x="2534" y="1064"/>
                  <a:ext cx="46" cy="46"/>
                  <a:chOff x="2035" y="1162"/>
                  <a:chExt cx="46" cy="46"/>
                </a:xfrm>
              </p:grpSpPr>
              <p:sp>
                <p:nvSpPr>
                  <p:cNvPr id="105454" name="Line 192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55" name="Line 192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2" name="Group 1923"/>
                <p:cNvGrpSpPr>
                  <a:grpSpLocks/>
                </p:cNvGrpSpPr>
                <p:nvPr/>
              </p:nvGrpSpPr>
              <p:grpSpPr bwMode="auto">
                <a:xfrm>
                  <a:off x="2601" y="1076"/>
                  <a:ext cx="46" cy="46"/>
                  <a:chOff x="2035" y="1162"/>
                  <a:chExt cx="46" cy="46"/>
                </a:xfrm>
              </p:grpSpPr>
              <p:sp>
                <p:nvSpPr>
                  <p:cNvPr id="105452" name="Line 192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53" name="Line 192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3" name="Group 1926"/>
                <p:cNvGrpSpPr>
                  <a:grpSpLocks/>
                </p:cNvGrpSpPr>
                <p:nvPr/>
              </p:nvGrpSpPr>
              <p:grpSpPr bwMode="auto">
                <a:xfrm>
                  <a:off x="2639" y="1087"/>
                  <a:ext cx="46" cy="46"/>
                  <a:chOff x="2035" y="1162"/>
                  <a:chExt cx="46" cy="46"/>
                </a:xfrm>
              </p:grpSpPr>
              <p:sp>
                <p:nvSpPr>
                  <p:cNvPr id="105450" name="Line 192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51" name="Line 192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4" name="Group 1929"/>
                <p:cNvGrpSpPr>
                  <a:grpSpLocks/>
                </p:cNvGrpSpPr>
                <p:nvPr/>
              </p:nvGrpSpPr>
              <p:grpSpPr bwMode="auto">
                <a:xfrm>
                  <a:off x="2694" y="1087"/>
                  <a:ext cx="46" cy="46"/>
                  <a:chOff x="2035" y="1162"/>
                  <a:chExt cx="46" cy="46"/>
                </a:xfrm>
              </p:grpSpPr>
              <p:sp>
                <p:nvSpPr>
                  <p:cNvPr id="105448" name="Line 193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49" name="Line 193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5" name="Group 1932"/>
                <p:cNvGrpSpPr>
                  <a:grpSpLocks/>
                </p:cNvGrpSpPr>
                <p:nvPr/>
              </p:nvGrpSpPr>
              <p:grpSpPr bwMode="auto">
                <a:xfrm>
                  <a:off x="2704" y="1087"/>
                  <a:ext cx="46" cy="46"/>
                  <a:chOff x="2035" y="1162"/>
                  <a:chExt cx="46" cy="46"/>
                </a:xfrm>
              </p:grpSpPr>
              <p:sp>
                <p:nvSpPr>
                  <p:cNvPr id="105446" name="Line 193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47" name="Line 193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6" name="Group 1935"/>
                <p:cNvGrpSpPr>
                  <a:grpSpLocks/>
                </p:cNvGrpSpPr>
                <p:nvPr/>
              </p:nvGrpSpPr>
              <p:grpSpPr bwMode="auto">
                <a:xfrm>
                  <a:off x="2770" y="1111"/>
                  <a:ext cx="46" cy="46"/>
                  <a:chOff x="2035" y="1162"/>
                  <a:chExt cx="46" cy="46"/>
                </a:xfrm>
              </p:grpSpPr>
              <p:sp>
                <p:nvSpPr>
                  <p:cNvPr id="105444" name="Line 193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45" name="Line 193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7" name="Group 1938"/>
                <p:cNvGrpSpPr>
                  <a:grpSpLocks/>
                </p:cNvGrpSpPr>
                <p:nvPr/>
              </p:nvGrpSpPr>
              <p:grpSpPr bwMode="auto">
                <a:xfrm>
                  <a:off x="2794" y="1111"/>
                  <a:ext cx="46" cy="46"/>
                  <a:chOff x="2035" y="1162"/>
                  <a:chExt cx="46" cy="46"/>
                </a:xfrm>
              </p:grpSpPr>
              <p:sp>
                <p:nvSpPr>
                  <p:cNvPr id="105442" name="Line 193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43" name="Line 194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8" name="Group 1941"/>
                <p:cNvGrpSpPr>
                  <a:grpSpLocks/>
                </p:cNvGrpSpPr>
                <p:nvPr/>
              </p:nvGrpSpPr>
              <p:grpSpPr bwMode="auto">
                <a:xfrm>
                  <a:off x="2848" y="1121"/>
                  <a:ext cx="46" cy="46"/>
                  <a:chOff x="2035" y="1162"/>
                  <a:chExt cx="46" cy="46"/>
                </a:xfrm>
              </p:grpSpPr>
              <p:sp>
                <p:nvSpPr>
                  <p:cNvPr id="105440" name="Line 194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41" name="Line 194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49" name="Group 1944"/>
                <p:cNvGrpSpPr>
                  <a:grpSpLocks/>
                </p:cNvGrpSpPr>
                <p:nvPr/>
              </p:nvGrpSpPr>
              <p:grpSpPr bwMode="auto">
                <a:xfrm>
                  <a:off x="2859" y="1121"/>
                  <a:ext cx="46" cy="46"/>
                  <a:chOff x="2035" y="1162"/>
                  <a:chExt cx="46" cy="46"/>
                </a:xfrm>
              </p:grpSpPr>
              <p:sp>
                <p:nvSpPr>
                  <p:cNvPr id="105438" name="Line 194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39" name="Line 194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0" name="Group 1947"/>
                <p:cNvGrpSpPr>
                  <a:grpSpLocks/>
                </p:cNvGrpSpPr>
                <p:nvPr/>
              </p:nvGrpSpPr>
              <p:grpSpPr bwMode="auto">
                <a:xfrm>
                  <a:off x="2862" y="1121"/>
                  <a:ext cx="46" cy="46"/>
                  <a:chOff x="2035" y="1162"/>
                  <a:chExt cx="46" cy="46"/>
                </a:xfrm>
              </p:grpSpPr>
              <p:sp>
                <p:nvSpPr>
                  <p:cNvPr id="105436" name="Line 194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37" name="Line 194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1" name="Group 1950"/>
                <p:cNvGrpSpPr>
                  <a:grpSpLocks/>
                </p:cNvGrpSpPr>
                <p:nvPr/>
              </p:nvGrpSpPr>
              <p:grpSpPr bwMode="auto">
                <a:xfrm>
                  <a:off x="2877" y="1121"/>
                  <a:ext cx="46" cy="46"/>
                  <a:chOff x="2035" y="1162"/>
                  <a:chExt cx="46" cy="46"/>
                </a:xfrm>
              </p:grpSpPr>
              <p:sp>
                <p:nvSpPr>
                  <p:cNvPr id="105434" name="Line 195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35" name="Line 195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2" name="Group 1953"/>
                <p:cNvGrpSpPr>
                  <a:grpSpLocks/>
                </p:cNvGrpSpPr>
                <p:nvPr/>
              </p:nvGrpSpPr>
              <p:grpSpPr bwMode="auto">
                <a:xfrm>
                  <a:off x="2895" y="1130"/>
                  <a:ext cx="46" cy="46"/>
                  <a:chOff x="2035" y="1162"/>
                  <a:chExt cx="46" cy="46"/>
                </a:xfrm>
              </p:grpSpPr>
              <p:sp>
                <p:nvSpPr>
                  <p:cNvPr id="105432" name="Line 195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33" name="Line 195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3" name="Group 1956"/>
                <p:cNvGrpSpPr>
                  <a:grpSpLocks/>
                </p:cNvGrpSpPr>
                <p:nvPr/>
              </p:nvGrpSpPr>
              <p:grpSpPr bwMode="auto">
                <a:xfrm>
                  <a:off x="2914" y="1141"/>
                  <a:ext cx="46" cy="46"/>
                  <a:chOff x="2035" y="1162"/>
                  <a:chExt cx="46" cy="46"/>
                </a:xfrm>
              </p:grpSpPr>
              <p:sp>
                <p:nvSpPr>
                  <p:cNvPr id="105430" name="Line 195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31" name="Line 195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4" name="Group 1959"/>
                <p:cNvGrpSpPr>
                  <a:grpSpLocks/>
                </p:cNvGrpSpPr>
                <p:nvPr/>
              </p:nvGrpSpPr>
              <p:grpSpPr bwMode="auto">
                <a:xfrm>
                  <a:off x="2929" y="1141"/>
                  <a:ext cx="46" cy="46"/>
                  <a:chOff x="2035" y="1162"/>
                  <a:chExt cx="46" cy="46"/>
                </a:xfrm>
              </p:grpSpPr>
              <p:sp>
                <p:nvSpPr>
                  <p:cNvPr id="105428" name="Line 196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29" name="Line 196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5" name="Group 1962"/>
                <p:cNvGrpSpPr>
                  <a:grpSpLocks/>
                </p:cNvGrpSpPr>
                <p:nvPr/>
              </p:nvGrpSpPr>
              <p:grpSpPr bwMode="auto">
                <a:xfrm>
                  <a:off x="2932" y="1141"/>
                  <a:ext cx="46" cy="46"/>
                  <a:chOff x="2035" y="1162"/>
                  <a:chExt cx="46" cy="46"/>
                </a:xfrm>
              </p:grpSpPr>
              <p:sp>
                <p:nvSpPr>
                  <p:cNvPr id="105426" name="Line 196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27" name="Line 196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6" name="Group 1965"/>
                <p:cNvGrpSpPr>
                  <a:grpSpLocks/>
                </p:cNvGrpSpPr>
                <p:nvPr/>
              </p:nvGrpSpPr>
              <p:grpSpPr bwMode="auto">
                <a:xfrm>
                  <a:off x="2953" y="1147"/>
                  <a:ext cx="46" cy="46"/>
                  <a:chOff x="2035" y="1162"/>
                  <a:chExt cx="46" cy="46"/>
                </a:xfrm>
              </p:grpSpPr>
              <p:sp>
                <p:nvSpPr>
                  <p:cNvPr id="105424" name="Line 196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25" name="Line 196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7" name="Group 1968"/>
                <p:cNvGrpSpPr>
                  <a:grpSpLocks/>
                </p:cNvGrpSpPr>
                <p:nvPr/>
              </p:nvGrpSpPr>
              <p:grpSpPr bwMode="auto">
                <a:xfrm>
                  <a:off x="2956" y="1156"/>
                  <a:ext cx="46" cy="46"/>
                  <a:chOff x="2035" y="1162"/>
                  <a:chExt cx="46" cy="46"/>
                </a:xfrm>
              </p:grpSpPr>
              <p:sp>
                <p:nvSpPr>
                  <p:cNvPr id="105422" name="Line 196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23" name="Line 197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8" name="Group 1971"/>
                <p:cNvGrpSpPr>
                  <a:grpSpLocks/>
                </p:cNvGrpSpPr>
                <p:nvPr/>
              </p:nvGrpSpPr>
              <p:grpSpPr bwMode="auto">
                <a:xfrm>
                  <a:off x="2980" y="1165"/>
                  <a:ext cx="46" cy="46"/>
                  <a:chOff x="2035" y="1162"/>
                  <a:chExt cx="46" cy="46"/>
                </a:xfrm>
              </p:grpSpPr>
              <p:sp>
                <p:nvSpPr>
                  <p:cNvPr id="105420" name="Line 197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21" name="Line 197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59" name="Group 1974"/>
                <p:cNvGrpSpPr>
                  <a:grpSpLocks/>
                </p:cNvGrpSpPr>
                <p:nvPr/>
              </p:nvGrpSpPr>
              <p:grpSpPr bwMode="auto">
                <a:xfrm>
                  <a:off x="2998" y="1182"/>
                  <a:ext cx="46" cy="46"/>
                  <a:chOff x="2035" y="1162"/>
                  <a:chExt cx="46" cy="46"/>
                </a:xfrm>
              </p:grpSpPr>
              <p:sp>
                <p:nvSpPr>
                  <p:cNvPr id="105418" name="Line 197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19" name="Line 197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0" name="Group 1977"/>
                <p:cNvGrpSpPr>
                  <a:grpSpLocks/>
                </p:cNvGrpSpPr>
                <p:nvPr/>
              </p:nvGrpSpPr>
              <p:grpSpPr bwMode="auto">
                <a:xfrm>
                  <a:off x="3013" y="1182"/>
                  <a:ext cx="46" cy="46"/>
                  <a:chOff x="2035" y="1162"/>
                  <a:chExt cx="46" cy="46"/>
                </a:xfrm>
              </p:grpSpPr>
              <p:sp>
                <p:nvSpPr>
                  <p:cNvPr id="105416" name="Line 197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17" name="Line 197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1" name="Group 1980"/>
                <p:cNvGrpSpPr>
                  <a:grpSpLocks/>
                </p:cNvGrpSpPr>
                <p:nvPr/>
              </p:nvGrpSpPr>
              <p:grpSpPr bwMode="auto">
                <a:xfrm>
                  <a:off x="3030" y="1189"/>
                  <a:ext cx="46" cy="46"/>
                  <a:chOff x="2035" y="1162"/>
                  <a:chExt cx="46" cy="46"/>
                </a:xfrm>
              </p:grpSpPr>
              <p:sp>
                <p:nvSpPr>
                  <p:cNvPr id="105414" name="Line 198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15" name="Line 198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2" name="Group 1983"/>
                <p:cNvGrpSpPr>
                  <a:grpSpLocks/>
                </p:cNvGrpSpPr>
                <p:nvPr/>
              </p:nvGrpSpPr>
              <p:grpSpPr bwMode="auto">
                <a:xfrm>
                  <a:off x="3048" y="1189"/>
                  <a:ext cx="46" cy="46"/>
                  <a:chOff x="2035" y="1162"/>
                  <a:chExt cx="46" cy="46"/>
                </a:xfrm>
              </p:grpSpPr>
              <p:sp>
                <p:nvSpPr>
                  <p:cNvPr id="105412" name="Line 198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13" name="Line 198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3" name="Group 1986"/>
                <p:cNvGrpSpPr>
                  <a:grpSpLocks/>
                </p:cNvGrpSpPr>
                <p:nvPr/>
              </p:nvGrpSpPr>
              <p:grpSpPr bwMode="auto">
                <a:xfrm>
                  <a:off x="3063" y="1195"/>
                  <a:ext cx="46" cy="46"/>
                  <a:chOff x="2035" y="1162"/>
                  <a:chExt cx="46" cy="46"/>
                </a:xfrm>
              </p:grpSpPr>
              <p:sp>
                <p:nvSpPr>
                  <p:cNvPr id="105410" name="Line 198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11" name="Line 198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4" name="Group 1989"/>
                <p:cNvGrpSpPr>
                  <a:grpSpLocks/>
                </p:cNvGrpSpPr>
                <p:nvPr/>
              </p:nvGrpSpPr>
              <p:grpSpPr bwMode="auto">
                <a:xfrm>
                  <a:off x="3066" y="1195"/>
                  <a:ext cx="46" cy="46"/>
                  <a:chOff x="2035" y="1162"/>
                  <a:chExt cx="46" cy="46"/>
                </a:xfrm>
              </p:grpSpPr>
              <p:sp>
                <p:nvSpPr>
                  <p:cNvPr id="105408" name="Line 199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09" name="Line 199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5" name="Group 1992"/>
                <p:cNvGrpSpPr>
                  <a:grpSpLocks/>
                </p:cNvGrpSpPr>
                <p:nvPr/>
              </p:nvGrpSpPr>
              <p:grpSpPr bwMode="auto">
                <a:xfrm>
                  <a:off x="3076" y="1200"/>
                  <a:ext cx="46" cy="46"/>
                  <a:chOff x="2035" y="1162"/>
                  <a:chExt cx="46" cy="46"/>
                </a:xfrm>
              </p:grpSpPr>
              <p:sp>
                <p:nvSpPr>
                  <p:cNvPr id="105406" name="Line 199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07" name="Line 199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6" name="Group 1995"/>
                <p:cNvGrpSpPr>
                  <a:grpSpLocks/>
                </p:cNvGrpSpPr>
                <p:nvPr/>
              </p:nvGrpSpPr>
              <p:grpSpPr bwMode="auto">
                <a:xfrm>
                  <a:off x="3081" y="1200"/>
                  <a:ext cx="46" cy="46"/>
                  <a:chOff x="2035" y="1162"/>
                  <a:chExt cx="46" cy="46"/>
                </a:xfrm>
              </p:grpSpPr>
              <p:sp>
                <p:nvSpPr>
                  <p:cNvPr id="105404" name="Line 199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05" name="Line 199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7" name="Group 1998"/>
                <p:cNvGrpSpPr>
                  <a:grpSpLocks/>
                </p:cNvGrpSpPr>
                <p:nvPr/>
              </p:nvGrpSpPr>
              <p:grpSpPr bwMode="auto">
                <a:xfrm>
                  <a:off x="3087" y="1200"/>
                  <a:ext cx="46" cy="46"/>
                  <a:chOff x="2035" y="1162"/>
                  <a:chExt cx="46" cy="46"/>
                </a:xfrm>
              </p:grpSpPr>
              <p:sp>
                <p:nvSpPr>
                  <p:cNvPr id="105402" name="Line 199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03" name="Line 200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8" name="Group 2001"/>
                <p:cNvGrpSpPr>
                  <a:grpSpLocks/>
                </p:cNvGrpSpPr>
                <p:nvPr/>
              </p:nvGrpSpPr>
              <p:grpSpPr bwMode="auto">
                <a:xfrm>
                  <a:off x="3094" y="1206"/>
                  <a:ext cx="46" cy="46"/>
                  <a:chOff x="2035" y="1162"/>
                  <a:chExt cx="46" cy="46"/>
                </a:xfrm>
              </p:grpSpPr>
              <p:sp>
                <p:nvSpPr>
                  <p:cNvPr id="105400" name="Line 200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401" name="Line 200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69" name="Group 2004"/>
                <p:cNvGrpSpPr>
                  <a:grpSpLocks/>
                </p:cNvGrpSpPr>
                <p:nvPr/>
              </p:nvGrpSpPr>
              <p:grpSpPr bwMode="auto">
                <a:xfrm>
                  <a:off x="3099" y="1206"/>
                  <a:ext cx="46" cy="46"/>
                  <a:chOff x="2035" y="1162"/>
                  <a:chExt cx="46" cy="46"/>
                </a:xfrm>
              </p:grpSpPr>
              <p:sp>
                <p:nvSpPr>
                  <p:cNvPr id="105398" name="Line 200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99" name="Line 200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0" name="Group 2007"/>
                <p:cNvGrpSpPr>
                  <a:grpSpLocks/>
                </p:cNvGrpSpPr>
                <p:nvPr/>
              </p:nvGrpSpPr>
              <p:grpSpPr bwMode="auto">
                <a:xfrm>
                  <a:off x="3102" y="1206"/>
                  <a:ext cx="46" cy="46"/>
                  <a:chOff x="2035" y="1162"/>
                  <a:chExt cx="46" cy="46"/>
                </a:xfrm>
              </p:grpSpPr>
              <p:sp>
                <p:nvSpPr>
                  <p:cNvPr id="105396" name="Line 200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97" name="Line 200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1" name="Group 2010"/>
                <p:cNvGrpSpPr>
                  <a:grpSpLocks/>
                </p:cNvGrpSpPr>
                <p:nvPr/>
              </p:nvGrpSpPr>
              <p:grpSpPr bwMode="auto">
                <a:xfrm>
                  <a:off x="3108" y="1215"/>
                  <a:ext cx="46" cy="46"/>
                  <a:chOff x="2035" y="1162"/>
                  <a:chExt cx="46" cy="46"/>
                </a:xfrm>
              </p:grpSpPr>
              <p:sp>
                <p:nvSpPr>
                  <p:cNvPr id="105394" name="Line 201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95" name="Line 201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2" name="Group 2013"/>
                <p:cNvGrpSpPr>
                  <a:grpSpLocks/>
                </p:cNvGrpSpPr>
                <p:nvPr/>
              </p:nvGrpSpPr>
              <p:grpSpPr bwMode="auto">
                <a:xfrm>
                  <a:off x="3111" y="1213"/>
                  <a:ext cx="46" cy="46"/>
                  <a:chOff x="2035" y="1162"/>
                  <a:chExt cx="46" cy="46"/>
                </a:xfrm>
              </p:grpSpPr>
              <p:sp>
                <p:nvSpPr>
                  <p:cNvPr id="105392" name="Line 201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93" name="Line 201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3" name="Group 2016"/>
                <p:cNvGrpSpPr>
                  <a:grpSpLocks/>
                </p:cNvGrpSpPr>
                <p:nvPr/>
              </p:nvGrpSpPr>
              <p:grpSpPr bwMode="auto">
                <a:xfrm>
                  <a:off x="3114" y="1213"/>
                  <a:ext cx="46" cy="46"/>
                  <a:chOff x="2035" y="1162"/>
                  <a:chExt cx="46" cy="46"/>
                </a:xfrm>
              </p:grpSpPr>
              <p:sp>
                <p:nvSpPr>
                  <p:cNvPr id="105390" name="Line 201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91" name="Line 201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4" name="Group 2019"/>
                <p:cNvGrpSpPr>
                  <a:grpSpLocks/>
                </p:cNvGrpSpPr>
                <p:nvPr/>
              </p:nvGrpSpPr>
              <p:grpSpPr bwMode="auto">
                <a:xfrm>
                  <a:off x="3121" y="1224"/>
                  <a:ext cx="46" cy="46"/>
                  <a:chOff x="2035" y="1162"/>
                  <a:chExt cx="46" cy="46"/>
                </a:xfrm>
              </p:grpSpPr>
              <p:sp>
                <p:nvSpPr>
                  <p:cNvPr id="105388" name="Line 202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89" name="Line 202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5" name="Group 2022"/>
                <p:cNvGrpSpPr>
                  <a:grpSpLocks/>
                </p:cNvGrpSpPr>
                <p:nvPr/>
              </p:nvGrpSpPr>
              <p:grpSpPr bwMode="auto">
                <a:xfrm>
                  <a:off x="3127" y="1224"/>
                  <a:ext cx="46" cy="46"/>
                  <a:chOff x="2035" y="1162"/>
                  <a:chExt cx="46" cy="46"/>
                </a:xfrm>
              </p:grpSpPr>
              <p:sp>
                <p:nvSpPr>
                  <p:cNvPr id="105386" name="Line 202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87" name="Line 202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6" name="Group 2025"/>
                <p:cNvGrpSpPr>
                  <a:grpSpLocks/>
                </p:cNvGrpSpPr>
                <p:nvPr/>
              </p:nvGrpSpPr>
              <p:grpSpPr bwMode="auto">
                <a:xfrm>
                  <a:off x="3130" y="1224"/>
                  <a:ext cx="46" cy="46"/>
                  <a:chOff x="2035" y="1162"/>
                  <a:chExt cx="46" cy="46"/>
                </a:xfrm>
              </p:grpSpPr>
              <p:sp>
                <p:nvSpPr>
                  <p:cNvPr id="105384" name="Line 202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85" name="Line 202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7" name="Group 2028"/>
                <p:cNvGrpSpPr>
                  <a:grpSpLocks/>
                </p:cNvGrpSpPr>
                <p:nvPr/>
              </p:nvGrpSpPr>
              <p:grpSpPr bwMode="auto">
                <a:xfrm>
                  <a:off x="3138" y="1224"/>
                  <a:ext cx="46" cy="46"/>
                  <a:chOff x="2035" y="1162"/>
                  <a:chExt cx="46" cy="46"/>
                </a:xfrm>
              </p:grpSpPr>
              <p:sp>
                <p:nvSpPr>
                  <p:cNvPr id="105382" name="Line 202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83" name="Line 203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8" name="Group 2031"/>
                <p:cNvGrpSpPr>
                  <a:grpSpLocks/>
                </p:cNvGrpSpPr>
                <p:nvPr/>
              </p:nvGrpSpPr>
              <p:grpSpPr bwMode="auto">
                <a:xfrm>
                  <a:off x="3168" y="1224"/>
                  <a:ext cx="46" cy="46"/>
                  <a:chOff x="2035" y="1162"/>
                  <a:chExt cx="46" cy="46"/>
                </a:xfrm>
              </p:grpSpPr>
              <p:sp>
                <p:nvSpPr>
                  <p:cNvPr id="105380" name="Line 203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81" name="Line 203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79" name="Group 2034"/>
                <p:cNvGrpSpPr>
                  <a:grpSpLocks/>
                </p:cNvGrpSpPr>
                <p:nvPr/>
              </p:nvGrpSpPr>
              <p:grpSpPr bwMode="auto">
                <a:xfrm>
                  <a:off x="3149" y="1224"/>
                  <a:ext cx="46" cy="46"/>
                  <a:chOff x="2035" y="1162"/>
                  <a:chExt cx="46" cy="46"/>
                </a:xfrm>
              </p:grpSpPr>
              <p:sp>
                <p:nvSpPr>
                  <p:cNvPr id="105378" name="Line 203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79" name="Line 203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0" name="Group 2037"/>
                <p:cNvGrpSpPr>
                  <a:grpSpLocks/>
                </p:cNvGrpSpPr>
                <p:nvPr/>
              </p:nvGrpSpPr>
              <p:grpSpPr bwMode="auto">
                <a:xfrm>
                  <a:off x="3154" y="1224"/>
                  <a:ext cx="46" cy="46"/>
                  <a:chOff x="2035" y="1162"/>
                  <a:chExt cx="46" cy="46"/>
                </a:xfrm>
              </p:grpSpPr>
              <p:sp>
                <p:nvSpPr>
                  <p:cNvPr id="105376" name="Line 203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77" name="Line 203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1" name="Group 2040"/>
                <p:cNvGrpSpPr>
                  <a:grpSpLocks/>
                </p:cNvGrpSpPr>
                <p:nvPr/>
              </p:nvGrpSpPr>
              <p:grpSpPr bwMode="auto">
                <a:xfrm>
                  <a:off x="3160" y="1224"/>
                  <a:ext cx="46" cy="46"/>
                  <a:chOff x="2035" y="1162"/>
                  <a:chExt cx="46" cy="46"/>
                </a:xfrm>
              </p:grpSpPr>
              <p:sp>
                <p:nvSpPr>
                  <p:cNvPr id="105374" name="Line 204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75" name="Line 204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2" name="Group 2043"/>
                <p:cNvGrpSpPr>
                  <a:grpSpLocks/>
                </p:cNvGrpSpPr>
                <p:nvPr/>
              </p:nvGrpSpPr>
              <p:grpSpPr bwMode="auto">
                <a:xfrm>
                  <a:off x="3192" y="1224"/>
                  <a:ext cx="46" cy="46"/>
                  <a:chOff x="2035" y="1162"/>
                  <a:chExt cx="46" cy="46"/>
                </a:xfrm>
              </p:grpSpPr>
              <p:sp>
                <p:nvSpPr>
                  <p:cNvPr id="105372" name="Line 204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73" name="Line 204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3" name="Group 2055"/>
                <p:cNvGrpSpPr>
                  <a:grpSpLocks/>
                </p:cNvGrpSpPr>
                <p:nvPr/>
              </p:nvGrpSpPr>
              <p:grpSpPr bwMode="auto">
                <a:xfrm>
                  <a:off x="4877" y="1635"/>
                  <a:ext cx="46" cy="46"/>
                  <a:chOff x="2035" y="1162"/>
                  <a:chExt cx="46" cy="46"/>
                </a:xfrm>
              </p:grpSpPr>
              <p:sp>
                <p:nvSpPr>
                  <p:cNvPr id="105370" name="Line 205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71" name="Line 205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4" name="Group 2058"/>
                <p:cNvGrpSpPr>
                  <a:grpSpLocks/>
                </p:cNvGrpSpPr>
                <p:nvPr/>
              </p:nvGrpSpPr>
              <p:grpSpPr bwMode="auto">
                <a:xfrm>
                  <a:off x="4862" y="1635"/>
                  <a:ext cx="46" cy="46"/>
                  <a:chOff x="2035" y="1162"/>
                  <a:chExt cx="46" cy="46"/>
                </a:xfrm>
              </p:grpSpPr>
              <p:sp>
                <p:nvSpPr>
                  <p:cNvPr id="105368" name="Line 205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69" name="Line 206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5" name="Group 2061"/>
                <p:cNvGrpSpPr>
                  <a:grpSpLocks/>
                </p:cNvGrpSpPr>
                <p:nvPr/>
              </p:nvGrpSpPr>
              <p:grpSpPr bwMode="auto">
                <a:xfrm>
                  <a:off x="4848" y="1635"/>
                  <a:ext cx="46" cy="46"/>
                  <a:chOff x="2035" y="1162"/>
                  <a:chExt cx="46" cy="46"/>
                </a:xfrm>
              </p:grpSpPr>
              <p:sp>
                <p:nvSpPr>
                  <p:cNvPr id="105366" name="Line 206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67" name="Line 206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6" name="Group 2064"/>
                <p:cNvGrpSpPr>
                  <a:grpSpLocks/>
                </p:cNvGrpSpPr>
                <p:nvPr/>
              </p:nvGrpSpPr>
              <p:grpSpPr bwMode="auto">
                <a:xfrm>
                  <a:off x="4812" y="1635"/>
                  <a:ext cx="46" cy="46"/>
                  <a:chOff x="2035" y="1162"/>
                  <a:chExt cx="46" cy="46"/>
                </a:xfrm>
              </p:grpSpPr>
              <p:sp>
                <p:nvSpPr>
                  <p:cNvPr id="105364" name="Line 206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65" name="Line 206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7" name="Group 2067"/>
                <p:cNvGrpSpPr>
                  <a:grpSpLocks/>
                </p:cNvGrpSpPr>
                <p:nvPr/>
              </p:nvGrpSpPr>
              <p:grpSpPr bwMode="auto">
                <a:xfrm>
                  <a:off x="4808" y="1635"/>
                  <a:ext cx="46" cy="46"/>
                  <a:chOff x="2035" y="1162"/>
                  <a:chExt cx="46" cy="46"/>
                </a:xfrm>
              </p:grpSpPr>
              <p:sp>
                <p:nvSpPr>
                  <p:cNvPr id="105362" name="Line 206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63" name="Line 206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8" name="Group 2070"/>
                <p:cNvGrpSpPr>
                  <a:grpSpLocks/>
                </p:cNvGrpSpPr>
                <p:nvPr/>
              </p:nvGrpSpPr>
              <p:grpSpPr bwMode="auto">
                <a:xfrm>
                  <a:off x="4791" y="1635"/>
                  <a:ext cx="46" cy="46"/>
                  <a:chOff x="2035" y="1162"/>
                  <a:chExt cx="46" cy="46"/>
                </a:xfrm>
              </p:grpSpPr>
              <p:sp>
                <p:nvSpPr>
                  <p:cNvPr id="105360" name="Line 207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61" name="Line 207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89" name="Group 2073"/>
                <p:cNvGrpSpPr>
                  <a:grpSpLocks/>
                </p:cNvGrpSpPr>
                <p:nvPr/>
              </p:nvGrpSpPr>
              <p:grpSpPr bwMode="auto">
                <a:xfrm>
                  <a:off x="4763" y="1635"/>
                  <a:ext cx="46" cy="46"/>
                  <a:chOff x="2035" y="1162"/>
                  <a:chExt cx="46" cy="46"/>
                </a:xfrm>
              </p:grpSpPr>
              <p:sp>
                <p:nvSpPr>
                  <p:cNvPr id="105358" name="Line 207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59" name="Line 207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0" name="Group 2076"/>
                <p:cNvGrpSpPr>
                  <a:grpSpLocks/>
                </p:cNvGrpSpPr>
                <p:nvPr/>
              </p:nvGrpSpPr>
              <p:grpSpPr bwMode="auto">
                <a:xfrm>
                  <a:off x="4743" y="1635"/>
                  <a:ext cx="46" cy="46"/>
                  <a:chOff x="2035" y="1162"/>
                  <a:chExt cx="46" cy="46"/>
                </a:xfrm>
              </p:grpSpPr>
              <p:sp>
                <p:nvSpPr>
                  <p:cNvPr id="105356" name="Line 207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57" name="Line 207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1" name="Group 2079"/>
                <p:cNvGrpSpPr>
                  <a:grpSpLocks/>
                </p:cNvGrpSpPr>
                <p:nvPr/>
              </p:nvGrpSpPr>
              <p:grpSpPr bwMode="auto">
                <a:xfrm>
                  <a:off x="4737" y="1635"/>
                  <a:ext cx="46" cy="46"/>
                  <a:chOff x="2035" y="1162"/>
                  <a:chExt cx="46" cy="46"/>
                </a:xfrm>
              </p:grpSpPr>
              <p:sp>
                <p:nvSpPr>
                  <p:cNvPr id="105354" name="Line 208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55" name="Line 208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2" name="Group 2082"/>
                <p:cNvGrpSpPr>
                  <a:grpSpLocks/>
                </p:cNvGrpSpPr>
                <p:nvPr/>
              </p:nvGrpSpPr>
              <p:grpSpPr bwMode="auto">
                <a:xfrm>
                  <a:off x="4718" y="1635"/>
                  <a:ext cx="46" cy="46"/>
                  <a:chOff x="2035" y="1162"/>
                  <a:chExt cx="46" cy="46"/>
                </a:xfrm>
              </p:grpSpPr>
              <p:sp>
                <p:nvSpPr>
                  <p:cNvPr id="105352" name="Line 208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53" name="Line 208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3" name="Group 2085"/>
                <p:cNvGrpSpPr>
                  <a:grpSpLocks/>
                </p:cNvGrpSpPr>
                <p:nvPr/>
              </p:nvGrpSpPr>
              <p:grpSpPr bwMode="auto">
                <a:xfrm>
                  <a:off x="4712" y="1635"/>
                  <a:ext cx="46" cy="46"/>
                  <a:chOff x="2035" y="1162"/>
                  <a:chExt cx="46" cy="46"/>
                </a:xfrm>
              </p:grpSpPr>
              <p:sp>
                <p:nvSpPr>
                  <p:cNvPr id="105350" name="Line 208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51" name="Line 208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4" name="Group 2088"/>
                <p:cNvGrpSpPr>
                  <a:grpSpLocks/>
                </p:cNvGrpSpPr>
                <p:nvPr/>
              </p:nvGrpSpPr>
              <p:grpSpPr bwMode="auto">
                <a:xfrm>
                  <a:off x="4678" y="1635"/>
                  <a:ext cx="46" cy="46"/>
                  <a:chOff x="2035" y="1162"/>
                  <a:chExt cx="46" cy="46"/>
                </a:xfrm>
              </p:grpSpPr>
              <p:sp>
                <p:nvSpPr>
                  <p:cNvPr id="105348" name="Line 208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49" name="Line 209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5" name="Group 2091"/>
                <p:cNvGrpSpPr>
                  <a:grpSpLocks/>
                </p:cNvGrpSpPr>
                <p:nvPr/>
              </p:nvGrpSpPr>
              <p:grpSpPr bwMode="auto">
                <a:xfrm>
                  <a:off x="4672" y="1635"/>
                  <a:ext cx="46" cy="46"/>
                  <a:chOff x="2035" y="1162"/>
                  <a:chExt cx="46" cy="46"/>
                </a:xfrm>
              </p:grpSpPr>
              <p:sp>
                <p:nvSpPr>
                  <p:cNvPr id="105346" name="Line 209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47" name="Line 209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6" name="Group 2094"/>
                <p:cNvGrpSpPr>
                  <a:grpSpLocks/>
                </p:cNvGrpSpPr>
                <p:nvPr/>
              </p:nvGrpSpPr>
              <p:grpSpPr bwMode="auto">
                <a:xfrm>
                  <a:off x="4666" y="1635"/>
                  <a:ext cx="46" cy="46"/>
                  <a:chOff x="2035" y="1162"/>
                  <a:chExt cx="46" cy="46"/>
                </a:xfrm>
              </p:grpSpPr>
              <p:sp>
                <p:nvSpPr>
                  <p:cNvPr id="105344" name="Line 209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45" name="Line 209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7" name="Group 2097"/>
                <p:cNvGrpSpPr>
                  <a:grpSpLocks/>
                </p:cNvGrpSpPr>
                <p:nvPr/>
              </p:nvGrpSpPr>
              <p:grpSpPr bwMode="auto">
                <a:xfrm>
                  <a:off x="4659" y="1635"/>
                  <a:ext cx="46" cy="46"/>
                  <a:chOff x="2035" y="1162"/>
                  <a:chExt cx="46" cy="46"/>
                </a:xfrm>
              </p:grpSpPr>
              <p:sp>
                <p:nvSpPr>
                  <p:cNvPr id="105342" name="Line 209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43" name="Line 209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8" name="Group 2100"/>
                <p:cNvGrpSpPr>
                  <a:grpSpLocks/>
                </p:cNvGrpSpPr>
                <p:nvPr/>
              </p:nvGrpSpPr>
              <p:grpSpPr bwMode="auto">
                <a:xfrm>
                  <a:off x="4630" y="1635"/>
                  <a:ext cx="46" cy="46"/>
                  <a:chOff x="2035" y="1162"/>
                  <a:chExt cx="46" cy="46"/>
                </a:xfrm>
              </p:grpSpPr>
              <p:sp>
                <p:nvSpPr>
                  <p:cNvPr id="105340" name="Line 210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41" name="Line 210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899" name="Group 2103"/>
                <p:cNvGrpSpPr>
                  <a:grpSpLocks/>
                </p:cNvGrpSpPr>
                <p:nvPr/>
              </p:nvGrpSpPr>
              <p:grpSpPr bwMode="auto">
                <a:xfrm>
                  <a:off x="4614" y="1635"/>
                  <a:ext cx="46" cy="46"/>
                  <a:chOff x="2035" y="1162"/>
                  <a:chExt cx="46" cy="46"/>
                </a:xfrm>
              </p:grpSpPr>
              <p:sp>
                <p:nvSpPr>
                  <p:cNvPr id="105338" name="Line 210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39" name="Line 210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0" name="Group 2106"/>
                <p:cNvGrpSpPr>
                  <a:grpSpLocks/>
                </p:cNvGrpSpPr>
                <p:nvPr/>
              </p:nvGrpSpPr>
              <p:grpSpPr bwMode="auto">
                <a:xfrm>
                  <a:off x="4599" y="1635"/>
                  <a:ext cx="46" cy="46"/>
                  <a:chOff x="2035" y="1162"/>
                  <a:chExt cx="46" cy="46"/>
                </a:xfrm>
              </p:grpSpPr>
              <p:sp>
                <p:nvSpPr>
                  <p:cNvPr id="105336" name="Line 210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37" name="Line 210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1" name="Group 2109"/>
                <p:cNvGrpSpPr>
                  <a:grpSpLocks/>
                </p:cNvGrpSpPr>
                <p:nvPr/>
              </p:nvGrpSpPr>
              <p:grpSpPr bwMode="auto">
                <a:xfrm>
                  <a:off x="4594" y="1635"/>
                  <a:ext cx="46" cy="46"/>
                  <a:chOff x="2035" y="1162"/>
                  <a:chExt cx="46" cy="46"/>
                </a:xfrm>
              </p:grpSpPr>
              <p:sp>
                <p:nvSpPr>
                  <p:cNvPr id="105334" name="Line 211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35" name="Line 211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2" name="Group 2112"/>
                <p:cNvGrpSpPr>
                  <a:grpSpLocks/>
                </p:cNvGrpSpPr>
                <p:nvPr/>
              </p:nvGrpSpPr>
              <p:grpSpPr bwMode="auto">
                <a:xfrm>
                  <a:off x="4582" y="1635"/>
                  <a:ext cx="46" cy="46"/>
                  <a:chOff x="2035" y="1162"/>
                  <a:chExt cx="46" cy="46"/>
                </a:xfrm>
              </p:grpSpPr>
              <p:sp>
                <p:nvSpPr>
                  <p:cNvPr id="105332" name="Line 211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33" name="Line 211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3" name="Group 2115"/>
                <p:cNvGrpSpPr>
                  <a:grpSpLocks/>
                </p:cNvGrpSpPr>
                <p:nvPr/>
              </p:nvGrpSpPr>
              <p:grpSpPr bwMode="auto">
                <a:xfrm>
                  <a:off x="4576" y="1635"/>
                  <a:ext cx="46" cy="46"/>
                  <a:chOff x="2035" y="1162"/>
                  <a:chExt cx="46" cy="46"/>
                </a:xfrm>
              </p:grpSpPr>
              <p:sp>
                <p:nvSpPr>
                  <p:cNvPr id="105330" name="Line 211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31" name="Line 211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4" name="Group 2118"/>
                <p:cNvGrpSpPr>
                  <a:grpSpLocks/>
                </p:cNvGrpSpPr>
                <p:nvPr/>
              </p:nvGrpSpPr>
              <p:grpSpPr bwMode="auto">
                <a:xfrm>
                  <a:off x="4566" y="1635"/>
                  <a:ext cx="46" cy="46"/>
                  <a:chOff x="2035" y="1162"/>
                  <a:chExt cx="46" cy="46"/>
                </a:xfrm>
              </p:grpSpPr>
              <p:sp>
                <p:nvSpPr>
                  <p:cNvPr id="105328" name="Line 211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29" name="Line 212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5" name="Group 2121"/>
                <p:cNvGrpSpPr>
                  <a:grpSpLocks/>
                </p:cNvGrpSpPr>
                <p:nvPr/>
              </p:nvGrpSpPr>
              <p:grpSpPr bwMode="auto">
                <a:xfrm>
                  <a:off x="4561" y="1635"/>
                  <a:ext cx="46" cy="46"/>
                  <a:chOff x="2035" y="1162"/>
                  <a:chExt cx="46" cy="46"/>
                </a:xfrm>
              </p:grpSpPr>
              <p:sp>
                <p:nvSpPr>
                  <p:cNvPr id="105326" name="Line 212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27" name="Line 212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6" name="Group 2124"/>
                <p:cNvGrpSpPr>
                  <a:grpSpLocks/>
                </p:cNvGrpSpPr>
                <p:nvPr/>
              </p:nvGrpSpPr>
              <p:grpSpPr bwMode="auto">
                <a:xfrm>
                  <a:off x="4546" y="1635"/>
                  <a:ext cx="46" cy="46"/>
                  <a:chOff x="2035" y="1162"/>
                  <a:chExt cx="46" cy="46"/>
                </a:xfrm>
              </p:grpSpPr>
              <p:sp>
                <p:nvSpPr>
                  <p:cNvPr id="105324" name="Line 212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25" name="Line 212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7" name="Group 2127"/>
                <p:cNvGrpSpPr>
                  <a:grpSpLocks/>
                </p:cNvGrpSpPr>
                <p:nvPr/>
              </p:nvGrpSpPr>
              <p:grpSpPr bwMode="auto">
                <a:xfrm>
                  <a:off x="4536" y="1635"/>
                  <a:ext cx="46" cy="46"/>
                  <a:chOff x="2035" y="1162"/>
                  <a:chExt cx="46" cy="46"/>
                </a:xfrm>
              </p:grpSpPr>
              <p:sp>
                <p:nvSpPr>
                  <p:cNvPr id="105322" name="Line 212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23" name="Line 212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8" name="Group 2130"/>
                <p:cNvGrpSpPr>
                  <a:grpSpLocks/>
                </p:cNvGrpSpPr>
                <p:nvPr/>
              </p:nvGrpSpPr>
              <p:grpSpPr bwMode="auto">
                <a:xfrm>
                  <a:off x="4510" y="1635"/>
                  <a:ext cx="46" cy="46"/>
                  <a:chOff x="2035" y="1162"/>
                  <a:chExt cx="46" cy="46"/>
                </a:xfrm>
              </p:grpSpPr>
              <p:sp>
                <p:nvSpPr>
                  <p:cNvPr id="105320" name="Line 213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21" name="Line 213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09" name="Group 2133"/>
                <p:cNvGrpSpPr>
                  <a:grpSpLocks/>
                </p:cNvGrpSpPr>
                <p:nvPr/>
              </p:nvGrpSpPr>
              <p:grpSpPr bwMode="auto">
                <a:xfrm>
                  <a:off x="4482" y="1635"/>
                  <a:ext cx="46" cy="46"/>
                  <a:chOff x="2035" y="1162"/>
                  <a:chExt cx="46" cy="46"/>
                </a:xfrm>
              </p:grpSpPr>
              <p:sp>
                <p:nvSpPr>
                  <p:cNvPr id="105318" name="Line 213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19" name="Line 213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0" name="Group 2136"/>
                <p:cNvGrpSpPr>
                  <a:grpSpLocks/>
                </p:cNvGrpSpPr>
                <p:nvPr/>
              </p:nvGrpSpPr>
              <p:grpSpPr bwMode="auto">
                <a:xfrm>
                  <a:off x="4477" y="1635"/>
                  <a:ext cx="46" cy="46"/>
                  <a:chOff x="2035" y="1162"/>
                  <a:chExt cx="46" cy="46"/>
                </a:xfrm>
              </p:grpSpPr>
              <p:sp>
                <p:nvSpPr>
                  <p:cNvPr id="105316" name="Line 213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17" name="Line 213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1" name="Group 2139"/>
                <p:cNvGrpSpPr>
                  <a:grpSpLocks/>
                </p:cNvGrpSpPr>
                <p:nvPr/>
              </p:nvGrpSpPr>
              <p:grpSpPr bwMode="auto">
                <a:xfrm>
                  <a:off x="4444" y="1593"/>
                  <a:ext cx="46" cy="46"/>
                  <a:chOff x="2035" y="1162"/>
                  <a:chExt cx="46" cy="46"/>
                </a:xfrm>
              </p:grpSpPr>
              <p:sp>
                <p:nvSpPr>
                  <p:cNvPr id="105314" name="Line 214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15" name="Line 214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2" name="Group 2142"/>
                <p:cNvGrpSpPr>
                  <a:grpSpLocks/>
                </p:cNvGrpSpPr>
                <p:nvPr/>
              </p:nvGrpSpPr>
              <p:grpSpPr bwMode="auto">
                <a:xfrm>
                  <a:off x="4431" y="1593"/>
                  <a:ext cx="46" cy="46"/>
                  <a:chOff x="2035" y="1162"/>
                  <a:chExt cx="46" cy="46"/>
                </a:xfrm>
              </p:grpSpPr>
              <p:sp>
                <p:nvSpPr>
                  <p:cNvPr id="105312" name="Line 214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13" name="Line 214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3" name="Group 2145"/>
                <p:cNvGrpSpPr>
                  <a:grpSpLocks/>
                </p:cNvGrpSpPr>
                <p:nvPr/>
              </p:nvGrpSpPr>
              <p:grpSpPr bwMode="auto">
                <a:xfrm>
                  <a:off x="4425" y="1593"/>
                  <a:ext cx="46" cy="46"/>
                  <a:chOff x="2035" y="1162"/>
                  <a:chExt cx="46" cy="46"/>
                </a:xfrm>
              </p:grpSpPr>
              <p:sp>
                <p:nvSpPr>
                  <p:cNvPr id="105310" name="Line 214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11" name="Line 214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4" name="Group 2148"/>
                <p:cNvGrpSpPr>
                  <a:grpSpLocks/>
                </p:cNvGrpSpPr>
                <p:nvPr/>
              </p:nvGrpSpPr>
              <p:grpSpPr bwMode="auto">
                <a:xfrm>
                  <a:off x="4413" y="1593"/>
                  <a:ext cx="46" cy="46"/>
                  <a:chOff x="2035" y="1162"/>
                  <a:chExt cx="46" cy="46"/>
                </a:xfrm>
              </p:grpSpPr>
              <p:sp>
                <p:nvSpPr>
                  <p:cNvPr id="105308" name="Line 214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09" name="Line 215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5" name="Group 2151"/>
                <p:cNvGrpSpPr>
                  <a:grpSpLocks/>
                </p:cNvGrpSpPr>
                <p:nvPr/>
              </p:nvGrpSpPr>
              <p:grpSpPr bwMode="auto">
                <a:xfrm>
                  <a:off x="4395" y="1593"/>
                  <a:ext cx="46" cy="46"/>
                  <a:chOff x="2035" y="1162"/>
                  <a:chExt cx="46" cy="46"/>
                </a:xfrm>
              </p:grpSpPr>
              <p:sp>
                <p:nvSpPr>
                  <p:cNvPr id="105306" name="Line 215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07" name="Line 215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6" name="Group 2154"/>
                <p:cNvGrpSpPr>
                  <a:grpSpLocks/>
                </p:cNvGrpSpPr>
                <p:nvPr/>
              </p:nvGrpSpPr>
              <p:grpSpPr bwMode="auto">
                <a:xfrm>
                  <a:off x="4389" y="1593"/>
                  <a:ext cx="46" cy="46"/>
                  <a:chOff x="2035" y="1162"/>
                  <a:chExt cx="46" cy="46"/>
                </a:xfrm>
              </p:grpSpPr>
              <p:sp>
                <p:nvSpPr>
                  <p:cNvPr id="105304" name="Line 215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05" name="Line 215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7" name="Group 2157"/>
                <p:cNvGrpSpPr>
                  <a:grpSpLocks/>
                </p:cNvGrpSpPr>
                <p:nvPr/>
              </p:nvGrpSpPr>
              <p:grpSpPr bwMode="auto">
                <a:xfrm>
                  <a:off x="4383" y="1593"/>
                  <a:ext cx="46" cy="46"/>
                  <a:chOff x="2035" y="1162"/>
                  <a:chExt cx="46" cy="46"/>
                </a:xfrm>
              </p:grpSpPr>
              <p:sp>
                <p:nvSpPr>
                  <p:cNvPr id="105302" name="Line 215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03" name="Line 215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8" name="Group 2160"/>
                <p:cNvGrpSpPr>
                  <a:grpSpLocks/>
                </p:cNvGrpSpPr>
                <p:nvPr/>
              </p:nvGrpSpPr>
              <p:grpSpPr bwMode="auto">
                <a:xfrm>
                  <a:off x="4377" y="1593"/>
                  <a:ext cx="46" cy="46"/>
                  <a:chOff x="2035" y="1162"/>
                  <a:chExt cx="46" cy="46"/>
                </a:xfrm>
              </p:grpSpPr>
              <p:sp>
                <p:nvSpPr>
                  <p:cNvPr id="105300" name="Line 216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301" name="Line 216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19" name="Group 2163"/>
                <p:cNvGrpSpPr>
                  <a:grpSpLocks/>
                </p:cNvGrpSpPr>
                <p:nvPr/>
              </p:nvGrpSpPr>
              <p:grpSpPr bwMode="auto">
                <a:xfrm>
                  <a:off x="4374" y="1593"/>
                  <a:ext cx="46" cy="46"/>
                  <a:chOff x="2035" y="1162"/>
                  <a:chExt cx="46" cy="46"/>
                </a:xfrm>
              </p:grpSpPr>
              <p:sp>
                <p:nvSpPr>
                  <p:cNvPr id="105298" name="Line 216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99" name="Line 216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0" name="Group 2166"/>
                <p:cNvGrpSpPr>
                  <a:grpSpLocks/>
                </p:cNvGrpSpPr>
                <p:nvPr/>
              </p:nvGrpSpPr>
              <p:grpSpPr bwMode="auto">
                <a:xfrm>
                  <a:off x="4364" y="1593"/>
                  <a:ext cx="46" cy="46"/>
                  <a:chOff x="2035" y="1162"/>
                  <a:chExt cx="46" cy="46"/>
                </a:xfrm>
              </p:grpSpPr>
              <p:sp>
                <p:nvSpPr>
                  <p:cNvPr id="105296" name="Line 216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97" name="Line 216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1" name="Group 2169"/>
                <p:cNvGrpSpPr>
                  <a:grpSpLocks/>
                </p:cNvGrpSpPr>
                <p:nvPr/>
              </p:nvGrpSpPr>
              <p:grpSpPr bwMode="auto">
                <a:xfrm>
                  <a:off x="4358" y="1593"/>
                  <a:ext cx="46" cy="46"/>
                  <a:chOff x="2035" y="1162"/>
                  <a:chExt cx="46" cy="46"/>
                </a:xfrm>
              </p:grpSpPr>
              <p:sp>
                <p:nvSpPr>
                  <p:cNvPr id="105294" name="Line 217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95" name="Line 217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2" name="Group 2172"/>
                <p:cNvGrpSpPr>
                  <a:grpSpLocks/>
                </p:cNvGrpSpPr>
                <p:nvPr/>
              </p:nvGrpSpPr>
              <p:grpSpPr bwMode="auto">
                <a:xfrm>
                  <a:off x="4355" y="1593"/>
                  <a:ext cx="46" cy="46"/>
                  <a:chOff x="2035" y="1162"/>
                  <a:chExt cx="46" cy="46"/>
                </a:xfrm>
              </p:grpSpPr>
              <p:sp>
                <p:nvSpPr>
                  <p:cNvPr id="105292" name="Line 217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93" name="Line 217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3" name="Group 2175"/>
                <p:cNvGrpSpPr>
                  <a:grpSpLocks/>
                </p:cNvGrpSpPr>
                <p:nvPr/>
              </p:nvGrpSpPr>
              <p:grpSpPr bwMode="auto">
                <a:xfrm>
                  <a:off x="4332" y="1593"/>
                  <a:ext cx="46" cy="46"/>
                  <a:chOff x="2035" y="1162"/>
                  <a:chExt cx="46" cy="46"/>
                </a:xfrm>
              </p:grpSpPr>
              <p:sp>
                <p:nvSpPr>
                  <p:cNvPr id="105290" name="Line 217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91" name="Line 217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4" name="Group 2178"/>
                <p:cNvGrpSpPr>
                  <a:grpSpLocks/>
                </p:cNvGrpSpPr>
                <p:nvPr/>
              </p:nvGrpSpPr>
              <p:grpSpPr bwMode="auto">
                <a:xfrm>
                  <a:off x="4322" y="1593"/>
                  <a:ext cx="46" cy="46"/>
                  <a:chOff x="2035" y="1162"/>
                  <a:chExt cx="46" cy="46"/>
                </a:xfrm>
              </p:grpSpPr>
              <p:sp>
                <p:nvSpPr>
                  <p:cNvPr id="105288" name="Line 217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89" name="Line 218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5" name="Group 2181"/>
                <p:cNvGrpSpPr>
                  <a:grpSpLocks/>
                </p:cNvGrpSpPr>
                <p:nvPr/>
              </p:nvGrpSpPr>
              <p:grpSpPr bwMode="auto">
                <a:xfrm>
                  <a:off x="4317" y="1593"/>
                  <a:ext cx="46" cy="46"/>
                  <a:chOff x="2035" y="1162"/>
                  <a:chExt cx="46" cy="46"/>
                </a:xfrm>
              </p:grpSpPr>
              <p:sp>
                <p:nvSpPr>
                  <p:cNvPr id="105286" name="Line 218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87" name="Line 218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6" name="Group 2184"/>
                <p:cNvGrpSpPr>
                  <a:grpSpLocks/>
                </p:cNvGrpSpPr>
                <p:nvPr/>
              </p:nvGrpSpPr>
              <p:grpSpPr bwMode="auto">
                <a:xfrm>
                  <a:off x="4313" y="1593"/>
                  <a:ext cx="46" cy="46"/>
                  <a:chOff x="2035" y="1162"/>
                  <a:chExt cx="46" cy="46"/>
                </a:xfrm>
              </p:grpSpPr>
              <p:sp>
                <p:nvSpPr>
                  <p:cNvPr id="105284" name="Line 218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85" name="Line 218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7" name="Group 2187"/>
                <p:cNvGrpSpPr>
                  <a:grpSpLocks/>
                </p:cNvGrpSpPr>
                <p:nvPr/>
              </p:nvGrpSpPr>
              <p:grpSpPr bwMode="auto">
                <a:xfrm>
                  <a:off x="4295" y="1593"/>
                  <a:ext cx="46" cy="46"/>
                  <a:chOff x="2035" y="1162"/>
                  <a:chExt cx="46" cy="46"/>
                </a:xfrm>
              </p:grpSpPr>
              <p:sp>
                <p:nvSpPr>
                  <p:cNvPr id="105282" name="Line 218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83" name="Line 218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8" name="Group 2190"/>
                <p:cNvGrpSpPr>
                  <a:grpSpLocks/>
                </p:cNvGrpSpPr>
                <p:nvPr/>
              </p:nvGrpSpPr>
              <p:grpSpPr bwMode="auto">
                <a:xfrm>
                  <a:off x="4271" y="1593"/>
                  <a:ext cx="46" cy="46"/>
                  <a:chOff x="2035" y="1162"/>
                  <a:chExt cx="46" cy="46"/>
                </a:xfrm>
              </p:grpSpPr>
              <p:sp>
                <p:nvSpPr>
                  <p:cNvPr id="105280" name="Line 219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81" name="Line 219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29" name="Group 2193"/>
                <p:cNvGrpSpPr>
                  <a:grpSpLocks/>
                </p:cNvGrpSpPr>
                <p:nvPr/>
              </p:nvGrpSpPr>
              <p:grpSpPr bwMode="auto">
                <a:xfrm>
                  <a:off x="4268" y="1593"/>
                  <a:ext cx="46" cy="46"/>
                  <a:chOff x="2035" y="1162"/>
                  <a:chExt cx="46" cy="46"/>
                </a:xfrm>
              </p:grpSpPr>
              <p:sp>
                <p:nvSpPr>
                  <p:cNvPr id="105278" name="Line 219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79" name="Line 219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0" name="Group 2196"/>
                <p:cNvGrpSpPr>
                  <a:grpSpLocks/>
                </p:cNvGrpSpPr>
                <p:nvPr/>
              </p:nvGrpSpPr>
              <p:grpSpPr bwMode="auto">
                <a:xfrm>
                  <a:off x="4256" y="1593"/>
                  <a:ext cx="46" cy="46"/>
                  <a:chOff x="2035" y="1162"/>
                  <a:chExt cx="46" cy="46"/>
                </a:xfrm>
              </p:grpSpPr>
              <p:sp>
                <p:nvSpPr>
                  <p:cNvPr id="105276" name="Line 219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77" name="Line 219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1" name="Group 2199"/>
                <p:cNvGrpSpPr>
                  <a:grpSpLocks/>
                </p:cNvGrpSpPr>
                <p:nvPr/>
              </p:nvGrpSpPr>
              <p:grpSpPr bwMode="auto">
                <a:xfrm>
                  <a:off x="4198" y="1574"/>
                  <a:ext cx="46" cy="46"/>
                  <a:chOff x="2035" y="1162"/>
                  <a:chExt cx="46" cy="46"/>
                </a:xfrm>
              </p:grpSpPr>
              <p:sp>
                <p:nvSpPr>
                  <p:cNvPr id="105274" name="Line 220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75" name="Line 220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2" name="Group 2202"/>
                <p:cNvGrpSpPr>
                  <a:grpSpLocks/>
                </p:cNvGrpSpPr>
                <p:nvPr/>
              </p:nvGrpSpPr>
              <p:grpSpPr bwMode="auto">
                <a:xfrm>
                  <a:off x="4187" y="1554"/>
                  <a:ext cx="46" cy="46"/>
                  <a:chOff x="2035" y="1162"/>
                  <a:chExt cx="46" cy="46"/>
                </a:xfrm>
              </p:grpSpPr>
              <p:sp>
                <p:nvSpPr>
                  <p:cNvPr id="105272" name="Line 220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73" name="Line 220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3" name="Group 2205"/>
                <p:cNvGrpSpPr>
                  <a:grpSpLocks/>
                </p:cNvGrpSpPr>
                <p:nvPr/>
              </p:nvGrpSpPr>
              <p:grpSpPr bwMode="auto">
                <a:xfrm>
                  <a:off x="4177" y="1554"/>
                  <a:ext cx="46" cy="46"/>
                  <a:chOff x="2035" y="1162"/>
                  <a:chExt cx="46" cy="46"/>
                </a:xfrm>
              </p:grpSpPr>
              <p:sp>
                <p:nvSpPr>
                  <p:cNvPr id="105270" name="Line 220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71" name="Line 220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4" name="Group 2208"/>
                <p:cNvGrpSpPr>
                  <a:grpSpLocks/>
                </p:cNvGrpSpPr>
                <p:nvPr/>
              </p:nvGrpSpPr>
              <p:grpSpPr bwMode="auto">
                <a:xfrm>
                  <a:off x="4169" y="1554"/>
                  <a:ext cx="46" cy="46"/>
                  <a:chOff x="2035" y="1162"/>
                  <a:chExt cx="46" cy="46"/>
                </a:xfrm>
              </p:grpSpPr>
              <p:sp>
                <p:nvSpPr>
                  <p:cNvPr id="105268" name="Line 220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69" name="Line 221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5" name="Group 2211"/>
                <p:cNvGrpSpPr>
                  <a:grpSpLocks/>
                </p:cNvGrpSpPr>
                <p:nvPr/>
              </p:nvGrpSpPr>
              <p:grpSpPr bwMode="auto">
                <a:xfrm>
                  <a:off x="4171" y="1554"/>
                  <a:ext cx="46" cy="46"/>
                  <a:chOff x="2035" y="1162"/>
                  <a:chExt cx="46" cy="46"/>
                </a:xfrm>
              </p:grpSpPr>
              <p:sp>
                <p:nvSpPr>
                  <p:cNvPr id="105266" name="Line 221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67" name="Line 221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6" name="Group 2214"/>
                <p:cNvGrpSpPr>
                  <a:grpSpLocks/>
                </p:cNvGrpSpPr>
                <p:nvPr/>
              </p:nvGrpSpPr>
              <p:grpSpPr bwMode="auto">
                <a:xfrm>
                  <a:off x="4150" y="1538"/>
                  <a:ext cx="46" cy="46"/>
                  <a:chOff x="2035" y="1162"/>
                  <a:chExt cx="46" cy="46"/>
                </a:xfrm>
              </p:grpSpPr>
              <p:sp>
                <p:nvSpPr>
                  <p:cNvPr id="105264" name="Line 221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65" name="Line 221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7" name="Group 2217"/>
                <p:cNvGrpSpPr>
                  <a:grpSpLocks/>
                </p:cNvGrpSpPr>
                <p:nvPr/>
              </p:nvGrpSpPr>
              <p:grpSpPr bwMode="auto">
                <a:xfrm>
                  <a:off x="4145" y="1538"/>
                  <a:ext cx="46" cy="46"/>
                  <a:chOff x="2035" y="1162"/>
                  <a:chExt cx="46" cy="46"/>
                </a:xfrm>
              </p:grpSpPr>
              <p:sp>
                <p:nvSpPr>
                  <p:cNvPr id="105262" name="Line 221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63" name="Line 221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8" name="Group 2220"/>
                <p:cNvGrpSpPr>
                  <a:grpSpLocks/>
                </p:cNvGrpSpPr>
                <p:nvPr/>
              </p:nvGrpSpPr>
              <p:grpSpPr bwMode="auto">
                <a:xfrm>
                  <a:off x="4141" y="1538"/>
                  <a:ext cx="46" cy="46"/>
                  <a:chOff x="2035" y="1162"/>
                  <a:chExt cx="46" cy="46"/>
                </a:xfrm>
              </p:grpSpPr>
              <p:sp>
                <p:nvSpPr>
                  <p:cNvPr id="105260" name="Line 222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61" name="Line 222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39" name="Group 2223"/>
                <p:cNvGrpSpPr>
                  <a:grpSpLocks/>
                </p:cNvGrpSpPr>
                <p:nvPr/>
              </p:nvGrpSpPr>
              <p:grpSpPr bwMode="auto">
                <a:xfrm>
                  <a:off x="4127" y="1538"/>
                  <a:ext cx="46" cy="46"/>
                  <a:chOff x="2035" y="1162"/>
                  <a:chExt cx="46" cy="46"/>
                </a:xfrm>
              </p:grpSpPr>
              <p:sp>
                <p:nvSpPr>
                  <p:cNvPr id="105258" name="Line 222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59" name="Line 222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0" name="Group 2226"/>
                <p:cNvGrpSpPr>
                  <a:grpSpLocks/>
                </p:cNvGrpSpPr>
                <p:nvPr/>
              </p:nvGrpSpPr>
              <p:grpSpPr bwMode="auto">
                <a:xfrm>
                  <a:off x="4111" y="1538"/>
                  <a:ext cx="46" cy="46"/>
                  <a:chOff x="2035" y="1162"/>
                  <a:chExt cx="46" cy="46"/>
                </a:xfrm>
              </p:grpSpPr>
              <p:sp>
                <p:nvSpPr>
                  <p:cNvPr id="105256" name="Line 222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57" name="Line 222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1" name="Group 2229"/>
                <p:cNvGrpSpPr>
                  <a:grpSpLocks/>
                </p:cNvGrpSpPr>
                <p:nvPr/>
              </p:nvGrpSpPr>
              <p:grpSpPr bwMode="auto">
                <a:xfrm>
                  <a:off x="4103" y="1524"/>
                  <a:ext cx="46" cy="46"/>
                  <a:chOff x="2035" y="1162"/>
                  <a:chExt cx="46" cy="46"/>
                </a:xfrm>
              </p:grpSpPr>
              <p:sp>
                <p:nvSpPr>
                  <p:cNvPr id="105254" name="Line 223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55" name="Line 223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2" name="Group 2232"/>
                <p:cNvGrpSpPr>
                  <a:grpSpLocks/>
                </p:cNvGrpSpPr>
                <p:nvPr/>
              </p:nvGrpSpPr>
              <p:grpSpPr bwMode="auto">
                <a:xfrm>
                  <a:off x="4097" y="1524"/>
                  <a:ext cx="46" cy="46"/>
                  <a:chOff x="2035" y="1162"/>
                  <a:chExt cx="46" cy="46"/>
                </a:xfrm>
              </p:grpSpPr>
              <p:sp>
                <p:nvSpPr>
                  <p:cNvPr id="105252" name="Line 223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53" name="Line 223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3" name="Group 2235"/>
                <p:cNvGrpSpPr>
                  <a:grpSpLocks/>
                </p:cNvGrpSpPr>
                <p:nvPr/>
              </p:nvGrpSpPr>
              <p:grpSpPr bwMode="auto">
                <a:xfrm>
                  <a:off x="4093" y="1524"/>
                  <a:ext cx="46" cy="46"/>
                  <a:chOff x="2035" y="1162"/>
                  <a:chExt cx="46" cy="46"/>
                </a:xfrm>
              </p:grpSpPr>
              <p:sp>
                <p:nvSpPr>
                  <p:cNvPr id="105250" name="Line 223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51" name="Line 223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4" name="Group 2238"/>
                <p:cNvGrpSpPr>
                  <a:grpSpLocks/>
                </p:cNvGrpSpPr>
                <p:nvPr/>
              </p:nvGrpSpPr>
              <p:grpSpPr bwMode="auto">
                <a:xfrm>
                  <a:off x="4078" y="1524"/>
                  <a:ext cx="46" cy="46"/>
                  <a:chOff x="2035" y="1162"/>
                  <a:chExt cx="46" cy="46"/>
                </a:xfrm>
              </p:grpSpPr>
              <p:sp>
                <p:nvSpPr>
                  <p:cNvPr id="105248" name="Line 223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49" name="Line 224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5" name="Group 2241"/>
                <p:cNvGrpSpPr>
                  <a:grpSpLocks/>
                </p:cNvGrpSpPr>
                <p:nvPr/>
              </p:nvGrpSpPr>
              <p:grpSpPr bwMode="auto">
                <a:xfrm>
                  <a:off x="4081" y="1524"/>
                  <a:ext cx="46" cy="46"/>
                  <a:chOff x="2035" y="1162"/>
                  <a:chExt cx="46" cy="46"/>
                </a:xfrm>
              </p:grpSpPr>
              <p:sp>
                <p:nvSpPr>
                  <p:cNvPr id="105246" name="Line 224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47" name="Line 224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6" name="Group 2244"/>
                <p:cNvGrpSpPr>
                  <a:grpSpLocks/>
                </p:cNvGrpSpPr>
                <p:nvPr/>
              </p:nvGrpSpPr>
              <p:grpSpPr bwMode="auto">
                <a:xfrm>
                  <a:off x="4057" y="1524"/>
                  <a:ext cx="46" cy="46"/>
                  <a:chOff x="2035" y="1162"/>
                  <a:chExt cx="46" cy="46"/>
                </a:xfrm>
              </p:grpSpPr>
              <p:sp>
                <p:nvSpPr>
                  <p:cNvPr id="105244" name="Line 224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45" name="Line 224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7" name="Group 2247"/>
                <p:cNvGrpSpPr>
                  <a:grpSpLocks/>
                </p:cNvGrpSpPr>
                <p:nvPr/>
              </p:nvGrpSpPr>
              <p:grpSpPr bwMode="auto">
                <a:xfrm>
                  <a:off x="4047" y="1498"/>
                  <a:ext cx="46" cy="46"/>
                  <a:chOff x="2035" y="1162"/>
                  <a:chExt cx="46" cy="46"/>
                </a:xfrm>
              </p:grpSpPr>
              <p:sp>
                <p:nvSpPr>
                  <p:cNvPr id="105242" name="Line 224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43" name="Line 224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8" name="Group 2250"/>
                <p:cNvGrpSpPr>
                  <a:grpSpLocks/>
                </p:cNvGrpSpPr>
                <p:nvPr/>
              </p:nvGrpSpPr>
              <p:grpSpPr bwMode="auto">
                <a:xfrm>
                  <a:off x="4042" y="1498"/>
                  <a:ext cx="46" cy="46"/>
                  <a:chOff x="2035" y="1162"/>
                  <a:chExt cx="46" cy="46"/>
                </a:xfrm>
              </p:grpSpPr>
              <p:sp>
                <p:nvSpPr>
                  <p:cNvPr id="105240" name="Line 225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41" name="Line 225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49" name="Group 2253"/>
                <p:cNvGrpSpPr>
                  <a:grpSpLocks/>
                </p:cNvGrpSpPr>
                <p:nvPr/>
              </p:nvGrpSpPr>
              <p:grpSpPr bwMode="auto">
                <a:xfrm>
                  <a:off x="4038" y="1498"/>
                  <a:ext cx="46" cy="46"/>
                  <a:chOff x="2035" y="1162"/>
                  <a:chExt cx="46" cy="46"/>
                </a:xfrm>
              </p:grpSpPr>
              <p:sp>
                <p:nvSpPr>
                  <p:cNvPr id="105238" name="Line 225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39" name="Line 225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0" name="Group 2256"/>
                <p:cNvGrpSpPr>
                  <a:grpSpLocks/>
                </p:cNvGrpSpPr>
                <p:nvPr/>
              </p:nvGrpSpPr>
              <p:grpSpPr bwMode="auto">
                <a:xfrm>
                  <a:off x="4017" y="1498"/>
                  <a:ext cx="46" cy="46"/>
                  <a:chOff x="2035" y="1162"/>
                  <a:chExt cx="46" cy="46"/>
                </a:xfrm>
              </p:grpSpPr>
              <p:sp>
                <p:nvSpPr>
                  <p:cNvPr id="105236" name="Line 225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37" name="Line 225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1" name="Group 2259"/>
                <p:cNvGrpSpPr>
                  <a:grpSpLocks/>
                </p:cNvGrpSpPr>
                <p:nvPr/>
              </p:nvGrpSpPr>
              <p:grpSpPr bwMode="auto">
                <a:xfrm>
                  <a:off x="4011" y="1498"/>
                  <a:ext cx="46" cy="46"/>
                  <a:chOff x="2035" y="1162"/>
                  <a:chExt cx="46" cy="46"/>
                </a:xfrm>
              </p:grpSpPr>
              <p:sp>
                <p:nvSpPr>
                  <p:cNvPr id="105234" name="Line 226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35" name="Line 226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2" name="Group 2262"/>
                <p:cNvGrpSpPr>
                  <a:grpSpLocks/>
                </p:cNvGrpSpPr>
                <p:nvPr/>
              </p:nvGrpSpPr>
              <p:grpSpPr bwMode="auto">
                <a:xfrm>
                  <a:off x="4005" y="1498"/>
                  <a:ext cx="46" cy="46"/>
                  <a:chOff x="2035" y="1162"/>
                  <a:chExt cx="46" cy="46"/>
                </a:xfrm>
              </p:grpSpPr>
              <p:sp>
                <p:nvSpPr>
                  <p:cNvPr id="105232" name="Line 226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33" name="Line 226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3" name="Group 2265"/>
                <p:cNvGrpSpPr>
                  <a:grpSpLocks/>
                </p:cNvGrpSpPr>
                <p:nvPr/>
              </p:nvGrpSpPr>
              <p:grpSpPr bwMode="auto">
                <a:xfrm>
                  <a:off x="3990" y="1498"/>
                  <a:ext cx="46" cy="46"/>
                  <a:chOff x="2035" y="1162"/>
                  <a:chExt cx="46" cy="46"/>
                </a:xfrm>
              </p:grpSpPr>
              <p:sp>
                <p:nvSpPr>
                  <p:cNvPr id="105230" name="Line 226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31" name="Line 226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4" name="Group 2268"/>
                <p:cNvGrpSpPr>
                  <a:grpSpLocks/>
                </p:cNvGrpSpPr>
                <p:nvPr/>
              </p:nvGrpSpPr>
              <p:grpSpPr bwMode="auto">
                <a:xfrm>
                  <a:off x="3985" y="1498"/>
                  <a:ext cx="46" cy="46"/>
                  <a:chOff x="2035" y="1162"/>
                  <a:chExt cx="46" cy="46"/>
                </a:xfrm>
              </p:grpSpPr>
              <p:sp>
                <p:nvSpPr>
                  <p:cNvPr id="105228" name="Line 226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29" name="Line 227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5" name="Group 2271"/>
                <p:cNvGrpSpPr>
                  <a:grpSpLocks/>
                </p:cNvGrpSpPr>
                <p:nvPr/>
              </p:nvGrpSpPr>
              <p:grpSpPr bwMode="auto">
                <a:xfrm>
                  <a:off x="3979" y="1498"/>
                  <a:ext cx="46" cy="46"/>
                  <a:chOff x="2035" y="1162"/>
                  <a:chExt cx="46" cy="46"/>
                </a:xfrm>
              </p:grpSpPr>
              <p:sp>
                <p:nvSpPr>
                  <p:cNvPr id="105226" name="Line 227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27" name="Line 227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6" name="Group 2274"/>
                <p:cNvGrpSpPr>
                  <a:grpSpLocks/>
                </p:cNvGrpSpPr>
                <p:nvPr/>
              </p:nvGrpSpPr>
              <p:grpSpPr bwMode="auto">
                <a:xfrm>
                  <a:off x="3973" y="1498"/>
                  <a:ext cx="46" cy="46"/>
                  <a:chOff x="2035" y="1162"/>
                  <a:chExt cx="46" cy="46"/>
                </a:xfrm>
              </p:grpSpPr>
              <p:sp>
                <p:nvSpPr>
                  <p:cNvPr id="105224" name="Line 227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25" name="Line 227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7" name="Group 2277"/>
                <p:cNvGrpSpPr>
                  <a:grpSpLocks/>
                </p:cNvGrpSpPr>
                <p:nvPr/>
              </p:nvGrpSpPr>
              <p:grpSpPr bwMode="auto">
                <a:xfrm>
                  <a:off x="3972" y="1494"/>
                  <a:ext cx="46" cy="46"/>
                  <a:chOff x="2035" y="1162"/>
                  <a:chExt cx="46" cy="46"/>
                </a:xfrm>
              </p:grpSpPr>
              <p:sp>
                <p:nvSpPr>
                  <p:cNvPr id="105222" name="Line 227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23" name="Line 227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8" name="Group 2280"/>
                <p:cNvGrpSpPr>
                  <a:grpSpLocks/>
                </p:cNvGrpSpPr>
                <p:nvPr/>
              </p:nvGrpSpPr>
              <p:grpSpPr bwMode="auto">
                <a:xfrm>
                  <a:off x="3967" y="1494"/>
                  <a:ext cx="46" cy="46"/>
                  <a:chOff x="2035" y="1162"/>
                  <a:chExt cx="46" cy="46"/>
                </a:xfrm>
              </p:grpSpPr>
              <p:sp>
                <p:nvSpPr>
                  <p:cNvPr id="105220" name="Line 228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21" name="Line 228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59" name="Group 2283"/>
                <p:cNvGrpSpPr>
                  <a:grpSpLocks/>
                </p:cNvGrpSpPr>
                <p:nvPr/>
              </p:nvGrpSpPr>
              <p:grpSpPr bwMode="auto">
                <a:xfrm>
                  <a:off x="3961" y="1494"/>
                  <a:ext cx="46" cy="46"/>
                  <a:chOff x="2035" y="1162"/>
                  <a:chExt cx="46" cy="46"/>
                </a:xfrm>
              </p:grpSpPr>
              <p:sp>
                <p:nvSpPr>
                  <p:cNvPr id="105218" name="Line 228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19" name="Line 228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0" name="Group 2286"/>
                <p:cNvGrpSpPr>
                  <a:grpSpLocks/>
                </p:cNvGrpSpPr>
                <p:nvPr/>
              </p:nvGrpSpPr>
              <p:grpSpPr bwMode="auto">
                <a:xfrm>
                  <a:off x="3948" y="1485"/>
                  <a:ext cx="46" cy="46"/>
                  <a:chOff x="2035" y="1162"/>
                  <a:chExt cx="46" cy="46"/>
                </a:xfrm>
              </p:grpSpPr>
              <p:sp>
                <p:nvSpPr>
                  <p:cNvPr id="105216" name="Line 228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17" name="Line 228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1" name="Group 2289"/>
                <p:cNvGrpSpPr>
                  <a:grpSpLocks/>
                </p:cNvGrpSpPr>
                <p:nvPr/>
              </p:nvGrpSpPr>
              <p:grpSpPr bwMode="auto">
                <a:xfrm>
                  <a:off x="3943" y="1485"/>
                  <a:ext cx="46" cy="46"/>
                  <a:chOff x="2035" y="1162"/>
                  <a:chExt cx="46" cy="46"/>
                </a:xfrm>
              </p:grpSpPr>
              <p:sp>
                <p:nvSpPr>
                  <p:cNvPr id="105214" name="Line 229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15" name="Line 229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2" name="Group 2292"/>
                <p:cNvGrpSpPr>
                  <a:grpSpLocks/>
                </p:cNvGrpSpPr>
                <p:nvPr/>
              </p:nvGrpSpPr>
              <p:grpSpPr bwMode="auto">
                <a:xfrm>
                  <a:off x="3940" y="1485"/>
                  <a:ext cx="46" cy="46"/>
                  <a:chOff x="2035" y="1162"/>
                  <a:chExt cx="46" cy="46"/>
                </a:xfrm>
              </p:grpSpPr>
              <p:sp>
                <p:nvSpPr>
                  <p:cNvPr id="105212" name="Line 229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13" name="Line 229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3" name="Group 2295"/>
                <p:cNvGrpSpPr>
                  <a:grpSpLocks/>
                </p:cNvGrpSpPr>
                <p:nvPr/>
              </p:nvGrpSpPr>
              <p:grpSpPr bwMode="auto">
                <a:xfrm>
                  <a:off x="3922" y="1485"/>
                  <a:ext cx="46" cy="46"/>
                  <a:chOff x="2035" y="1162"/>
                  <a:chExt cx="46" cy="46"/>
                </a:xfrm>
              </p:grpSpPr>
              <p:sp>
                <p:nvSpPr>
                  <p:cNvPr id="105210" name="Line 229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11" name="Line 229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4" name="Group 2298"/>
                <p:cNvGrpSpPr>
                  <a:grpSpLocks/>
                </p:cNvGrpSpPr>
                <p:nvPr/>
              </p:nvGrpSpPr>
              <p:grpSpPr bwMode="auto">
                <a:xfrm>
                  <a:off x="3910" y="1471"/>
                  <a:ext cx="46" cy="46"/>
                  <a:chOff x="2035" y="1162"/>
                  <a:chExt cx="46" cy="46"/>
                </a:xfrm>
              </p:grpSpPr>
              <p:sp>
                <p:nvSpPr>
                  <p:cNvPr id="105208" name="Line 229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09" name="Line 230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5" name="Group 2301"/>
                <p:cNvGrpSpPr>
                  <a:grpSpLocks/>
                </p:cNvGrpSpPr>
                <p:nvPr/>
              </p:nvGrpSpPr>
              <p:grpSpPr bwMode="auto">
                <a:xfrm>
                  <a:off x="3904" y="1459"/>
                  <a:ext cx="46" cy="46"/>
                  <a:chOff x="2035" y="1162"/>
                  <a:chExt cx="46" cy="46"/>
                </a:xfrm>
              </p:grpSpPr>
              <p:sp>
                <p:nvSpPr>
                  <p:cNvPr id="105206" name="Line 230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07" name="Line 230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6" name="Group 2304"/>
                <p:cNvGrpSpPr>
                  <a:grpSpLocks/>
                </p:cNvGrpSpPr>
                <p:nvPr/>
              </p:nvGrpSpPr>
              <p:grpSpPr bwMode="auto">
                <a:xfrm>
                  <a:off x="3903" y="1440"/>
                  <a:ext cx="46" cy="46"/>
                  <a:chOff x="2035" y="1162"/>
                  <a:chExt cx="46" cy="46"/>
                </a:xfrm>
              </p:grpSpPr>
              <p:sp>
                <p:nvSpPr>
                  <p:cNvPr id="105204" name="Line 230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05" name="Line 230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7" name="Group 2307"/>
                <p:cNvGrpSpPr>
                  <a:grpSpLocks/>
                </p:cNvGrpSpPr>
                <p:nvPr/>
              </p:nvGrpSpPr>
              <p:grpSpPr bwMode="auto">
                <a:xfrm>
                  <a:off x="3876" y="1429"/>
                  <a:ext cx="46" cy="46"/>
                  <a:chOff x="2035" y="1162"/>
                  <a:chExt cx="46" cy="46"/>
                </a:xfrm>
              </p:grpSpPr>
              <p:sp>
                <p:nvSpPr>
                  <p:cNvPr id="105202" name="Line 230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03" name="Line 230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8" name="Group 2310"/>
                <p:cNvGrpSpPr>
                  <a:grpSpLocks/>
                </p:cNvGrpSpPr>
                <p:nvPr/>
              </p:nvGrpSpPr>
              <p:grpSpPr bwMode="auto">
                <a:xfrm>
                  <a:off x="3871" y="1429"/>
                  <a:ext cx="46" cy="46"/>
                  <a:chOff x="2035" y="1162"/>
                  <a:chExt cx="46" cy="46"/>
                </a:xfrm>
              </p:grpSpPr>
              <p:sp>
                <p:nvSpPr>
                  <p:cNvPr id="105200" name="Line 231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201" name="Line 231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69" name="Group 2313"/>
                <p:cNvGrpSpPr>
                  <a:grpSpLocks/>
                </p:cNvGrpSpPr>
                <p:nvPr/>
              </p:nvGrpSpPr>
              <p:grpSpPr bwMode="auto">
                <a:xfrm>
                  <a:off x="3858" y="1429"/>
                  <a:ext cx="46" cy="46"/>
                  <a:chOff x="2035" y="1162"/>
                  <a:chExt cx="46" cy="46"/>
                </a:xfrm>
              </p:grpSpPr>
              <p:sp>
                <p:nvSpPr>
                  <p:cNvPr id="105198" name="Line 231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99" name="Line 231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0" name="Group 2316"/>
                <p:cNvGrpSpPr>
                  <a:grpSpLocks/>
                </p:cNvGrpSpPr>
                <p:nvPr/>
              </p:nvGrpSpPr>
              <p:grpSpPr bwMode="auto">
                <a:xfrm>
                  <a:off x="3846" y="1416"/>
                  <a:ext cx="46" cy="46"/>
                  <a:chOff x="2035" y="1162"/>
                  <a:chExt cx="46" cy="46"/>
                </a:xfrm>
              </p:grpSpPr>
              <p:sp>
                <p:nvSpPr>
                  <p:cNvPr id="105196" name="Line 231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97" name="Line 231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1" name="Group 2319"/>
                <p:cNvGrpSpPr>
                  <a:grpSpLocks/>
                </p:cNvGrpSpPr>
                <p:nvPr/>
              </p:nvGrpSpPr>
              <p:grpSpPr bwMode="auto">
                <a:xfrm>
                  <a:off x="3850" y="1416"/>
                  <a:ext cx="46" cy="46"/>
                  <a:chOff x="2035" y="1162"/>
                  <a:chExt cx="46" cy="46"/>
                </a:xfrm>
              </p:grpSpPr>
              <p:sp>
                <p:nvSpPr>
                  <p:cNvPr id="105194" name="Line 232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95" name="Line 232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2" name="Group 2322"/>
                <p:cNvGrpSpPr>
                  <a:grpSpLocks/>
                </p:cNvGrpSpPr>
                <p:nvPr/>
              </p:nvGrpSpPr>
              <p:grpSpPr bwMode="auto">
                <a:xfrm>
                  <a:off x="3838" y="1404"/>
                  <a:ext cx="46" cy="46"/>
                  <a:chOff x="2035" y="1162"/>
                  <a:chExt cx="46" cy="46"/>
                </a:xfrm>
              </p:grpSpPr>
              <p:sp>
                <p:nvSpPr>
                  <p:cNvPr id="105192" name="Line 232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93" name="Line 232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3" name="Group 2325"/>
                <p:cNvGrpSpPr>
                  <a:grpSpLocks/>
                </p:cNvGrpSpPr>
                <p:nvPr/>
              </p:nvGrpSpPr>
              <p:grpSpPr bwMode="auto">
                <a:xfrm>
                  <a:off x="3828" y="1404"/>
                  <a:ext cx="46" cy="46"/>
                  <a:chOff x="2035" y="1162"/>
                  <a:chExt cx="46" cy="46"/>
                </a:xfrm>
              </p:grpSpPr>
              <p:sp>
                <p:nvSpPr>
                  <p:cNvPr id="105190" name="Line 232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91" name="Line 232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4" name="Group 2328"/>
                <p:cNvGrpSpPr>
                  <a:grpSpLocks/>
                </p:cNvGrpSpPr>
                <p:nvPr/>
              </p:nvGrpSpPr>
              <p:grpSpPr bwMode="auto">
                <a:xfrm>
                  <a:off x="3820" y="1404"/>
                  <a:ext cx="46" cy="46"/>
                  <a:chOff x="2035" y="1162"/>
                  <a:chExt cx="46" cy="46"/>
                </a:xfrm>
              </p:grpSpPr>
              <p:sp>
                <p:nvSpPr>
                  <p:cNvPr id="105188" name="Line 232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89" name="Line 233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5" name="Group 2331"/>
                <p:cNvGrpSpPr>
                  <a:grpSpLocks/>
                </p:cNvGrpSpPr>
                <p:nvPr/>
              </p:nvGrpSpPr>
              <p:grpSpPr bwMode="auto">
                <a:xfrm>
                  <a:off x="3822" y="1404"/>
                  <a:ext cx="46" cy="46"/>
                  <a:chOff x="2035" y="1162"/>
                  <a:chExt cx="46" cy="46"/>
                </a:xfrm>
              </p:grpSpPr>
              <p:sp>
                <p:nvSpPr>
                  <p:cNvPr id="105186" name="Line 233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87" name="Line 233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6" name="Group 2334"/>
                <p:cNvGrpSpPr>
                  <a:grpSpLocks/>
                </p:cNvGrpSpPr>
                <p:nvPr/>
              </p:nvGrpSpPr>
              <p:grpSpPr bwMode="auto">
                <a:xfrm>
                  <a:off x="3808" y="1404"/>
                  <a:ext cx="46" cy="46"/>
                  <a:chOff x="2035" y="1162"/>
                  <a:chExt cx="46" cy="46"/>
                </a:xfrm>
              </p:grpSpPr>
              <p:sp>
                <p:nvSpPr>
                  <p:cNvPr id="105184" name="Line 233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85" name="Line 233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7" name="Group 2337"/>
                <p:cNvGrpSpPr>
                  <a:grpSpLocks/>
                </p:cNvGrpSpPr>
                <p:nvPr/>
              </p:nvGrpSpPr>
              <p:grpSpPr bwMode="auto">
                <a:xfrm>
                  <a:off x="3778" y="1387"/>
                  <a:ext cx="46" cy="46"/>
                  <a:chOff x="2035" y="1162"/>
                  <a:chExt cx="46" cy="46"/>
                </a:xfrm>
              </p:grpSpPr>
              <p:sp>
                <p:nvSpPr>
                  <p:cNvPr id="105182" name="Line 233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83" name="Line 233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8" name="Group 2340"/>
                <p:cNvGrpSpPr>
                  <a:grpSpLocks/>
                </p:cNvGrpSpPr>
                <p:nvPr/>
              </p:nvGrpSpPr>
              <p:grpSpPr bwMode="auto">
                <a:xfrm>
                  <a:off x="3770" y="1379"/>
                  <a:ext cx="46" cy="46"/>
                  <a:chOff x="2035" y="1162"/>
                  <a:chExt cx="46" cy="46"/>
                </a:xfrm>
              </p:grpSpPr>
              <p:sp>
                <p:nvSpPr>
                  <p:cNvPr id="105180" name="Line 234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81" name="Line 234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79" name="Group 2343"/>
                <p:cNvGrpSpPr>
                  <a:grpSpLocks/>
                </p:cNvGrpSpPr>
                <p:nvPr/>
              </p:nvGrpSpPr>
              <p:grpSpPr bwMode="auto">
                <a:xfrm>
                  <a:off x="3758" y="1375"/>
                  <a:ext cx="46" cy="46"/>
                  <a:chOff x="2035" y="1162"/>
                  <a:chExt cx="46" cy="46"/>
                </a:xfrm>
              </p:grpSpPr>
              <p:sp>
                <p:nvSpPr>
                  <p:cNvPr id="105178" name="Line 234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79" name="Line 234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0" name="Group 2346"/>
                <p:cNvGrpSpPr>
                  <a:grpSpLocks/>
                </p:cNvGrpSpPr>
                <p:nvPr/>
              </p:nvGrpSpPr>
              <p:grpSpPr bwMode="auto">
                <a:xfrm>
                  <a:off x="3758" y="1384"/>
                  <a:ext cx="46" cy="46"/>
                  <a:chOff x="2035" y="1162"/>
                  <a:chExt cx="46" cy="46"/>
                </a:xfrm>
              </p:grpSpPr>
              <p:sp>
                <p:nvSpPr>
                  <p:cNvPr id="105176" name="Line 234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77" name="Line 234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1" name="Group 2349"/>
                <p:cNvGrpSpPr>
                  <a:grpSpLocks/>
                </p:cNvGrpSpPr>
                <p:nvPr/>
              </p:nvGrpSpPr>
              <p:grpSpPr bwMode="auto">
                <a:xfrm>
                  <a:off x="3743" y="1364"/>
                  <a:ext cx="46" cy="46"/>
                  <a:chOff x="2035" y="1162"/>
                  <a:chExt cx="46" cy="46"/>
                </a:xfrm>
              </p:grpSpPr>
              <p:sp>
                <p:nvSpPr>
                  <p:cNvPr id="105174" name="Line 235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75" name="Line 235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2" name="Group 2352"/>
                <p:cNvGrpSpPr>
                  <a:grpSpLocks/>
                </p:cNvGrpSpPr>
                <p:nvPr/>
              </p:nvGrpSpPr>
              <p:grpSpPr bwMode="auto">
                <a:xfrm>
                  <a:off x="3721" y="1346"/>
                  <a:ext cx="46" cy="46"/>
                  <a:chOff x="2035" y="1162"/>
                  <a:chExt cx="46" cy="46"/>
                </a:xfrm>
              </p:grpSpPr>
              <p:sp>
                <p:nvSpPr>
                  <p:cNvPr id="105172" name="Line 235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73" name="Line 235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3" name="Group 2355"/>
                <p:cNvGrpSpPr>
                  <a:grpSpLocks/>
                </p:cNvGrpSpPr>
                <p:nvPr/>
              </p:nvGrpSpPr>
              <p:grpSpPr bwMode="auto">
                <a:xfrm>
                  <a:off x="3715" y="1346"/>
                  <a:ext cx="46" cy="46"/>
                  <a:chOff x="2035" y="1162"/>
                  <a:chExt cx="46" cy="46"/>
                </a:xfrm>
              </p:grpSpPr>
              <p:sp>
                <p:nvSpPr>
                  <p:cNvPr id="105170" name="Line 235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71" name="Line 235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4" name="Group 2358"/>
                <p:cNvGrpSpPr>
                  <a:grpSpLocks/>
                </p:cNvGrpSpPr>
                <p:nvPr/>
              </p:nvGrpSpPr>
              <p:grpSpPr bwMode="auto">
                <a:xfrm>
                  <a:off x="3709" y="1346"/>
                  <a:ext cx="46" cy="46"/>
                  <a:chOff x="2035" y="1162"/>
                  <a:chExt cx="46" cy="46"/>
                </a:xfrm>
              </p:grpSpPr>
              <p:sp>
                <p:nvSpPr>
                  <p:cNvPr id="105168" name="Line 235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69" name="Line 236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5" name="Group 2361"/>
                <p:cNvGrpSpPr>
                  <a:grpSpLocks/>
                </p:cNvGrpSpPr>
                <p:nvPr/>
              </p:nvGrpSpPr>
              <p:grpSpPr bwMode="auto">
                <a:xfrm>
                  <a:off x="3703" y="1346"/>
                  <a:ext cx="46" cy="46"/>
                  <a:chOff x="2035" y="1162"/>
                  <a:chExt cx="46" cy="46"/>
                </a:xfrm>
              </p:grpSpPr>
              <p:sp>
                <p:nvSpPr>
                  <p:cNvPr id="105166" name="Line 236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67" name="Line 236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6" name="Group 2364"/>
                <p:cNvGrpSpPr>
                  <a:grpSpLocks/>
                </p:cNvGrpSpPr>
                <p:nvPr/>
              </p:nvGrpSpPr>
              <p:grpSpPr bwMode="auto">
                <a:xfrm>
                  <a:off x="3690" y="1346"/>
                  <a:ext cx="46" cy="46"/>
                  <a:chOff x="2035" y="1162"/>
                  <a:chExt cx="46" cy="46"/>
                </a:xfrm>
              </p:grpSpPr>
              <p:sp>
                <p:nvSpPr>
                  <p:cNvPr id="105164" name="Line 236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65" name="Line 236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7" name="Group 2367"/>
                <p:cNvGrpSpPr>
                  <a:grpSpLocks/>
                </p:cNvGrpSpPr>
                <p:nvPr/>
              </p:nvGrpSpPr>
              <p:grpSpPr bwMode="auto">
                <a:xfrm>
                  <a:off x="3684" y="1346"/>
                  <a:ext cx="46" cy="46"/>
                  <a:chOff x="2035" y="1162"/>
                  <a:chExt cx="46" cy="46"/>
                </a:xfrm>
              </p:grpSpPr>
              <p:sp>
                <p:nvSpPr>
                  <p:cNvPr id="105162" name="Line 236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63" name="Line 236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8" name="Group 2370"/>
                <p:cNvGrpSpPr>
                  <a:grpSpLocks/>
                </p:cNvGrpSpPr>
                <p:nvPr/>
              </p:nvGrpSpPr>
              <p:grpSpPr bwMode="auto">
                <a:xfrm>
                  <a:off x="3679" y="1346"/>
                  <a:ext cx="46" cy="46"/>
                  <a:chOff x="2035" y="1162"/>
                  <a:chExt cx="46" cy="46"/>
                </a:xfrm>
              </p:grpSpPr>
              <p:sp>
                <p:nvSpPr>
                  <p:cNvPr id="105160" name="Line 237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61" name="Line 237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89" name="Group 2373"/>
                <p:cNvGrpSpPr>
                  <a:grpSpLocks/>
                </p:cNvGrpSpPr>
                <p:nvPr/>
              </p:nvGrpSpPr>
              <p:grpSpPr bwMode="auto">
                <a:xfrm>
                  <a:off x="3676" y="1346"/>
                  <a:ext cx="46" cy="46"/>
                  <a:chOff x="2035" y="1162"/>
                  <a:chExt cx="46" cy="46"/>
                </a:xfrm>
              </p:grpSpPr>
              <p:sp>
                <p:nvSpPr>
                  <p:cNvPr id="105158" name="Line 237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59" name="Line 237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0" name="Group 2376"/>
                <p:cNvGrpSpPr>
                  <a:grpSpLocks/>
                </p:cNvGrpSpPr>
                <p:nvPr/>
              </p:nvGrpSpPr>
              <p:grpSpPr bwMode="auto">
                <a:xfrm>
                  <a:off x="3664" y="1346"/>
                  <a:ext cx="46" cy="46"/>
                  <a:chOff x="2035" y="1162"/>
                  <a:chExt cx="46" cy="46"/>
                </a:xfrm>
              </p:grpSpPr>
              <p:sp>
                <p:nvSpPr>
                  <p:cNvPr id="105156" name="Line 237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57" name="Line 237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1" name="Group 2379"/>
                <p:cNvGrpSpPr>
                  <a:grpSpLocks/>
                </p:cNvGrpSpPr>
                <p:nvPr/>
              </p:nvGrpSpPr>
              <p:grpSpPr bwMode="auto">
                <a:xfrm>
                  <a:off x="3651" y="1330"/>
                  <a:ext cx="46" cy="46"/>
                  <a:chOff x="2035" y="1162"/>
                  <a:chExt cx="46" cy="46"/>
                </a:xfrm>
              </p:grpSpPr>
              <p:sp>
                <p:nvSpPr>
                  <p:cNvPr id="105154" name="Line 238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55" name="Line 238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2" name="Group 2382"/>
                <p:cNvGrpSpPr>
                  <a:grpSpLocks/>
                </p:cNvGrpSpPr>
                <p:nvPr/>
              </p:nvGrpSpPr>
              <p:grpSpPr bwMode="auto">
                <a:xfrm>
                  <a:off x="3646" y="1330"/>
                  <a:ext cx="46" cy="46"/>
                  <a:chOff x="2035" y="1162"/>
                  <a:chExt cx="46" cy="46"/>
                </a:xfrm>
              </p:grpSpPr>
              <p:sp>
                <p:nvSpPr>
                  <p:cNvPr id="105152" name="Line 238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53" name="Line 238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3" name="Group 2385"/>
                <p:cNvGrpSpPr>
                  <a:grpSpLocks/>
                </p:cNvGrpSpPr>
                <p:nvPr/>
              </p:nvGrpSpPr>
              <p:grpSpPr bwMode="auto">
                <a:xfrm>
                  <a:off x="3627" y="1330"/>
                  <a:ext cx="46" cy="46"/>
                  <a:chOff x="2035" y="1162"/>
                  <a:chExt cx="46" cy="46"/>
                </a:xfrm>
              </p:grpSpPr>
              <p:sp>
                <p:nvSpPr>
                  <p:cNvPr id="105150" name="Line 238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51" name="Line 238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4" name="Group 2388"/>
                <p:cNvGrpSpPr>
                  <a:grpSpLocks/>
                </p:cNvGrpSpPr>
                <p:nvPr/>
              </p:nvGrpSpPr>
              <p:grpSpPr bwMode="auto">
                <a:xfrm>
                  <a:off x="3621" y="1330"/>
                  <a:ext cx="46" cy="46"/>
                  <a:chOff x="2035" y="1162"/>
                  <a:chExt cx="46" cy="46"/>
                </a:xfrm>
              </p:grpSpPr>
              <p:sp>
                <p:nvSpPr>
                  <p:cNvPr id="105148" name="Line 238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49" name="Line 239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5" name="Group 2391"/>
                <p:cNvGrpSpPr>
                  <a:grpSpLocks/>
                </p:cNvGrpSpPr>
                <p:nvPr/>
              </p:nvGrpSpPr>
              <p:grpSpPr bwMode="auto">
                <a:xfrm>
                  <a:off x="3616" y="1330"/>
                  <a:ext cx="46" cy="46"/>
                  <a:chOff x="2035" y="1162"/>
                  <a:chExt cx="46" cy="46"/>
                </a:xfrm>
              </p:grpSpPr>
              <p:sp>
                <p:nvSpPr>
                  <p:cNvPr id="105146" name="Line 239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47" name="Line 239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6" name="Group 2394"/>
                <p:cNvGrpSpPr>
                  <a:grpSpLocks/>
                </p:cNvGrpSpPr>
                <p:nvPr/>
              </p:nvGrpSpPr>
              <p:grpSpPr bwMode="auto">
                <a:xfrm>
                  <a:off x="3609" y="1330"/>
                  <a:ext cx="46" cy="46"/>
                  <a:chOff x="2035" y="1162"/>
                  <a:chExt cx="46" cy="46"/>
                </a:xfrm>
              </p:grpSpPr>
              <p:sp>
                <p:nvSpPr>
                  <p:cNvPr id="105144" name="Line 239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45" name="Line 239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7" name="Group 2397"/>
                <p:cNvGrpSpPr>
                  <a:grpSpLocks/>
                </p:cNvGrpSpPr>
                <p:nvPr/>
              </p:nvGrpSpPr>
              <p:grpSpPr bwMode="auto">
                <a:xfrm>
                  <a:off x="3603" y="1330"/>
                  <a:ext cx="46" cy="46"/>
                  <a:chOff x="2035" y="1162"/>
                  <a:chExt cx="46" cy="46"/>
                </a:xfrm>
              </p:grpSpPr>
              <p:sp>
                <p:nvSpPr>
                  <p:cNvPr id="105142" name="Line 239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43" name="Line 239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8" name="Group 2400"/>
                <p:cNvGrpSpPr>
                  <a:grpSpLocks/>
                </p:cNvGrpSpPr>
                <p:nvPr/>
              </p:nvGrpSpPr>
              <p:grpSpPr bwMode="auto">
                <a:xfrm>
                  <a:off x="3601" y="1330"/>
                  <a:ext cx="46" cy="46"/>
                  <a:chOff x="2035" y="1162"/>
                  <a:chExt cx="46" cy="46"/>
                </a:xfrm>
              </p:grpSpPr>
              <p:sp>
                <p:nvSpPr>
                  <p:cNvPr id="105140" name="Line 240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41" name="Line 240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4999" name="Group 2403"/>
                <p:cNvGrpSpPr>
                  <a:grpSpLocks/>
                </p:cNvGrpSpPr>
                <p:nvPr/>
              </p:nvGrpSpPr>
              <p:grpSpPr bwMode="auto">
                <a:xfrm>
                  <a:off x="3586" y="1330"/>
                  <a:ext cx="46" cy="46"/>
                  <a:chOff x="2035" y="1162"/>
                  <a:chExt cx="46" cy="46"/>
                </a:xfrm>
              </p:grpSpPr>
              <p:sp>
                <p:nvSpPr>
                  <p:cNvPr id="105138" name="Line 240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39" name="Line 240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0" name="Group 2406"/>
                <p:cNvGrpSpPr>
                  <a:grpSpLocks/>
                </p:cNvGrpSpPr>
                <p:nvPr/>
              </p:nvGrpSpPr>
              <p:grpSpPr bwMode="auto">
                <a:xfrm>
                  <a:off x="3576" y="1330"/>
                  <a:ext cx="46" cy="46"/>
                  <a:chOff x="2035" y="1162"/>
                  <a:chExt cx="46" cy="46"/>
                </a:xfrm>
              </p:grpSpPr>
              <p:sp>
                <p:nvSpPr>
                  <p:cNvPr id="105136" name="Line 240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37" name="Line 240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1" name="Group 2409"/>
                <p:cNvGrpSpPr>
                  <a:grpSpLocks/>
                </p:cNvGrpSpPr>
                <p:nvPr/>
              </p:nvGrpSpPr>
              <p:grpSpPr bwMode="auto">
                <a:xfrm>
                  <a:off x="3565" y="1330"/>
                  <a:ext cx="46" cy="46"/>
                  <a:chOff x="2035" y="1162"/>
                  <a:chExt cx="46" cy="46"/>
                </a:xfrm>
              </p:grpSpPr>
              <p:sp>
                <p:nvSpPr>
                  <p:cNvPr id="105134" name="Line 241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35" name="Line 241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2" name="Group 2412"/>
                <p:cNvGrpSpPr>
                  <a:grpSpLocks/>
                </p:cNvGrpSpPr>
                <p:nvPr/>
              </p:nvGrpSpPr>
              <p:grpSpPr bwMode="auto">
                <a:xfrm>
                  <a:off x="3556" y="1330"/>
                  <a:ext cx="46" cy="46"/>
                  <a:chOff x="2035" y="1162"/>
                  <a:chExt cx="46" cy="46"/>
                </a:xfrm>
              </p:grpSpPr>
              <p:sp>
                <p:nvSpPr>
                  <p:cNvPr id="105132" name="Line 241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33" name="Line 241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3" name="Group 2415"/>
                <p:cNvGrpSpPr>
                  <a:grpSpLocks/>
                </p:cNvGrpSpPr>
                <p:nvPr/>
              </p:nvGrpSpPr>
              <p:grpSpPr bwMode="auto">
                <a:xfrm>
                  <a:off x="3559" y="1330"/>
                  <a:ext cx="46" cy="46"/>
                  <a:chOff x="2035" y="1162"/>
                  <a:chExt cx="46" cy="46"/>
                </a:xfrm>
              </p:grpSpPr>
              <p:sp>
                <p:nvSpPr>
                  <p:cNvPr id="105130" name="Line 241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31" name="Line 241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4" name="Group 2418"/>
                <p:cNvGrpSpPr>
                  <a:grpSpLocks/>
                </p:cNvGrpSpPr>
                <p:nvPr/>
              </p:nvGrpSpPr>
              <p:grpSpPr bwMode="auto">
                <a:xfrm>
                  <a:off x="3552" y="1330"/>
                  <a:ext cx="46" cy="46"/>
                  <a:chOff x="2035" y="1162"/>
                  <a:chExt cx="46" cy="46"/>
                </a:xfrm>
              </p:grpSpPr>
              <p:sp>
                <p:nvSpPr>
                  <p:cNvPr id="105128" name="Line 241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29" name="Line 242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5" name="Group 2421"/>
                <p:cNvGrpSpPr>
                  <a:grpSpLocks/>
                </p:cNvGrpSpPr>
                <p:nvPr/>
              </p:nvGrpSpPr>
              <p:grpSpPr bwMode="auto">
                <a:xfrm>
                  <a:off x="3547" y="1330"/>
                  <a:ext cx="46" cy="46"/>
                  <a:chOff x="2035" y="1162"/>
                  <a:chExt cx="46" cy="46"/>
                </a:xfrm>
              </p:grpSpPr>
              <p:sp>
                <p:nvSpPr>
                  <p:cNvPr id="105126" name="Line 242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27" name="Line 242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6" name="Group 2424"/>
                <p:cNvGrpSpPr>
                  <a:grpSpLocks/>
                </p:cNvGrpSpPr>
                <p:nvPr/>
              </p:nvGrpSpPr>
              <p:grpSpPr bwMode="auto">
                <a:xfrm>
                  <a:off x="3541" y="1330"/>
                  <a:ext cx="46" cy="46"/>
                  <a:chOff x="2035" y="1162"/>
                  <a:chExt cx="46" cy="46"/>
                </a:xfrm>
              </p:grpSpPr>
              <p:sp>
                <p:nvSpPr>
                  <p:cNvPr id="105124" name="Line 242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25" name="Line 242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7" name="Group 2427"/>
                <p:cNvGrpSpPr>
                  <a:grpSpLocks/>
                </p:cNvGrpSpPr>
                <p:nvPr/>
              </p:nvGrpSpPr>
              <p:grpSpPr bwMode="auto">
                <a:xfrm>
                  <a:off x="3529" y="1322"/>
                  <a:ext cx="46" cy="46"/>
                  <a:chOff x="2035" y="1162"/>
                  <a:chExt cx="46" cy="46"/>
                </a:xfrm>
              </p:grpSpPr>
              <p:sp>
                <p:nvSpPr>
                  <p:cNvPr id="105122" name="Line 242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23" name="Line 242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8" name="Group 2430"/>
                <p:cNvGrpSpPr>
                  <a:grpSpLocks/>
                </p:cNvGrpSpPr>
                <p:nvPr/>
              </p:nvGrpSpPr>
              <p:grpSpPr bwMode="auto">
                <a:xfrm>
                  <a:off x="3516" y="1322"/>
                  <a:ext cx="46" cy="46"/>
                  <a:chOff x="2035" y="1162"/>
                  <a:chExt cx="46" cy="46"/>
                </a:xfrm>
              </p:grpSpPr>
              <p:sp>
                <p:nvSpPr>
                  <p:cNvPr id="105120" name="Line 243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21" name="Line 243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09" name="Group 2433"/>
                <p:cNvGrpSpPr>
                  <a:grpSpLocks/>
                </p:cNvGrpSpPr>
                <p:nvPr/>
              </p:nvGrpSpPr>
              <p:grpSpPr bwMode="auto">
                <a:xfrm>
                  <a:off x="3511" y="1322"/>
                  <a:ext cx="46" cy="46"/>
                  <a:chOff x="2035" y="1162"/>
                  <a:chExt cx="46" cy="46"/>
                </a:xfrm>
              </p:grpSpPr>
              <p:sp>
                <p:nvSpPr>
                  <p:cNvPr id="105118" name="Line 243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19" name="Line 243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0" name="Group 2436"/>
                <p:cNvGrpSpPr>
                  <a:grpSpLocks/>
                </p:cNvGrpSpPr>
                <p:nvPr/>
              </p:nvGrpSpPr>
              <p:grpSpPr bwMode="auto">
                <a:xfrm>
                  <a:off x="3510" y="1322"/>
                  <a:ext cx="46" cy="46"/>
                  <a:chOff x="2035" y="1162"/>
                  <a:chExt cx="46" cy="46"/>
                </a:xfrm>
              </p:grpSpPr>
              <p:sp>
                <p:nvSpPr>
                  <p:cNvPr id="105116" name="Line 243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17" name="Line 243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1" name="Group 2439"/>
                <p:cNvGrpSpPr>
                  <a:grpSpLocks/>
                </p:cNvGrpSpPr>
                <p:nvPr/>
              </p:nvGrpSpPr>
              <p:grpSpPr bwMode="auto">
                <a:xfrm>
                  <a:off x="3496" y="1322"/>
                  <a:ext cx="46" cy="46"/>
                  <a:chOff x="2035" y="1162"/>
                  <a:chExt cx="46" cy="46"/>
                </a:xfrm>
              </p:grpSpPr>
              <p:sp>
                <p:nvSpPr>
                  <p:cNvPr id="105114" name="Line 244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15" name="Line 244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2" name="Group 2442"/>
                <p:cNvGrpSpPr>
                  <a:grpSpLocks/>
                </p:cNvGrpSpPr>
                <p:nvPr/>
              </p:nvGrpSpPr>
              <p:grpSpPr bwMode="auto">
                <a:xfrm>
                  <a:off x="3486" y="1318"/>
                  <a:ext cx="46" cy="46"/>
                  <a:chOff x="2035" y="1162"/>
                  <a:chExt cx="46" cy="46"/>
                </a:xfrm>
              </p:grpSpPr>
              <p:sp>
                <p:nvSpPr>
                  <p:cNvPr id="105112" name="Line 244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13" name="Line 244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3" name="Group 2445"/>
                <p:cNvGrpSpPr>
                  <a:grpSpLocks/>
                </p:cNvGrpSpPr>
                <p:nvPr/>
              </p:nvGrpSpPr>
              <p:grpSpPr bwMode="auto">
                <a:xfrm>
                  <a:off x="3478" y="1318"/>
                  <a:ext cx="46" cy="46"/>
                  <a:chOff x="2035" y="1162"/>
                  <a:chExt cx="46" cy="46"/>
                </a:xfrm>
              </p:grpSpPr>
              <p:sp>
                <p:nvSpPr>
                  <p:cNvPr id="105110" name="Line 244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11" name="Line 244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4" name="Group 2448"/>
                <p:cNvGrpSpPr>
                  <a:grpSpLocks/>
                </p:cNvGrpSpPr>
                <p:nvPr/>
              </p:nvGrpSpPr>
              <p:grpSpPr bwMode="auto">
                <a:xfrm>
                  <a:off x="3471" y="1318"/>
                  <a:ext cx="46" cy="46"/>
                  <a:chOff x="2035" y="1162"/>
                  <a:chExt cx="46" cy="46"/>
                </a:xfrm>
              </p:grpSpPr>
              <p:sp>
                <p:nvSpPr>
                  <p:cNvPr id="105108" name="Line 244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09" name="Line 245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5" name="Group 2451"/>
                <p:cNvGrpSpPr>
                  <a:grpSpLocks/>
                </p:cNvGrpSpPr>
                <p:nvPr/>
              </p:nvGrpSpPr>
              <p:grpSpPr bwMode="auto">
                <a:xfrm>
                  <a:off x="3478" y="1318"/>
                  <a:ext cx="46" cy="46"/>
                  <a:chOff x="2035" y="1162"/>
                  <a:chExt cx="46" cy="46"/>
                </a:xfrm>
              </p:grpSpPr>
              <p:sp>
                <p:nvSpPr>
                  <p:cNvPr id="105106" name="Line 245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07" name="Line 245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6" name="Group 2454"/>
                <p:cNvGrpSpPr>
                  <a:grpSpLocks/>
                </p:cNvGrpSpPr>
                <p:nvPr/>
              </p:nvGrpSpPr>
              <p:grpSpPr bwMode="auto">
                <a:xfrm>
                  <a:off x="3459" y="1310"/>
                  <a:ext cx="46" cy="46"/>
                  <a:chOff x="2035" y="1162"/>
                  <a:chExt cx="46" cy="46"/>
                </a:xfrm>
              </p:grpSpPr>
              <p:sp>
                <p:nvSpPr>
                  <p:cNvPr id="105104" name="Line 245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05" name="Line 245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7" name="Group 2457"/>
                <p:cNvGrpSpPr>
                  <a:grpSpLocks/>
                </p:cNvGrpSpPr>
                <p:nvPr/>
              </p:nvGrpSpPr>
              <p:grpSpPr bwMode="auto">
                <a:xfrm>
                  <a:off x="3447" y="1310"/>
                  <a:ext cx="46" cy="46"/>
                  <a:chOff x="2035" y="1162"/>
                  <a:chExt cx="46" cy="46"/>
                </a:xfrm>
              </p:grpSpPr>
              <p:sp>
                <p:nvSpPr>
                  <p:cNvPr id="105102" name="Line 245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03" name="Line 245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8" name="Group 2460"/>
                <p:cNvGrpSpPr>
                  <a:grpSpLocks/>
                </p:cNvGrpSpPr>
                <p:nvPr/>
              </p:nvGrpSpPr>
              <p:grpSpPr bwMode="auto">
                <a:xfrm>
                  <a:off x="3442" y="1310"/>
                  <a:ext cx="46" cy="46"/>
                  <a:chOff x="2035" y="1162"/>
                  <a:chExt cx="46" cy="46"/>
                </a:xfrm>
              </p:grpSpPr>
              <p:sp>
                <p:nvSpPr>
                  <p:cNvPr id="105100" name="Line 246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101" name="Line 246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19" name="Group 2463"/>
                <p:cNvGrpSpPr>
                  <a:grpSpLocks/>
                </p:cNvGrpSpPr>
                <p:nvPr/>
              </p:nvGrpSpPr>
              <p:grpSpPr bwMode="auto">
                <a:xfrm>
                  <a:off x="3424" y="1310"/>
                  <a:ext cx="46" cy="46"/>
                  <a:chOff x="2035" y="1162"/>
                  <a:chExt cx="46" cy="46"/>
                </a:xfrm>
              </p:grpSpPr>
              <p:sp>
                <p:nvSpPr>
                  <p:cNvPr id="105098" name="Line 246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99" name="Line 246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0" name="Group 2466"/>
                <p:cNvGrpSpPr>
                  <a:grpSpLocks/>
                </p:cNvGrpSpPr>
                <p:nvPr/>
              </p:nvGrpSpPr>
              <p:grpSpPr bwMode="auto">
                <a:xfrm>
                  <a:off x="3420" y="1310"/>
                  <a:ext cx="46" cy="46"/>
                  <a:chOff x="2035" y="1162"/>
                  <a:chExt cx="46" cy="46"/>
                </a:xfrm>
              </p:grpSpPr>
              <p:sp>
                <p:nvSpPr>
                  <p:cNvPr id="105096" name="Line 246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97" name="Line 246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1" name="Group 2469"/>
                <p:cNvGrpSpPr>
                  <a:grpSpLocks/>
                </p:cNvGrpSpPr>
                <p:nvPr/>
              </p:nvGrpSpPr>
              <p:grpSpPr bwMode="auto">
                <a:xfrm>
                  <a:off x="3414" y="1310"/>
                  <a:ext cx="46" cy="46"/>
                  <a:chOff x="2035" y="1162"/>
                  <a:chExt cx="46" cy="46"/>
                </a:xfrm>
              </p:grpSpPr>
              <p:sp>
                <p:nvSpPr>
                  <p:cNvPr id="105094" name="Line 247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95" name="Line 247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2" name="Group 2472"/>
                <p:cNvGrpSpPr>
                  <a:grpSpLocks/>
                </p:cNvGrpSpPr>
                <p:nvPr/>
              </p:nvGrpSpPr>
              <p:grpSpPr bwMode="auto">
                <a:xfrm>
                  <a:off x="3406" y="1310"/>
                  <a:ext cx="46" cy="46"/>
                  <a:chOff x="2035" y="1162"/>
                  <a:chExt cx="46" cy="46"/>
                </a:xfrm>
              </p:grpSpPr>
              <p:sp>
                <p:nvSpPr>
                  <p:cNvPr id="105092" name="Line 247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93" name="Line 247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3" name="Group 2475"/>
                <p:cNvGrpSpPr>
                  <a:grpSpLocks/>
                </p:cNvGrpSpPr>
                <p:nvPr/>
              </p:nvGrpSpPr>
              <p:grpSpPr bwMode="auto">
                <a:xfrm>
                  <a:off x="3400" y="1310"/>
                  <a:ext cx="46" cy="46"/>
                  <a:chOff x="2035" y="1162"/>
                  <a:chExt cx="46" cy="46"/>
                </a:xfrm>
              </p:grpSpPr>
              <p:sp>
                <p:nvSpPr>
                  <p:cNvPr id="105090" name="Line 247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91" name="Line 247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4" name="Group 2478"/>
                <p:cNvGrpSpPr>
                  <a:grpSpLocks/>
                </p:cNvGrpSpPr>
                <p:nvPr/>
              </p:nvGrpSpPr>
              <p:grpSpPr bwMode="auto">
                <a:xfrm>
                  <a:off x="3406" y="1310"/>
                  <a:ext cx="46" cy="46"/>
                  <a:chOff x="2035" y="1162"/>
                  <a:chExt cx="46" cy="46"/>
                </a:xfrm>
              </p:grpSpPr>
              <p:sp>
                <p:nvSpPr>
                  <p:cNvPr id="105088" name="Line 247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89" name="Line 248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5" name="Group 2481"/>
                <p:cNvGrpSpPr>
                  <a:grpSpLocks/>
                </p:cNvGrpSpPr>
                <p:nvPr/>
              </p:nvGrpSpPr>
              <p:grpSpPr bwMode="auto">
                <a:xfrm>
                  <a:off x="3394" y="1310"/>
                  <a:ext cx="46" cy="46"/>
                  <a:chOff x="2035" y="1162"/>
                  <a:chExt cx="46" cy="46"/>
                </a:xfrm>
              </p:grpSpPr>
              <p:sp>
                <p:nvSpPr>
                  <p:cNvPr id="105086" name="Line 248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87" name="Line 248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6" name="Group 2484"/>
                <p:cNvGrpSpPr>
                  <a:grpSpLocks/>
                </p:cNvGrpSpPr>
                <p:nvPr/>
              </p:nvGrpSpPr>
              <p:grpSpPr bwMode="auto">
                <a:xfrm>
                  <a:off x="3388" y="1310"/>
                  <a:ext cx="46" cy="46"/>
                  <a:chOff x="2035" y="1162"/>
                  <a:chExt cx="46" cy="46"/>
                </a:xfrm>
              </p:grpSpPr>
              <p:sp>
                <p:nvSpPr>
                  <p:cNvPr id="105084" name="Line 248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85" name="Line 248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7" name="Group 2487"/>
                <p:cNvGrpSpPr>
                  <a:grpSpLocks/>
                </p:cNvGrpSpPr>
                <p:nvPr/>
              </p:nvGrpSpPr>
              <p:grpSpPr bwMode="auto">
                <a:xfrm>
                  <a:off x="3372" y="1303"/>
                  <a:ext cx="46" cy="46"/>
                  <a:chOff x="2035" y="1162"/>
                  <a:chExt cx="46" cy="46"/>
                </a:xfrm>
              </p:grpSpPr>
              <p:sp>
                <p:nvSpPr>
                  <p:cNvPr id="105082" name="Line 248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83" name="Line 248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8" name="Group 2490"/>
                <p:cNvGrpSpPr>
                  <a:grpSpLocks/>
                </p:cNvGrpSpPr>
                <p:nvPr/>
              </p:nvGrpSpPr>
              <p:grpSpPr bwMode="auto">
                <a:xfrm>
                  <a:off x="3358" y="1301"/>
                  <a:ext cx="46" cy="46"/>
                  <a:chOff x="2035" y="1162"/>
                  <a:chExt cx="46" cy="46"/>
                </a:xfrm>
              </p:grpSpPr>
              <p:sp>
                <p:nvSpPr>
                  <p:cNvPr id="105080" name="Line 249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81" name="Line 249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29" name="Group 2493"/>
                <p:cNvGrpSpPr>
                  <a:grpSpLocks/>
                </p:cNvGrpSpPr>
                <p:nvPr/>
              </p:nvGrpSpPr>
              <p:grpSpPr bwMode="auto">
                <a:xfrm>
                  <a:off x="3355" y="1295"/>
                  <a:ext cx="46" cy="46"/>
                  <a:chOff x="2035" y="1162"/>
                  <a:chExt cx="46" cy="46"/>
                </a:xfrm>
              </p:grpSpPr>
              <p:sp>
                <p:nvSpPr>
                  <p:cNvPr id="105078" name="Line 249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79" name="Line 249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0" name="Group 2496"/>
                <p:cNvGrpSpPr>
                  <a:grpSpLocks/>
                </p:cNvGrpSpPr>
                <p:nvPr/>
              </p:nvGrpSpPr>
              <p:grpSpPr bwMode="auto">
                <a:xfrm>
                  <a:off x="3340" y="1286"/>
                  <a:ext cx="46" cy="46"/>
                  <a:chOff x="2035" y="1162"/>
                  <a:chExt cx="46" cy="46"/>
                </a:xfrm>
              </p:grpSpPr>
              <p:sp>
                <p:nvSpPr>
                  <p:cNvPr id="105076" name="Line 249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77" name="Line 249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1" name="Group 2499"/>
                <p:cNvGrpSpPr>
                  <a:grpSpLocks/>
                </p:cNvGrpSpPr>
                <p:nvPr/>
              </p:nvGrpSpPr>
              <p:grpSpPr bwMode="auto">
                <a:xfrm>
                  <a:off x="3333" y="1271"/>
                  <a:ext cx="46" cy="46"/>
                  <a:chOff x="2035" y="1162"/>
                  <a:chExt cx="46" cy="46"/>
                </a:xfrm>
              </p:grpSpPr>
              <p:sp>
                <p:nvSpPr>
                  <p:cNvPr id="105074" name="Line 250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75" name="Line 250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2" name="Group 2502"/>
                <p:cNvGrpSpPr>
                  <a:grpSpLocks/>
                </p:cNvGrpSpPr>
                <p:nvPr/>
              </p:nvGrpSpPr>
              <p:grpSpPr bwMode="auto">
                <a:xfrm>
                  <a:off x="3327" y="1268"/>
                  <a:ext cx="46" cy="46"/>
                  <a:chOff x="2035" y="1162"/>
                  <a:chExt cx="46" cy="46"/>
                </a:xfrm>
              </p:grpSpPr>
              <p:sp>
                <p:nvSpPr>
                  <p:cNvPr id="105072" name="Line 250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73" name="Line 250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3" name="Group 2505"/>
                <p:cNvGrpSpPr>
                  <a:grpSpLocks/>
                </p:cNvGrpSpPr>
                <p:nvPr/>
              </p:nvGrpSpPr>
              <p:grpSpPr bwMode="auto">
                <a:xfrm>
                  <a:off x="3318" y="1262"/>
                  <a:ext cx="46" cy="46"/>
                  <a:chOff x="2035" y="1162"/>
                  <a:chExt cx="46" cy="46"/>
                </a:xfrm>
              </p:grpSpPr>
              <p:sp>
                <p:nvSpPr>
                  <p:cNvPr id="105070" name="Line 250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71" name="Line 250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4" name="Group 2508"/>
                <p:cNvGrpSpPr>
                  <a:grpSpLocks/>
                </p:cNvGrpSpPr>
                <p:nvPr/>
              </p:nvGrpSpPr>
              <p:grpSpPr bwMode="auto">
                <a:xfrm>
                  <a:off x="3315" y="1262"/>
                  <a:ext cx="46" cy="46"/>
                  <a:chOff x="2035" y="1162"/>
                  <a:chExt cx="46" cy="46"/>
                </a:xfrm>
              </p:grpSpPr>
              <p:sp>
                <p:nvSpPr>
                  <p:cNvPr id="105068" name="Line 250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69" name="Line 251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5" name="Group 2511"/>
                <p:cNvGrpSpPr>
                  <a:grpSpLocks/>
                </p:cNvGrpSpPr>
                <p:nvPr/>
              </p:nvGrpSpPr>
              <p:grpSpPr bwMode="auto">
                <a:xfrm>
                  <a:off x="3307" y="1262"/>
                  <a:ext cx="46" cy="46"/>
                  <a:chOff x="2035" y="1162"/>
                  <a:chExt cx="46" cy="46"/>
                </a:xfrm>
              </p:grpSpPr>
              <p:sp>
                <p:nvSpPr>
                  <p:cNvPr id="105066" name="Line 251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67" name="Line 251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6" name="Group 2514"/>
                <p:cNvGrpSpPr>
                  <a:grpSpLocks/>
                </p:cNvGrpSpPr>
                <p:nvPr/>
              </p:nvGrpSpPr>
              <p:grpSpPr bwMode="auto">
                <a:xfrm>
                  <a:off x="3303" y="1262"/>
                  <a:ext cx="46" cy="46"/>
                  <a:chOff x="2035" y="1162"/>
                  <a:chExt cx="46" cy="46"/>
                </a:xfrm>
              </p:grpSpPr>
              <p:sp>
                <p:nvSpPr>
                  <p:cNvPr id="105064" name="Line 2515"/>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65" name="Line 2516"/>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7" name="Group 2517"/>
                <p:cNvGrpSpPr>
                  <a:grpSpLocks/>
                </p:cNvGrpSpPr>
                <p:nvPr/>
              </p:nvGrpSpPr>
              <p:grpSpPr bwMode="auto">
                <a:xfrm>
                  <a:off x="3270" y="1249"/>
                  <a:ext cx="46" cy="46"/>
                  <a:chOff x="2035" y="1162"/>
                  <a:chExt cx="46" cy="46"/>
                </a:xfrm>
              </p:grpSpPr>
              <p:sp>
                <p:nvSpPr>
                  <p:cNvPr id="105062" name="Line 2518"/>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63" name="Line 2519"/>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8" name="Group 2520"/>
                <p:cNvGrpSpPr>
                  <a:grpSpLocks/>
                </p:cNvGrpSpPr>
                <p:nvPr/>
              </p:nvGrpSpPr>
              <p:grpSpPr bwMode="auto">
                <a:xfrm>
                  <a:off x="3265" y="1249"/>
                  <a:ext cx="46" cy="46"/>
                  <a:chOff x="2035" y="1162"/>
                  <a:chExt cx="46" cy="46"/>
                </a:xfrm>
              </p:grpSpPr>
              <p:sp>
                <p:nvSpPr>
                  <p:cNvPr id="105060" name="Line 2521"/>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61" name="Line 2522"/>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39" name="Group 2523"/>
                <p:cNvGrpSpPr>
                  <a:grpSpLocks/>
                </p:cNvGrpSpPr>
                <p:nvPr/>
              </p:nvGrpSpPr>
              <p:grpSpPr bwMode="auto">
                <a:xfrm>
                  <a:off x="3255" y="1249"/>
                  <a:ext cx="46" cy="46"/>
                  <a:chOff x="2035" y="1162"/>
                  <a:chExt cx="46" cy="46"/>
                </a:xfrm>
              </p:grpSpPr>
              <p:sp>
                <p:nvSpPr>
                  <p:cNvPr id="105058" name="Line 2524"/>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59" name="Line 2525"/>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40" name="Group 2526"/>
                <p:cNvGrpSpPr>
                  <a:grpSpLocks/>
                </p:cNvGrpSpPr>
                <p:nvPr/>
              </p:nvGrpSpPr>
              <p:grpSpPr bwMode="auto">
                <a:xfrm>
                  <a:off x="3243" y="1249"/>
                  <a:ext cx="46" cy="46"/>
                  <a:chOff x="2035" y="1162"/>
                  <a:chExt cx="46" cy="46"/>
                </a:xfrm>
              </p:grpSpPr>
              <p:sp>
                <p:nvSpPr>
                  <p:cNvPr id="105056" name="Line 2527"/>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57" name="Line 2528"/>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41" name="Group 2529"/>
                <p:cNvGrpSpPr>
                  <a:grpSpLocks/>
                </p:cNvGrpSpPr>
                <p:nvPr/>
              </p:nvGrpSpPr>
              <p:grpSpPr bwMode="auto">
                <a:xfrm>
                  <a:off x="3240" y="1249"/>
                  <a:ext cx="46" cy="46"/>
                  <a:chOff x="2035" y="1162"/>
                  <a:chExt cx="46" cy="46"/>
                </a:xfrm>
              </p:grpSpPr>
              <p:sp>
                <p:nvSpPr>
                  <p:cNvPr id="105054" name="Line 2530"/>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55" name="Line 2531"/>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42" name="Group 2532"/>
                <p:cNvGrpSpPr>
                  <a:grpSpLocks/>
                </p:cNvGrpSpPr>
                <p:nvPr/>
              </p:nvGrpSpPr>
              <p:grpSpPr bwMode="auto">
                <a:xfrm>
                  <a:off x="3235" y="1249"/>
                  <a:ext cx="46" cy="46"/>
                  <a:chOff x="2035" y="1162"/>
                  <a:chExt cx="46" cy="46"/>
                </a:xfrm>
              </p:grpSpPr>
              <p:sp>
                <p:nvSpPr>
                  <p:cNvPr id="105052" name="Line 2533"/>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53" name="Line 2534"/>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43" name="Group 2535"/>
                <p:cNvGrpSpPr>
                  <a:grpSpLocks/>
                </p:cNvGrpSpPr>
                <p:nvPr/>
              </p:nvGrpSpPr>
              <p:grpSpPr bwMode="auto">
                <a:xfrm>
                  <a:off x="3216" y="1244"/>
                  <a:ext cx="46" cy="46"/>
                  <a:chOff x="2035" y="1162"/>
                  <a:chExt cx="46" cy="46"/>
                </a:xfrm>
              </p:grpSpPr>
              <p:sp>
                <p:nvSpPr>
                  <p:cNvPr id="105050" name="Line 2536"/>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51" name="Line 2537"/>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44" name="Group 2538"/>
                <p:cNvGrpSpPr>
                  <a:grpSpLocks/>
                </p:cNvGrpSpPr>
                <p:nvPr/>
              </p:nvGrpSpPr>
              <p:grpSpPr bwMode="auto">
                <a:xfrm>
                  <a:off x="3213" y="1234"/>
                  <a:ext cx="46" cy="46"/>
                  <a:chOff x="2035" y="1162"/>
                  <a:chExt cx="46" cy="46"/>
                </a:xfrm>
              </p:grpSpPr>
              <p:sp>
                <p:nvSpPr>
                  <p:cNvPr id="105048" name="Line 2539"/>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49" name="Line 2540"/>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105045" name="Group 2541"/>
                <p:cNvGrpSpPr>
                  <a:grpSpLocks/>
                </p:cNvGrpSpPr>
                <p:nvPr/>
              </p:nvGrpSpPr>
              <p:grpSpPr bwMode="auto">
                <a:xfrm>
                  <a:off x="3202" y="1224"/>
                  <a:ext cx="46" cy="46"/>
                  <a:chOff x="2035" y="1162"/>
                  <a:chExt cx="46" cy="46"/>
                </a:xfrm>
              </p:grpSpPr>
              <p:sp>
                <p:nvSpPr>
                  <p:cNvPr id="105046" name="Line 2542"/>
                  <p:cNvSpPr>
                    <a:spLocks noChangeShapeType="1"/>
                  </p:cNvSpPr>
                  <p:nvPr/>
                </p:nvSpPr>
                <p:spPr bwMode="auto">
                  <a:xfrm>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5047" name="Line 2543"/>
                  <p:cNvSpPr>
                    <a:spLocks noChangeShapeType="1"/>
                  </p:cNvSpPr>
                  <p:nvPr/>
                </p:nvSpPr>
                <p:spPr bwMode="auto">
                  <a:xfrm rot="5400000">
                    <a:off x="2058" y="1162"/>
                    <a:ext cx="0" cy="46"/>
                  </a:xfrm>
                  <a:prstGeom prst="line">
                    <a:avLst/>
                  </a:prstGeom>
                  <a:noFill/>
                  <a:ln w="12700">
                    <a:solidFill>
                      <a:srgbClr val="00FF00"/>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grpSp>
        <p:grpSp>
          <p:nvGrpSpPr>
            <p:cNvPr id="34840" name="Group 1858"/>
            <p:cNvGrpSpPr>
              <a:grpSpLocks/>
            </p:cNvGrpSpPr>
            <p:nvPr/>
          </p:nvGrpSpPr>
          <p:grpSpPr bwMode="auto">
            <a:xfrm>
              <a:off x="1538288" y="922338"/>
              <a:ext cx="6551612" cy="2154237"/>
              <a:chOff x="969" y="581"/>
              <a:chExt cx="4127" cy="1357"/>
            </a:xfrm>
          </p:grpSpPr>
          <p:grpSp>
            <p:nvGrpSpPr>
              <p:cNvPr id="35560" name="Group 505"/>
              <p:cNvGrpSpPr>
                <a:grpSpLocks/>
              </p:cNvGrpSpPr>
              <p:nvPr/>
            </p:nvGrpSpPr>
            <p:grpSpPr bwMode="auto">
              <a:xfrm>
                <a:off x="969" y="597"/>
                <a:ext cx="4125" cy="1320"/>
                <a:chOff x="969" y="597"/>
                <a:chExt cx="4125" cy="1320"/>
              </a:xfrm>
            </p:grpSpPr>
            <p:sp>
              <p:nvSpPr>
                <p:cNvPr id="104815" name="Freeform 493"/>
                <p:cNvSpPr>
                  <a:spLocks/>
                </p:cNvSpPr>
                <p:nvPr/>
              </p:nvSpPr>
              <p:spPr bwMode="auto">
                <a:xfrm>
                  <a:off x="969" y="597"/>
                  <a:ext cx="1741" cy="613"/>
                </a:xfrm>
                <a:custGeom>
                  <a:avLst/>
                  <a:gdLst>
                    <a:gd name="T0" fmla="*/ 27 w 2231"/>
                    <a:gd name="T1" fmla="*/ 5 h 786"/>
                    <a:gd name="T2" fmla="*/ 101 w 2231"/>
                    <a:gd name="T3" fmla="*/ 26 h 786"/>
                    <a:gd name="T4" fmla="*/ 115 w 2231"/>
                    <a:gd name="T5" fmla="*/ 45 h 786"/>
                    <a:gd name="T6" fmla="*/ 240 w 2231"/>
                    <a:gd name="T7" fmla="*/ 49 h 786"/>
                    <a:gd name="T8" fmla="*/ 264 w 2231"/>
                    <a:gd name="T9" fmla="*/ 54 h 786"/>
                    <a:gd name="T10" fmla="*/ 278 w 2231"/>
                    <a:gd name="T11" fmla="*/ 76 h 786"/>
                    <a:gd name="T12" fmla="*/ 308 w 2231"/>
                    <a:gd name="T13" fmla="*/ 80 h 786"/>
                    <a:gd name="T14" fmla="*/ 337 w 2231"/>
                    <a:gd name="T15" fmla="*/ 94 h 786"/>
                    <a:gd name="T16" fmla="*/ 384 w 2231"/>
                    <a:gd name="T17" fmla="*/ 101 h 786"/>
                    <a:gd name="T18" fmla="*/ 403 w 2231"/>
                    <a:gd name="T19" fmla="*/ 115 h 786"/>
                    <a:gd name="T20" fmla="*/ 465 w 2231"/>
                    <a:gd name="T21" fmla="*/ 125 h 786"/>
                    <a:gd name="T22" fmla="*/ 481 w 2231"/>
                    <a:gd name="T23" fmla="*/ 138 h 786"/>
                    <a:gd name="T24" fmla="*/ 526 w 2231"/>
                    <a:gd name="T25" fmla="*/ 146 h 786"/>
                    <a:gd name="T26" fmla="*/ 562 w 2231"/>
                    <a:gd name="T27" fmla="*/ 164 h 786"/>
                    <a:gd name="T28" fmla="*/ 589 w 2231"/>
                    <a:gd name="T29" fmla="*/ 173 h 786"/>
                    <a:gd name="T30" fmla="*/ 613 w 2231"/>
                    <a:gd name="T31" fmla="*/ 188 h 786"/>
                    <a:gd name="T32" fmla="*/ 634 w 2231"/>
                    <a:gd name="T33" fmla="*/ 190 h 786"/>
                    <a:gd name="T34" fmla="*/ 648 w 2231"/>
                    <a:gd name="T35" fmla="*/ 208 h 786"/>
                    <a:gd name="T36" fmla="*/ 698 w 2231"/>
                    <a:gd name="T37" fmla="*/ 216 h 786"/>
                    <a:gd name="T38" fmla="*/ 713 w 2231"/>
                    <a:gd name="T39" fmla="*/ 234 h 786"/>
                    <a:gd name="T40" fmla="*/ 737 w 2231"/>
                    <a:gd name="T41" fmla="*/ 237 h 786"/>
                    <a:gd name="T42" fmla="*/ 748 w 2231"/>
                    <a:gd name="T43" fmla="*/ 244 h 786"/>
                    <a:gd name="T44" fmla="*/ 783 w 2231"/>
                    <a:gd name="T45" fmla="*/ 260 h 786"/>
                    <a:gd name="T46" fmla="*/ 821 w 2231"/>
                    <a:gd name="T47" fmla="*/ 275 h 786"/>
                    <a:gd name="T48" fmla="*/ 859 w 2231"/>
                    <a:gd name="T49" fmla="*/ 284 h 786"/>
                    <a:gd name="T50" fmla="*/ 873 w 2231"/>
                    <a:gd name="T51" fmla="*/ 300 h 786"/>
                    <a:gd name="T52" fmla="*/ 913 w 2231"/>
                    <a:gd name="T53" fmla="*/ 314 h 786"/>
                    <a:gd name="T54" fmla="*/ 936 w 2231"/>
                    <a:gd name="T55" fmla="*/ 321 h 786"/>
                    <a:gd name="T56" fmla="*/ 967 w 2231"/>
                    <a:gd name="T57" fmla="*/ 332 h 786"/>
                    <a:gd name="T58" fmla="*/ 1000 w 2231"/>
                    <a:gd name="T59" fmla="*/ 346 h 786"/>
                    <a:gd name="T60" fmla="*/ 1011 w 2231"/>
                    <a:gd name="T61" fmla="*/ 365 h 786"/>
                    <a:gd name="T62" fmla="*/ 1058 w 2231"/>
                    <a:gd name="T63" fmla="*/ 373 h 786"/>
                    <a:gd name="T64" fmla="*/ 1085 w 2231"/>
                    <a:gd name="T65" fmla="*/ 392 h 786"/>
                    <a:gd name="T66" fmla="*/ 1165 w 2231"/>
                    <a:gd name="T67" fmla="*/ 416 h 786"/>
                    <a:gd name="T68" fmla="*/ 1185 w 2231"/>
                    <a:gd name="T69" fmla="*/ 431 h 786"/>
                    <a:gd name="T70" fmla="*/ 1226 w 2231"/>
                    <a:gd name="T71" fmla="*/ 436 h 786"/>
                    <a:gd name="T72" fmla="*/ 1249 w 2231"/>
                    <a:gd name="T73" fmla="*/ 452 h 786"/>
                    <a:gd name="T74" fmla="*/ 1290 w 2231"/>
                    <a:gd name="T75" fmla="*/ 462 h 786"/>
                    <a:gd name="T76" fmla="*/ 1390 w 2231"/>
                    <a:gd name="T77" fmla="*/ 487 h 786"/>
                    <a:gd name="T78" fmla="*/ 1425 w 2231"/>
                    <a:gd name="T79" fmla="*/ 496 h 786"/>
                    <a:gd name="T80" fmla="*/ 1435 w 2231"/>
                    <a:gd name="T81" fmla="*/ 519 h 786"/>
                    <a:gd name="T82" fmla="*/ 1559 w 2231"/>
                    <a:gd name="T83" fmla="*/ 526 h 786"/>
                    <a:gd name="T84" fmla="*/ 1571 w 2231"/>
                    <a:gd name="T85" fmla="*/ 543 h 786"/>
                    <a:gd name="T86" fmla="*/ 1610 w 2231"/>
                    <a:gd name="T87" fmla="*/ 552 h 786"/>
                    <a:gd name="T88" fmla="*/ 1622 w 2231"/>
                    <a:gd name="T89" fmla="*/ 566 h 786"/>
                    <a:gd name="T90" fmla="*/ 1676 w 2231"/>
                    <a:gd name="T91" fmla="*/ 573 h 786"/>
                    <a:gd name="T92" fmla="*/ 1714 w 2231"/>
                    <a:gd name="T93" fmla="*/ 599 h 7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31"/>
                    <a:gd name="T142" fmla="*/ 0 h 786"/>
                    <a:gd name="T143" fmla="*/ 2231 w 2231"/>
                    <a:gd name="T144" fmla="*/ 786 h 7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31" h="786">
                      <a:moveTo>
                        <a:pt x="0" y="0"/>
                      </a:moveTo>
                      <a:lnTo>
                        <a:pt x="35" y="0"/>
                      </a:lnTo>
                      <a:lnTo>
                        <a:pt x="35" y="6"/>
                      </a:lnTo>
                      <a:lnTo>
                        <a:pt x="63" y="7"/>
                      </a:lnTo>
                      <a:lnTo>
                        <a:pt x="63" y="33"/>
                      </a:lnTo>
                      <a:lnTo>
                        <a:pt x="129" y="33"/>
                      </a:lnTo>
                      <a:lnTo>
                        <a:pt x="129" y="45"/>
                      </a:lnTo>
                      <a:lnTo>
                        <a:pt x="147" y="45"/>
                      </a:lnTo>
                      <a:lnTo>
                        <a:pt x="147" y="58"/>
                      </a:lnTo>
                      <a:lnTo>
                        <a:pt x="206" y="58"/>
                      </a:lnTo>
                      <a:lnTo>
                        <a:pt x="206" y="63"/>
                      </a:lnTo>
                      <a:lnTo>
                        <a:pt x="308" y="63"/>
                      </a:lnTo>
                      <a:lnTo>
                        <a:pt x="324" y="64"/>
                      </a:lnTo>
                      <a:lnTo>
                        <a:pt x="324" y="69"/>
                      </a:lnTo>
                      <a:lnTo>
                        <a:pt x="338" y="69"/>
                      </a:lnTo>
                      <a:lnTo>
                        <a:pt x="338" y="75"/>
                      </a:lnTo>
                      <a:lnTo>
                        <a:pt x="356" y="76"/>
                      </a:lnTo>
                      <a:lnTo>
                        <a:pt x="356" y="97"/>
                      </a:lnTo>
                      <a:lnTo>
                        <a:pt x="377" y="97"/>
                      </a:lnTo>
                      <a:lnTo>
                        <a:pt x="377" y="103"/>
                      </a:lnTo>
                      <a:lnTo>
                        <a:pt x="395" y="103"/>
                      </a:lnTo>
                      <a:lnTo>
                        <a:pt x="403" y="111"/>
                      </a:lnTo>
                      <a:lnTo>
                        <a:pt x="432" y="111"/>
                      </a:lnTo>
                      <a:lnTo>
                        <a:pt x="432" y="121"/>
                      </a:lnTo>
                      <a:lnTo>
                        <a:pt x="473" y="121"/>
                      </a:lnTo>
                      <a:lnTo>
                        <a:pt x="470" y="127"/>
                      </a:lnTo>
                      <a:lnTo>
                        <a:pt x="492" y="130"/>
                      </a:lnTo>
                      <a:lnTo>
                        <a:pt x="492" y="133"/>
                      </a:lnTo>
                      <a:lnTo>
                        <a:pt x="519" y="136"/>
                      </a:lnTo>
                      <a:lnTo>
                        <a:pt x="516" y="147"/>
                      </a:lnTo>
                      <a:lnTo>
                        <a:pt x="575" y="147"/>
                      </a:lnTo>
                      <a:lnTo>
                        <a:pt x="575" y="160"/>
                      </a:lnTo>
                      <a:lnTo>
                        <a:pt x="596" y="160"/>
                      </a:lnTo>
                      <a:lnTo>
                        <a:pt x="599" y="171"/>
                      </a:lnTo>
                      <a:lnTo>
                        <a:pt x="617" y="171"/>
                      </a:lnTo>
                      <a:lnTo>
                        <a:pt x="617" y="177"/>
                      </a:lnTo>
                      <a:lnTo>
                        <a:pt x="656" y="178"/>
                      </a:lnTo>
                      <a:lnTo>
                        <a:pt x="657" y="184"/>
                      </a:lnTo>
                      <a:lnTo>
                        <a:pt x="674" y="187"/>
                      </a:lnTo>
                      <a:lnTo>
                        <a:pt x="674" y="199"/>
                      </a:lnTo>
                      <a:lnTo>
                        <a:pt x="720" y="199"/>
                      </a:lnTo>
                      <a:lnTo>
                        <a:pt x="720" y="210"/>
                      </a:lnTo>
                      <a:lnTo>
                        <a:pt x="741" y="210"/>
                      </a:lnTo>
                      <a:lnTo>
                        <a:pt x="741" y="222"/>
                      </a:lnTo>
                      <a:lnTo>
                        <a:pt x="755" y="222"/>
                      </a:lnTo>
                      <a:lnTo>
                        <a:pt x="758" y="235"/>
                      </a:lnTo>
                      <a:lnTo>
                        <a:pt x="783" y="235"/>
                      </a:lnTo>
                      <a:lnTo>
                        <a:pt x="786" y="241"/>
                      </a:lnTo>
                      <a:lnTo>
                        <a:pt x="801" y="238"/>
                      </a:lnTo>
                      <a:lnTo>
                        <a:pt x="803" y="246"/>
                      </a:lnTo>
                      <a:lnTo>
                        <a:pt x="813" y="244"/>
                      </a:lnTo>
                      <a:lnTo>
                        <a:pt x="815" y="252"/>
                      </a:lnTo>
                      <a:lnTo>
                        <a:pt x="831" y="250"/>
                      </a:lnTo>
                      <a:lnTo>
                        <a:pt x="831" y="267"/>
                      </a:lnTo>
                      <a:lnTo>
                        <a:pt x="861" y="267"/>
                      </a:lnTo>
                      <a:lnTo>
                        <a:pt x="861" y="277"/>
                      </a:lnTo>
                      <a:lnTo>
                        <a:pt x="894" y="277"/>
                      </a:lnTo>
                      <a:lnTo>
                        <a:pt x="894" y="285"/>
                      </a:lnTo>
                      <a:lnTo>
                        <a:pt x="914" y="285"/>
                      </a:lnTo>
                      <a:lnTo>
                        <a:pt x="914" y="300"/>
                      </a:lnTo>
                      <a:lnTo>
                        <a:pt x="933" y="300"/>
                      </a:lnTo>
                      <a:lnTo>
                        <a:pt x="933" y="304"/>
                      </a:lnTo>
                      <a:lnTo>
                        <a:pt x="945" y="304"/>
                      </a:lnTo>
                      <a:lnTo>
                        <a:pt x="948" y="310"/>
                      </a:lnTo>
                      <a:lnTo>
                        <a:pt x="960" y="310"/>
                      </a:lnTo>
                      <a:lnTo>
                        <a:pt x="959" y="313"/>
                      </a:lnTo>
                      <a:lnTo>
                        <a:pt x="968" y="313"/>
                      </a:lnTo>
                      <a:lnTo>
                        <a:pt x="966" y="333"/>
                      </a:lnTo>
                      <a:lnTo>
                        <a:pt x="1004" y="333"/>
                      </a:lnTo>
                      <a:lnTo>
                        <a:pt x="1004" y="340"/>
                      </a:lnTo>
                      <a:lnTo>
                        <a:pt x="1052" y="345"/>
                      </a:lnTo>
                      <a:lnTo>
                        <a:pt x="1052" y="352"/>
                      </a:lnTo>
                      <a:lnTo>
                        <a:pt x="1077" y="357"/>
                      </a:lnTo>
                      <a:lnTo>
                        <a:pt x="1077" y="363"/>
                      </a:lnTo>
                      <a:lnTo>
                        <a:pt x="1101" y="364"/>
                      </a:lnTo>
                      <a:lnTo>
                        <a:pt x="1101" y="375"/>
                      </a:lnTo>
                      <a:lnTo>
                        <a:pt x="1119" y="375"/>
                      </a:lnTo>
                      <a:lnTo>
                        <a:pt x="1119" y="385"/>
                      </a:lnTo>
                      <a:lnTo>
                        <a:pt x="1131" y="385"/>
                      </a:lnTo>
                      <a:lnTo>
                        <a:pt x="1131" y="402"/>
                      </a:lnTo>
                      <a:lnTo>
                        <a:pt x="1170" y="402"/>
                      </a:lnTo>
                      <a:lnTo>
                        <a:pt x="1172" y="406"/>
                      </a:lnTo>
                      <a:lnTo>
                        <a:pt x="1197" y="405"/>
                      </a:lnTo>
                      <a:lnTo>
                        <a:pt x="1199" y="412"/>
                      </a:lnTo>
                      <a:lnTo>
                        <a:pt x="1226" y="412"/>
                      </a:lnTo>
                      <a:lnTo>
                        <a:pt x="1226" y="426"/>
                      </a:lnTo>
                      <a:lnTo>
                        <a:pt x="1239" y="426"/>
                      </a:lnTo>
                      <a:lnTo>
                        <a:pt x="1247" y="433"/>
                      </a:lnTo>
                      <a:lnTo>
                        <a:pt x="1247" y="444"/>
                      </a:lnTo>
                      <a:lnTo>
                        <a:pt x="1281" y="444"/>
                      </a:lnTo>
                      <a:lnTo>
                        <a:pt x="1281" y="457"/>
                      </a:lnTo>
                      <a:lnTo>
                        <a:pt x="1295" y="457"/>
                      </a:lnTo>
                      <a:lnTo>
                        <a:pt x="1295" y="468"/>
                      </a:lnTo>
                      <a:lnTo>
                        <a:pt x="1347" y="468"/>
                      </a:lnTo>
                      <a:lnTo>
                        <a:pt x="1349" y="477"/>
                      </a:lnTo>
                      <a:lnTo>
                        <a:pt x="1356" y="478"/>
                      </a:lnTo>
                      <a:lnTo>
                        <a:pt x="1356" y="492"/>
                      </a:lnTo>
                      <a:lnTo>
                        <a:pt x="1391" y="492"/>
                      </a:lnTo>
                      <a:lnTo>
                        <a:pt x="1391" y="502"/>
                      </a:lnTo>
                      <a:lnTo>
                        <a:pt x="1419" y="507"/>
                      </a:lnTo>
                      <a:lnTo>
                        <a:pt x="1419" y="534"/>
                      </a:lnTo>
                      <a:lnTo>
                        <a:pt x="1493" y="534"/>
                      </a:lnTo>
                      <a:lnTo>
                        <a:pt x="1493" y="541"/>
                      </a:lnTo>
                      <a:lnTo>
                        <a:pt x="1518" y="546"/>
                      </a:lnTo>
                      <a:lnTo>
                        <a:pt x="1518" y="552"/>
                      </a:lnTo>
                      <a:lnTo>
                        <a:pt x="1556" y="552"/>
                      </a:lnTo>
                      <a:lnTo>
                        <a:pt x="1557" y="556"/>
                      </a:lnTo>
                      <a:lnTo>
                        <a:pt x="1571" y="559"/>
                      </a:lnTo>
                      <a:lnTo>
                        <a:pt x="1571" y="565"/>
                      </a:lnTo>
                      <a:lnTo>
                        <a:pt x="1601" y="567"/>
                      </a:lnTo>
                      <a:lnTo>
                        <a:pt x="1601" y="579"/>
                      </a:lnTo>
                      <a:lnTo>
                        <a:pt x="1622" y="579"/>
                      </a:lnTo>
                      <a:lnTo>
                        <a:pt x="1625" y="591"/>
                      </a:lnTo>
                      <a:lnTo>
                        <a:pt x="1653" y="592"/>
                      </a:lnTo>
                      <a:lnTo>
                        <a:pt x="1658" y="610"/>
                      </a:lnTo>
                      <a:lnTo>
                        <a:pt x="1781" y="610"/>
                      </a:lnTo>
                      <a:lnTo>
                        <a:pt x="1781" y="625"/>
                      </a:lnTo>
                      <a:lnTo>
                        <a:pt x="1803" y="625"/>
                      </a:lnTo>
                      <a:lnTo>
                        <a:pt x="1806" y="636"/>
                      </a:lnTo>
                      <a:lnTo>
                        <a:pt x="1826" y="636"/>
                      </a:lnTo>
                      <a:lnTo>
                        <a:pt x="1827" y="646"/>
                      </a:lnTo>
                      <a:lnTo>
                        <a:pt x="1839" y="646"/>
                      </a:lnTo>
                      <a:lnTo>
                        <a:pt x="1839" y="666"/>
                      </a:lnTo>
                      <a:lnTo>
                        <a:pt x="1937" y="665"/>
                      </a:lnTo>
                      <a:lnTo>
                        <a:pt x="1937" y="675"/>
                      </a:lnTo>
                      <a:lnTo>
                        <a:pt x="1998" y="675"/>
                      </a:lnTo>
                      <a:lnTo>
                        <a:pt x="1998" y="684"/>
                      </a:lnTo>
                      <a:lnTo>
                        <a:pt x="2012" y="687"/>
                      </a:lnTo>
                      <a:lnTo>
                        <a:pt x="2013" y="696"/>
                      </a:lnTo>
                      <a:lnTo>
                        <a:pt x="2033" y="696"/>
                      </a:lnTo>
                      <a:lnTo>
                        <a:pt x="2031" y="708"/>
                      </a:lnTo>
                      <a:lnTo>
                        <a:pt x="2063" y="708"/>
                      </a:lnTo>
                      <a:lnTo>
                        <a:pt x="2063" y="717"/>
                      </a:lnTo>
                      <a:lnTo>
                        <a:pt x="2079" y="717"/>
                      </a:lnTo>
                      <a:lnTo>
                        <a:pt x="2079" y="726"/>
                      </a:lnTo>
                      <a:lnTo>
                        <a:pt x="2094" y="724"/>
                      </a:lnTo>
                      <a:lnTo>
                        <a:pt x="2094" y="735"/>
                      </a:lnTo>
                      <a:lnTo>
                        <a:pt x="2148" y="735"/>
                      </a:lnTo>
                      <a:lnTo>
                        <a:pt x="2148" y="744"/>
                      </a:lnTo>
                      <a:lnTo>
                        <a:pt x="2196" y="744"/>
                      </a:lnTo>
                      <a:lnTo>
                        <a:pt x="2196" y="768"/>
                      </a:lnTo>
                      <a:lnTo>
                        <a:pt x="2231" y="768"/>
                      </a:lnTo>
                      <a:lnTo>
                        <a:pt x="2231" y="786"/>
                      </a:lnTo>
                    </a:path>
                  </a:pathLst>
                </a:custGeom>
                <a:noFill/>
                <a:ln w="28575">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16" name="Freeform 494"/>
                <p:cNvSpPr>
                  <a:spLocks/>
                </p:cNvSpPr>
                <p:nvPr/>
              </p:nvSpPr>
              <p:spPr bwMode="auto">
                <a:xfrm>
                  <a:off x="2697" y="1208"/>
                  <a:ext cx="1764" cy="537"/>
                </a:xfrm>
                <a:custGeom>
                  <a:avLst/>
                  <a:gdLst>
                    <a:gd name="T0" fmla="*/ 30 w 1764"/>
                    <a:gd name="T1" fmla="*/ 0 h 537"/>
                    <a:gd name="T2" fmla="*/ 125 w 1764"/>
                    <a:gd name="T3" fmla="*/ 9 h 537"/>
                    <a:gd name="T4" fmla="*/ 160 w 1764"/>
                    <a:gd name="T5" fmla="*/ 20 h 537"/>
                    <a:gd name="T6" fmla="*/ 179 w 1764"/>
                    <a:gd name="T7" fmla="*/ 26 h 537"/>
                    <a:gd name="T8" fmla="*/ 213 w 1764"/>
                    <a:gd name="T9" fmla="*/ 35 h 537"/>
                    <a:gd name="T10" fmla="*/ 247 w 1764"/>
                    <a:gd name="T11" fmla="*/ 44 h 537"/>
                    <a:gd name="T12" fmla="*/ 311 w 1764"/>
                    <a:gd name="T13" fmla="*/ 47 h 537"/>
                    <a:gd name="T14" fmla="*/ 327 w 1764"/>
                    <a:gd name="T15" fmla="*/ 56 h 537"/>
                    <a:gd name="T16" fmla="*/ 352 w 1764"/>
                    <a:gd name="T17" fmla="*/ 70 h 537"/>
                    <a:gd name="T18" fmla="*/ 358 w 1764"/>
                    <a:gd name="T19" fmla="*/ 88 h 537"/>
                    <a:gd name="T20" fmla="*/ 377 w 1764"/>
                    <a:gd name="T21" fmla="*/ 93 h 537"/>
                    <a:gd name="T22" fmla="*/ 402 w 1764"/>
                    <a:gd name="T23" fmla="*/ 100 h 537"/>
                    <a:gd name="T24" fmla="*/ 421 w 1764"/>
                    <a:gd name="T25" fmla="*/ 108 h 537"/>
                    <a:gd name="T26" fmla="*/ 430 w 1764"/>
                    <a:gd name="T27" fmla="*/ 111 h 537"/>
                    <a:gd name="T28" fmla="*/ 459 w 1764"/>
                    <a:gd name="T29" fmla="*/ 119 h 537"/>
                    <a:gd name="T30" fmla="*/ 470 w 1764"/>
                    <a:gd name="T31" fmla="*/ 130 h 537"/>
                    <a:gd name="T32" fmla="*/ 523 w 1764"/>
                    <a:gd name="T33" fmla="*/ 139 h 537"/>
                    <a:gd name="T34" fmla="*/ 540 w 1764"/>
                    <a:gd name="T35" fmla="*/ 147 h 537"/>
                    <a:gd name="T36" fmla="*/ 638 w 1764"/>
                    <a:gd name="T37" fmla="*/ 154 h 537"/>
                    <a:gd name="T38" fmla="*/ 694 w 1764"/>
                    <a:gd name="T39" fmla="*/ 163 h 537"/>
                    <a:gd name="T40" fmla="*/ 725 w 1764"/>
                    <a:gd name="T41" fmla="*/ 180 h 537"/>
                    <a:gd name="T42" fmla="*/ 743 w 1764"/>
                    <a:gd name="T43" fmla="*/ 196 h 537"/>
                    <a:gd name="T44" fmla="*/ 758 w 1764"/>
                    <a:gd name="T45" fmla="*/ 207 h 537"/>
                    <a:gd name="T46" fmla="*/ 788 w 1764"/>
                    <a:gd name="T47" fmla="*/ 217 h 537"/>
                    <a:gd name="T48" fmla="*/ 846 w 1764"/>
                    <a:gd name="T49" fmla="*/ 228 h 537"/>
                    <a:gd name="T50" fmla="*/ 871 w 1764"/>
                    <a:gd name="T51" fmla="*/ 245 h 537"/>
                    <a:gd name="T52" fmla="*/ 973 w 1764"/>
                    <a:gd name="T53" fmla="*/ 262 h 537"/>
                    <a:gd name="T54" fmla="*/ 1009 w 1764"/>
                    <a:gd name="T55" fmla="*/ 280 h 537"/>
                    <a:gd name="T56" fmla="*/ 1132 w 1764"/>
                    <a:gd name="T57" fmla="*/ 297 h 537"/>
                    <a:gd name="T58" fmla="*/ 1190 w 1764"/>
                    <a:gd name="T59" fmla="*/ 316 h 537"/>
                    <a:gd name="T60" fmla="*/ 1221 w 1764"/>
                    <a:gd name="T61" fmla="*/ 327 h 537"/>
                    <a:gd name="T62" fmla="*/ 1280 w 1764"/>
                    <a:gd name="T63" fmla="*/ 339 h 537"/>
                    <a:gd name="T64" fmla="*/ 1305 w 1764"/>
                    <a:gd name="T65" fmla="*/ 351 h 537"/>
                    <a:gd name="T66" fmla="*/ 1368 w 1764"/>
                    <a:gd name="T67" fmla="*/ 360 h 537"/>
                    <a:gd name="T68" fmla="*/ 1458 w 1764"/>
                    <a:gd name="T69" fmla="*/ 376 h 537"/>
                    <a:gd name="T70" fmla="*/ 1512 w 1764"/>
                    <a:gd name="T71" fmla="*/ 392 h 537"/>
                    <a:gd name="T72" fmla="*/ 1578 w 1764"/>
                    <a:gd name="T73" fmla="*/ 408 h 537"/>
                    <a:gd name="T74" fmla="*/ 1582 w 1764"/>
                    <a:gd name="T75" fmla="*/ 449 h 537"/>
                    <a:gd name="T76" fmla="*/ 1681 w 1764"/>
                    <a:gd name="T77" fmla="*/ 474 h 537"/>
                    <a:gd name="T78" fmla="*/ 1764 w 1764"/>
                    <a:gd name="T79" fmla="*/ 503 h 5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64"/>
                    <a:gd name="T121" fmla="*/ 0 h 537"/>
                    <a:gd name="T122" fmla="*/ 1764 w 1764"/>
                    <a:gd name="T123" fmla="*/ 537 h 5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64" h="537">
                      <a:moveTo>
                        <a:pt x="0" y="0"/>
                      </a:moveTo>
                      <a:lnTo>
                        <a:pt x="30" y="0"/>
                      </a:lnTo>
                      <a:lnTo>
                        <a:pt x="30" y="9"/>
                      </a:lnTo>
                      <a:lnTo>
                        <a:pt x="125" y="9"/>
                      </a:lnTo>
                      <a:lnTo>
                        <a:pt x="125" y="20"/>
                      </a:lnTo>
                      <a:lnTo>
                        <a:pt x="160" y="20"/>
                      </a:lnTo>
                      <a:lnTo>
                        <a:pt x="161" y="26"/>
                      </a:lnTo>
                      <a:lnTo>
                        <a:pt x="179" y="26"/>
                      </a:lnTo>
                      <a:lnTo>
                        <a:pt x="179" y="35"/>
                      </a:lnTo>
                      <a:lnTo>
                        <a:pt x="213" y="35"/>
                      </a:lnTo>
                      <a:lnTo>
                        <a:pt x="210" y="44"/>
                      </a:lnTo>
                      <a:lnTo>
                        <a:pt x="247" y="44"/>
                      </a:lnTo>
                      <a:lnTo>
                        <a:pt x="248" y="47"/>
                      </a:lnTo>
                      <a:lnTo>
                        <a:pt x="311" y="47"/>
                      </a:lnTo>
                      <a:lnTo>
                        <a:pt x="320" y="54"/>
                      </a:lnTo>
                      <a:lnTo>
                        <a:pt x="327" y="56"/>
                      </a:lnTo>
                      <a:lnTo>
                        <a:pt x="330" y="68"/>
                      </a:lnTo>
                      <a:lnTo>
                        <a:pt x="352" y="70"/>
                      </a:lnTo>
                      <a:lnTo>
                        <a:pt x="353" y="81"/>
                      </a:lnTo>
                      <a:lnTo>
                        <a:pt x="358" y="88"/>
                      </a:lnTo>
                      <a:lnTo>
                        <a:pt x="374" y="88"/>
                      </a:lnTo>
                      <a:lnTo>
                        <a:pt x="377" y="93"/>
                      </a:lnTo>
                      <a:lnTo>
                        <a:pt x="385" y="100"/>
                      </a:lnTo>
                      <a:lnTo>
                        <a:pt x="402" y="100"/>
                      </a:lnTo>
                      <a:lnTo>
                        <a:pt x="405" y="108"/>
                      </a:lnTo>
                      <a:lnTo>
                        <a:pt x="421" y="108"/>
                      </a:lnTo>
                      <a:lnTo>
                        <a:pt x="420" y="112"/>
                      </a:lnTo>
                      <a:lnTo>
                        <a:pt x="430" y="111"/>
                      </a:lnTo>
                      <a:lnTo>
                        <a:pt x="430" y="119"/>
                      </a:lnTo>
                      <a:lnTo>
                        <a:pt x="459" y="119"/>
                      </a:lnTo>
                      <a:lnTo>
                        <a:pt x="461" y="130"/>
                      </a:lnTo>
                      <a:lnTo>
                        <a:pt x="470" y="130"/>
                      </a:lnTo>
                      <a:lnTo>
                        <a:pt x="473" y="139"/>
                      </a:lnTo>
                      <a:lnTo>
                        <a:pt x="523" y="139"/>
                      </a:lnTo>
                      <a:lnTo>
                        <a:pt x="523" y="147"/>
                      </a:lnTo>
                      <a:lnTo>
                        <a:pt x="540" y="147"/>
                      </a:lnTo>
                      <a:lnTo>
                        <a:pt x="540" y="154"/>
                      </a:lnTo>
                      <a:lnTo>
                        <a:pt x="638" y="154"/>
                      </a:lnTo>
                      <a:lnTo>
                        <a:pt x="639" y="161"/>
                      </a:lnTo>
                      <a:lnTo>
                        <a:pt x="694" y="163"/>
                      </a:lnTo>
                      <a:lnTo>
                        <a:pt x="707" y="180"/>
                      </a:lnTo>
                      <a:lnTo>
                        <a:pt x="725" y="180"/>
                      </a:lnTo>
                      <a:lnTo>
                        <a:pt x="725" y="196"/>
                      </a:lnTo>
                      <a:lnTo>
                        <a:pt x="743" y="196"/>
                      </a:lnTo>
                      <a:lnTo>
                        <a:pt x="743" y="207"/>
                      </a:lnTo>
                      <a:lnTo>
                        <a:pt x="758" y="207"/>
                      </a:lnTo>
                      <a:lnTo>
                        <a:pt x="758" y="217"/>
                      </a:lnTo>
                      <a:lnTo>
                        <a:pt x="788" y="217"/>
                      </a:lnTo>
                      <a:lnTo>
                        <a:pt x="788" y="228"/>
                      </a:lnTo>
                      <a:lnTo>
                        <a:pt x="846" y="228"/>
                      </a:lnTo>
                      <a:lnTo>
                        <a:pt x="846" y="245"/>
                      </a:lnTo>
                      <a:lnTo>
                        <a:pt x="871" y="245"/>
                      </a:lnTo>
                      <a:lnTo>
                        <a:pt x="871" y="262"/>
                      </a:lnTo>
                      <a:lnTo>
                        <a:pt x="973" y="262"/>
                      </a:lnTo>
                      <a:lnTo>
                        <a:pt x="973" y="280"/>
                      </a:lnTo>
                      <a:lnTo>
                        <a:pt x="1009" y="280"/>
                      </a:lnTo>
                      <a:lnTo>
                        <a:pt x="1009" y="297"/>
                      </a:lnTo>
                      <a:lnTo>
                        <a:pt x="1132" y="297"/>
                      </a:lnTo>
                      <a:lnTo>
                        <a:pt x="1132" y="316"/>
                      </a:lnTo>
                      <a:lnTo>
                        <a:pt x="1190" y="316"/>
                      </a:lnTo>
                      <a:lnTo>
                        <a:pt x="1190" y="327"/>
                      </a:lnTo>
                      <a:lnTo>
                        <a:pt x="1221" y="327"/>
                      </a:lnTo>
                      <a:lnTo>
                        <a:pt x="1221" y="339"/>
                      </a:lnTo>
                      <a:lnTo>
                        <a:pt x="1280" y="339"/>
                      </a:lnTo>
                      <a:lnTo>
                        <a:pt x="1280" y="351"/>
                      </a:lnTo>
                      <a:lnTo>
                        <a:pt x="1305" y="351"/>
                      </a:lnTo>
                      <a:lnTo>
                        <a:pt x="1305" y="360"/>
                      </a:lnTo>
                      <a:lnTo>
                        <a:pt x="1368" y="360"/>
                      </a:lnTo>
                      <a:lnTo>
                        <a:pt x="1368" y="376"/>
                      </a:lnTo>
                      <a:lnTo>
                        <a:pt x="1458" y="376"/>
                      </a:lnTo>
                      <a:lnTo>
                        <a:pt x="1458" y="392"/>
                      </a:lnTo>
                      <a:lnTo>
                        <a:pt x="1512" y="392"/>
                      </a:lnTo>
                      <a:lnTo>
                        <a:pt x="1512" y="408"/>
                      </a:lnTo>
                      <a:lnTo>
                        <a:pt x="1578" y="408"/>
                      </a:lnTo>
                      <a:lnTo>
                        <a:pt x="1578" y="450"/>
                      </a:lnTo>
                      <a:lnTo>
                        <a:pt x="1582" y="449"/>
                      </a:lnTo>
                      <a:lnTo>
                        <a:pt x="1582" y="474"/>
                      </a:lnTo>
                      <a:lnTo>
                        <a:pt x="1681" y="474"/>
                      </a:lnTo>
                      <a:lnTo>
                        <a:pt x="1681" y="503"/>
                      </a:lnTo>
                      <a:lnTo>
                        <a:pt x="1764" y="503"/>
                      </a:lnTo>
                      <a:lnTo>
                        <a:pt x="1764" y="537"/>
                      </a:lnTo>
                    </a:path>
                  </a:pathLst>
                </a:custGeom>
                <a:noFill/>
                <a:ln w="28575">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17" name="Freeform 495"/>
                <p:cNvSpPr>
                  <a:spLocks/>
                </p:cNvSpPr>
                <p:nvPr/>
              </p:nvSpPr>
              <p:spPr bwMode="auto">
                <a:xfrm>
                  <a:off x="4452" y="1745"/>
                  <a:ext cx="642" cy="172"/>
                </a:xfrm>
                <a:custGeom>
                  <a:avLst/>
                  <a:gdLst>
                    <a:gd name="T0" fmla="*/ 0 w 823"/>
                    <a:gd name="T1" fmla="*/ 0 h 220"/>
                    <a:gd name="T2" fmla="*/ 393 w 823"/>
                    <a:gd name="T3" fmla="*/ 0 h 220"/>
                    <a:gd name="T4" fmla="*/ 393 w 823"/>
                    <a:gd name="T5" fmla="*/ 172 h 220"/>
                    <a:gd name="T6" fmla="*/ 642 w 823"/>
                    <a:gd name="T7" fmla="*/ 172 h 220"/>
                    <a:gd name="T8" fmla="*/ 0 60000 65536"/>
                    <a:gd name="T9" fmla="*/ 0 60000 65536"/>
                    <a:gd name="T10" fmla="*/ 0 60000 65536"/>
                    <a:gd name="T11" fmla="*/ 0 60000 65536"/>
                    <a:gd name="T12" fmla="*/ 0 w 823"/>
                    <a:gd name="T13" fmla="*/ 0 h 220"/>
                    <a:gd name="T14" fmla="*/ 823 w 823"/>
                    <a:gd name="T15" fmla="*/ 220 h 220"/>
                  </a:gdLst>
                  <a:ahLst/>
                  <a:cxnLst>
                    <a:cxn ang="T8">
                      <a:pos x="T0" y="T1"/>
                    </a:cxn>
                    <a:cxn ang="T9">
                      <a:pos x="T2" y="T3"/>
                    </a:cxn>
                    <a:cxn ang="T10">
                      <a:pos x="T4" y="T5"/>
                    </a:cxn>
                    <a:cxn ang="T11">
                      <a:pos x="T6" y="T7"/>
                    </a:cxn>
                  </a:cxnLst>
                  <a:rect l="T12" t="T13" r="T14" b="T15"/>
                  <a:pathLst>
                    <a:path w="823" h="220">
                      <a:moveTo>
                        <a:pt x="0" y="0"/>
                      </a:moveTo>
                      <a:lnTo>
                        <a:pt x="504" y="0"/>
                      </a:lnTo>
                      <a:lnTo>
                        <a:pt x="504" y="220"/>
                      </a:lnTo>
                      <a:lnTo>
                        <a:pt x="823" y="220"/>
                      </a:lnTo>
                    </a:path>
                  </a:pathLst>
                </a:custGeom>
                <a:noFill/>
                <a:ln w="28575">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61" name="Group 1857"/>
              <p:cNvGrpSpPr>
                <a:grpSpLocks/>
              </p:cNvGrpSpPr>
              <p:nvPr/>
            </p:nvGrpSpPr>
            <p:grpSpPr bwMode="auto">
              <a:xfrm>
                <a:off x="990" y="581"/>
                <a:ext cx="4106" cy="1357"/>
                <a:chOff x="990" y="581"/>
                <a:chExt cx="4106" cy="1357"/>
              </a:xfrm>
            </p:grpSpPr>
            <p:grpSp>
              <p:nvGrpSpPr>
                <p:cNvPr id="35562" name="Group 1195"/>
                <p:cNvGrpSpPr>
                  <a:grpSpLocks/>
                </p:cNvGrpSpPr>
                <p:nvPr/>
              </p:nvGrpSpPr>
              <p:grpSpPr bwMode="auto">
                <a:xfrm>
                  <a:off x="990" y="581"/>
                  <a:ext cx="46" cy="46"/>
                  <a:chOff x="2035" y="1162"/>
                  <a:chExt cx="46" cy="46"/>
                </a:xfrm>
              </p:grpSpPr>
              <p:sp>
                <p:nvSpPr>
                  <p:cNvPr id="104813" name="Line 119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14" name="Line 119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63" name="Group 1198"/>
                <p:cNvGrpSpPr>
                  <a:grpSpLocks/>
                </p:cNvGrpSpPr>
                <p:nvPr/>
              </p:nvGrpSpPr>
              <p:grpSpPr bwMode="auto">
                <a:xfrm>
                  <a:off x="1015" y="600"/>
                  <a:ext cx="46" cy="46"/>
                  <a:chOff x="2035" y="1162"/>
                  <a:chExt cx="46" cy="46"/>
                </a:xfrm>
              </p:grpSpPr>
              <p:sp>
                <p:nvSpPr>
                  <p:cNvPr id="104811" name="Line 119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12" name="Line 120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64" name="Group 1201"/>
                <p:cNvGrpSpPr>
                  <a:grpSpLocks/>
                </p:cNvGrpSpPr>
                <p:nvPr/>
              </p:nvGrpSpPr>
              <p:grpSpPr bwMode="auto">
                <a:xfrm>
                  <a:off x="1119" y="626"/>
                  <a:ext cx="46" cy="46"/>
                  <a:chOff x="2035" y="1162"/>
                  <a:chExt cx="46" cy="46"/>
                </a:xfrm>
              </p:grpSpPr>
              <p:sp>
                <p:nvSpPr>
                  <p:cNvPr id="104809" name="Line 120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10" name="Line 120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65" name="Group 1204"/>
                <p:cNvGrpSpPr>
                  <a:grpSpLocks/>
                </p:cNvGrpSpPr>
                <p:nvPr/>
              </p:nvGrpSpPr>
              <p:grpSpPr bwMode="auto">
                <a:xfrm>
                  <a:off x="1180" y="626"/>
                  <a:ext cx="46" cy="46"/>
                  <a:chOff x="2035" y="1162"/>
                  <a:chExt cx="46" cy="46"/>
                </a:xfrm>
              </p:grpSpPr>
              <p:sp>
                <p:nvSpPr>
                  <p:cNvPr id="104807" name="Line 120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08" name="Line 120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66" name="Group 1207"/>
                <p:cNvGrpSpPr>
                  <a:grpSpLocks/>
                </p:cNvGrpSpPr>
                <p:nvPr/>
              </p:nvGrpSpPr>
              <p:grpSpPr bwMode="auto">
                <a:xfrm>
                  <a:off x="1236" y="651"/>
                  <a:ext cx="46" cy="46"/>
                  <a:chOff x="2035" y="1162"/>
                  <a:chExt cx="46" cy="46"/>
                </a:xfrm>
              </p:grpSpPr>
              <p:sp>
                <p:nvSpPr>
                  <p:cNvPr id="104805" name="Line 120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06" name="Line 120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67" name="Group 1210"/>
                <p:cNvGrpSpPr>
                  <a:grpSpLocks/>
                </p:cNvGrpSpPr>
                <p:nvPr/>
              </p:nvGrpSpPr>
              <p:grpSpPr bwMode="auto">
                <a:xfrm>
                  <a:off x="1282" y="668"/>
                  <a:ext cx="46" cy="46"/>
                  <a:chOff x="2035" y="1162"/>
                  <a:chExt cx="46" cy="46"/>
                </a:xfrm>
              </p:grpSpPr>
              <p:sp>
                <p:nvSpPr>
                  <p:cNvPr id="104803" name="Line 121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04" name="Line 121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68" name="Group 1213"/>
                <p:cNvGrpSpPr>
                  <a:grpSpLocks/>
                </p:cNvGrpSpPr>
                <p:nvPr/>
              </p:nvGrpSpPr>
              <p:grpSpPr bwMode="auto">
                <a:xfrm>
                  <a:off x="1309" y="668"/>
                  <a:ext cx="46" cy="46"/>
                  <a:chOff x="2035" y="1162"/>
                  <a:chExt cx="46" cy="46"/>
                </a:xfrm>
              </p:grpSpPr>
              <p:sp>
                <p:nvSpPr>
                  <p:cNvPr id="104801" name="Line 121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02" name="Line 121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69" name="Group 1216"/>
                <p:cNvGrpSpPr>
                  <a:grpSpLocks/>
                </p:cNvGrpSpPr>
                <p:nvPr/>
              </p:nvGrpSpPr>
              <p:grpSpPr bwMode="auto">
                <a:xfrm>
                  <a:off x="1362" y="690"/>
                  <a:ext cx="46" cy="46"/>
                  <a:chOff x="2035" y="1162"/>
                  <a:chExt cx="46" cy="46"/>
                </a:xfrm>
              </p:grpSpPr>
              <p:sp>
                <p:nvSpPr>
                  <p:cNvPr id="104799" name="Line 121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800" name="Line 121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0" name="Group 1219"/>
                <p:cNvGrpSpPr>
                  <a:grpSpLocks/>
                </p:cNvGrpSpPr>
                <p:nvPr/>
              </p:nvGrpSpPr>
              <p:grpSpPr bwMode="auto">
                <a:xfrm>
                  <a:off x="1372" y="690"/>
                  <a:ext cx="46" cy="46"/>
                  <a:chOff x="2035" y="1162"/>
                  <a:chExt cx="46" cy="46"/>
                </a:xfrm>
              </p:grpSpPr>
              <p:sp>
                <p:nvSpPr>
                  <p:cNvPr id="104797" name="Line 122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98" name="Line 122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1" name="Group 1222"/>
                <p:cNvGrpSpPr>
                  <a:grpSpLocks/>
                </p:cNvGrpSpPr>
                <p:nvPr/>
              </p:nvGrpSpPr>
              <p:grpSpPr bwMode="auto">
                <a:xfrm>
                  <a:off x="1615" y="783"/>
                  <a:ext cx="46" cy="46"/>
                  <a:chOff x="2035" y="1162"/>
                  <a:chExt cx="46" cy="46"/>
                </a:xfrm>
              </p:grpSpPr>
              <p:sp>
                <p:nvSpPr>
                  <p:cNvPr id="104795" name="Line 122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96" name="Line 122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2" name="Group 1225"/>
                <p:cNvGrpSpPr>
                  <a:grpSpLocks/>
                </p:cNvGrpSpPr>
                <p:nvPr/>
              </p:nvGrpSpPr>
              <p:grpSpPr bwMode="auto">
                <a:xfrm>
                  <a:off x="1713" y="837"/>
                  <a:ext cx="46" cy="46"/>
                  <a:chOff x="2035" y="1162"/>
                  <a:chExt cx="46" cy="46"/>
                </a:xfrm>
              </p:grpSpPr>
              <p:sp>
                <p:nvSpPr>
                  <p:cNvPr id="104793" name="Line 122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94" name="Line 122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3" name="Group 1228"/>
                <p:cNvGrpSpPr>
                  <a:grpSpLocks/>
                </p:cNvGrpSpPr>
                <p:nvPr/>
              </p:nvGrpSpPr>
              <p:grpSpPr bwMode="auto">
                <a:xfrm>
                  <a:off x="1768" y="851"/>
                  <a:ext cx="46" cy="46"/>
                  <a:chOff x="2035" y="1162"/>
                  <a:chExt cx="46" cy="46"/>
                </a:xfrm>
              </p:grpSpPr>
              <p:sp>
                <p:nvSpPr>
                  <p:cNvPr id="104791" name="Line 122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92" name="Line 123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4" name="Group 1231"/>
                <p:cNvGrpSpPr>
                  <a:grpSpLocks/>
                </p:cNvGrpSpPr>
                <p:nvPr/>
              </p:nvGrpSpPr>
              <p:grpSpPr bwMode="auto">
                <a:xfrm>
                  <a:off x="2115" y="1001"/>
                  <a:ext cx="46" cy="46"/>
                  <a:chOff x="2035" y="1162"/>
                  <a:chExt cx="46" cy="46"/>
                </a:xfrm>
              </p:grpSpPr>
              <p:sp>
                <p:nvSpPr>
                  <p:cNvPr id="104789" name="Line 123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90" name="Line 123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5" name="Group 1234"/>
                <p:cNvGrpSpPr>
                  <a:grpSpLocks/>
                </p:cNvGrpSpPr>
                <p:nvPr/>
              </p:nvGrpSpPr>
              <p:grpSpPr bwMode="auto">
                <a:xfrm>
                  <a:off x="2232" y="1041"/>
                  <a:ext cx="46" cy="46"/>
                  <a:chOff x="2035" y="1162"/>
                  <a:chExt cx="46" cy="46"/>
                </a:xfrm>
              </p:grpSpPr>
              <p:sp>
                <p:nvSpPr>
                  <p:cNvPr id="104787" name="Line 123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88" name="Line 123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6" name="Group 1237"/>
                <p:cNvGrpSpPr>
                  <a:grpSpLocks/>
                </p:cNvGrpSpPr>
                <p:nvPr/>
              </p:nvGrpSpPr>
              <p:grpSpPr bwMode="auto">
                <a:xfrm>
                  <a:off x="2252" y="1050"/>
                  <a:ext cx="46" cy="46"/>
                  <a:chOff x="2035" y="1162"/>
                  <a:chExt cx="46" cy="46"/>
                </a:xfrm>
              </p:grpSpPr>
              <p:sp>
                <p:nvSpPr>
                  <p:cNvPr id="104785" name="Line 123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86" name="Line 123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7" name="Group 1240"/>
                <p:cNvGrpSpPr>
                  <a:grpSpLocks/>
                </p:cNvGrpSpPr>
                <p:nvPr/>
              </p:nvGrpSpPr>
              <p:grpSpPr bwMode="auto">
                <a:xfrm>
                  <a:off x="2279" y="1050"/>
                  <a:ext cx="46" cy="46"/>
                  <a:chOff x="2035" y="1162"/>
                  <a:chExt cx="46" cy="46"/>
                </a:xfrm>
              </p:grpSpPr>
              <p:sp>
                <p:nvSpPr>
                  <p:cNvPr id="104783" name="Line 124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84" name="Line 124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8" name="Group 1243"/>
                <p:cNvGrpSpPr>
                  <a:grpSpLocks/>
                </p:cNvGrpSpPr>
                <p:nvPr/>
              </p:nvGrpSpPr>
              <p:grpSpPr bwMode="auto">
                <a:xfrm>
                  <a:off x="2498" y="1100"/>
                  <a:ext cx="46" cy="46"/>
                  <a:chOff x="2035" y="1162"/>
                  <a:chExt cx="46" cy="46"/>
                </a:xfrm>
              </p:grpSpPr>
              <p:sp>
                <p:nvSpPr>
                  <p:cNvPr id="104781" name="Line 124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82" name="Line 124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79" name="Group 1246"/>
                <p:cNvGrpSpPr>
                  <a:grpSpLocks/>
                </p:cNvGrpSpPr>
                <p:nvPr/>
              </p:nvGrpSpPr>
              <p:grpSpPr bwMode="auto">
                <a:xfrm>
                  <a:off x="2528" y="1121"/>
                  <a:ext cx="46" cy="46"/>
                  <a:chOff x="2035" y="1162"/>
                  <a:chExt cx="46" cy="46"/>
                </a:xfrm>
              </p:grpSpPr>
              <p:sp>
                <p:nvSpPr>
                  <p:cNvPr id="104779" name="Line 124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80" name="Line 124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0" name="Group 1249"/>
                <p:cNvGrpSpPr>
                  <a:grpSpLocks/>
                </p:cNvGrpSpPr>
                <p:nvPr/>
              </p:nvGrpSpPr>
              <p:grpSpPr bwMode="auto">
                <a:xfrm>
                  <a:off x="2649" y="1154"/>
                  <a:ext cx="46" cy="46"/>
                  <a:chOff x="2035" y="1162"/>
                  <a:chExt cx="46" cy="46"/>
                </a:xfrm>
              </p:grpSpPr>
              <p:sp>
                <p:nvSpPr>
                  <p:cNvPr id="104777" name="Line 125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78" name="Line 125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1" name="Group 1252"/>
                <p:cNvGrpSpPr>
                  <a:grpSpLocks/>
                </p:cNvGrpSpPr>
                <p:nvPr/>
              </p:nvGrpSpPr>
              <p:grpSpPr bwMode="auto">
                <a:xfrm>
                  <a:off x="2678" y="1170"/>
                  <a:ext cx="46" cy="46"/>
                  <a:chOff x="2035" y="1162"/>
                  <a:chExt cx="46" cy="46"/>
                </a:xfrm>
              </p:grpSpPr>
              <p:sp>
                <p:nvSpPr>
                  <p:cNvPr id="104775" name="Line 125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76" name="Line 125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2" name="Group 1255"/>
                <p:cNvGrpSpPr>
                  <a:grpSpLocks/>
                </p:cNvGrpSpPr>
                <p:nvPr/>
              </p:nvGrpSpPr>
              <p:grpSpPr bwMode="auto">
                <a:xfrm>
                  <a:off x="2751" y="1194"/>
                  <a:ext cx="46" cy="46"/>
                  <a:chOff x="2035" y="1162"/>
                  <a:chExt cx="46" cy="46"/>
                </a:xfrm>
              </p:grpSpPr>
              <p:sp>
                <p:nvSpPr>
                  <p:cNvPr id="104773" name="Line 125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74" name="Line 125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3" name="Group 1258"/>
                <p:cNvGrpSpPr>
                  <a:grpSpLocks/>
                </p:cNvGrpSpPr>
                <p:nvPr/>
              </p:nvGrpSpPr>
              <p:grpSpPr bwMode="auto">
                <a:xfrm>
                  <a:off x="2762" y="1194"/>
                  <a:ext cx="46" cy="46"/>
                  <a:chOff x="2035" y="1162"/>
                  <a:chExt cx="46" cy="46"/>
                </a:xfrm>
              </p:grpSpPr>
              <p:sp>
                <p:nvSpPr>
                  <p:cNvPr id="104771" name="Line 125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72" name="Line 126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4" name="Group 1261"/>
                <p:cNvGrpSpPr>
                  <a:grpSpLocks/>
                </p:cNvGrpSpPr>
                <p:nvPr/>
              </p:nvGrpSpPr>
              <p:grpSpPr bwMode="auto">
                <a:xfrm>
                  <a:off x="2853" y="1215"/>
                  <a:ext cx="46" cy="46"/>
                  <a:chOff x="2035" y="1162"/>
                  <a:chExt cx="46" cy="46"/>
                </a:xfrm>
              </p:grpSpPr>
              <p:sp>
                <p:nvSpPr>
                  <p:cNvPr id="104769" name="Line 126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70" name="Line 126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5" name="Group 1264"/>
                <p:cNvGrpSpPr>
                  <a:grpSpLocks/>
                </p:cNvGrpSpPr>
                <p:nvPr/>
              </p:nvGrpSpPr>
              <p:grpSpPr bwMode="auto">
                <a:xfrm>
                  <a:off x="2865" y="1221"/>
                  <a:ext cx="46" cy="46"/>
                  <a:chOff x="2035" y="1162"/>
                  <a:chExt cx="46" cy="46"/>
                </a:xfrm>
              </p:grpSpPr>
              <p:sp>
                <p:nvSpPr>
                  <p:cNvPr id="104767" name="Line 126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68" name="Line 126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6" name="Group 1267"/>
                <p:cNvGrpSpPr>
                  <a:grpSpLocks/>
                </p:cNvGrpSpPr>
                <p:nvPr/>
              </p:nvGrpSpPr>
              <p:grpSpPr bwMode="auto">
                <a:xfrm>
                  <a:off x="2870" y="1221"/>
                  <a:ext cx="46" cy="46"/>
                  <a:chOff x="2035" y="1162"/>
                  <a:chExt cx="46" cy="46"/>
                </a:xfrm>
              </p:grpSpPr>
              <p:sp>
                <p:nvSpPr>
                  <p:cNvPr id="104765" name="Line 126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66" name="Line 126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7" name="Group 1270"/>
                <p:cNvGrpSpPr>
                  <a:grpSpLocks/>
                </p:cNvGrpSpPr>
                <p:nvPr/>
              </p:nvGrpSpPr>
              <p:grpSpPr bwMode="auto">
                <a:xfrm>
                  <a:off x="2885" y="1221"/>
                  <a:ext cx="46" cy="46"/>
                  <a:chOff x="2035" y="1162"/>
                  <a:chExt cx="46" cy="46"/>
                </a:xfrm>
              </p:grpSpPr>
              <p:sp>
                <p:nvSpPr>
                  <p:cNvPr id="104763" name="Line 127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64" name="Line 127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8" name="Group 1273"/>
                <p:cNvGrpSpPr>
                  <a:grpSpLocks/>
                </p:cNvGrpSpPr>
                <p:nvPr/>
              </p:nvGrpSpPr>
              <p:grpSpPr bwMode="auto">
                <a:xfrm>
                  <a:off x="2891" y="1229"/>
                  <a:ext cx="46" cy="46"/>
                  <a:chOff x="2035" y="1162"/>
                  <a:chExt cx="46" cy="46"/>
                </a:xfrm>
              </p:grpSpPr>
              <p:sp>
                <p:nvSpPr>
                  <p:cNvPr id="104761" name="Line 127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62" name="Line 127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89" name="Group 1276"/>
                <p:cNvGrpSpPr>
                  <a:grpSpLocks/>
                </p:cNvGrpSpPr>
                <p:nvPr/>
              </p:nvGrpSpPr>
              <p:grpSpPr bwMode="auto">
                <a:xfrm>
                  <a:off x="2894" y="1229"/>
                  <a:ext cx="46" cy="46"/>
                  <a:chOff x="2035" y="1162"/>
                  <a:chExt cx="46" cy="46"/>
                </a:xfrm>
              </p:grpSpPr>
              <p:sp>
                <p:nvSpPr>
                  <p:cNvPr id="104759" name="Line 127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60" name="Line 127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0" name="Group 1279"/>
                <p:cNvGrpSpPr>
                  <a:grpSpLocks/>
                </p:cNvGrpSpPr>
                <p:nvPr/>
              </p:nvGrpSpPr>
              <p:grpSpPr bwMode="auto">
                <a:xfrm>
                  <a:off x="2898" y="1229"/>
                  <a:ext cx="46" cy="46"/>
                  <a:chOff x="2035" y="1162"/>
                  <a:chExt cx="46" cy="46"/>
                </a:xfrm>
              </p:grpSpPr>
              <p:sp>
                <p:nvSpPr>
                  <p:cNvPr id="104757" name="Line 128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58" name="Line 128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1" name="Group 1282"/>
                <p:cNvGrpSpPr>
                  <a:grpSpLocks/>
                </p:cNvGrpSpPr>
                <p:nvPr/>
              </p:nvGrpSpPr>
              <p:grpSpPr bwMode="auto">
                <a:xfrm>
                  <a:off x="2940" y="1232"/>
                  <a:ext cx="46" cy="46"/>
                  <a:chOff x="2035" y="1162"/>
                  <a:chExt cx="46" cy="46"/>
                </a:xfrm>
              </p:grpSpPr>
              <p:sp>
                <p:nvSpPr>
                  <p:cNvPr id="104755" name="Line 128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56" name="Line 128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2" name="Group 1285"/>
                <p:cNvGrpSpPr>
                  <a:grpSpLocks/>
                </p:cNvGrpSpPr>
                <p:nvPr/>
              </p:nvGrpSpPr>
              <p:grpSpPr bwMode="auto">
                <a:xfrm>
                  <a:off x="2958" y="1235"/>
                  <a:ext cx="46" cy="46"/>
                  <a:chOff x="2035" y="1162"/>
                  <a:chExt cx="46" cy="46"/>
                </a:xfrm>
              </p:grpSpPr>
              <p:sp>
                <p:nvSpPr>
                  <p:cNvPr id="104753" name="Line 128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54" name="Line 128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3" name="Group 1288"/>
                <p:cNvGrpSpPr>
                  <a:grpSpLocks/>
                </p:cNvGrpSpPr>
                <p:nvPr/>
              </p:nvGrpSpPr>
              <p:grpSpPr bwMode="auto">
                <a:xfrm>
                  <a:off x="2964" y="1235"/>
                  <a:ext cx="46" cy="46"/>
                  <a:chOff x="2035" y="1162"/>
                  <a:chExt cx="46" cy="46"/>
                </a:xfrm>
              </p:grpSpPr>
              <p:sp>
                <p:nvSpPr>
                  <p:cNvPr id="104751" name="Line 128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52" name="Line 129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4" name="Group 1291"/>
                <p:cNvGrpSpPr>
                  <a:grpSpLocks/>
                </p:cNvGrpSpPr>
                <p:nvPr/>
              </p:nvGrpSpPr>
              <p:grpSpPr bwMode="auto">
                <a:xfrm>
                  <a:off x="2967" y="1235"/>
                  <a:ext cx="46" cy="46"/>
                  <a:chOff x="2035" y="1162"/>
                  <a:chExt cx="46" cy="46"/>
                </a:xfrm>
              </p:grpSpPr>
              <p:sp>
                <p:nvSpPr>
                  <p:cNvPr id="104749" name="Line 129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50" name="Line 129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5" name="Group 1294"/>
                <p:cNvGrpSpPr>
                  <a:grpSpLocks/>
                </p:cNvGrpSpPr>
                <p:nvPr/>
              </p:nvGrpSpPr>
              <p:grpSpPr bwMode="auto">
                <a:xfrm>
                  <a:off x="3004" y="1256"/>
                  <a:ext cx="46" cy="46"/>
                  <a:chOff x="2035" y="1162"/>
                  <a:chExt cx="46" cy="46"/>
                </a:xfrm>
              </p:grpSpPr>
              <p:sp>
                <p:nvSpPr>
                  <p:cNvPr id="104747" name="Line 129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48" name="Line 129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6" name="Group 1297"/>
                <p:cNvGrpSpPr>
                  <a:grpSpLocks/>
                </p:cNvGrpSpPr>
                <p:nvPr/>
              </p:nvGrpSpPr>
              <p:grpSpPr bwMode="auto">
                <a:xfrm>
                  <a:off x="3024" y="1259"/>
                  <a:ext cx="46" cy="46"/>
                  <a:chOff x="2035" y="1162"/>
                  <a:chExt cx="46" cy="46"/>
                </a:xfrm>
              </p:grpSpPr>
              <p:sp>
                <p:nvSpPr>
                  <p:cNvPr id="104745" name="Line 129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46" name="Line 129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7" name="Group 1300"/>
                <p:cNvGrpSpPr>
                  <a:grpSpLocks/>
                </p:cNvGrpSpPr>
                <p:nvPr/>
              </p:nvGrpSpPr>
              <p:grpSpPr bwMode="auto">
                <a:xfrm>
                  <a:off x="3028" y="1270"/>
                  <a:ext cx="46" cy="46"/>
                  <a:chOff x="2035" y="1162"/>
                  <a:chExt cx="46" cy="46"/>
                </a:xfrm>
              </p:grpSpPr>
              <p:sp>
                <p:nvSpPr>
                  <p:cNvPr id="104743" name="Line 130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44" name="Line 130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8" name="Group 1303"/>
                <p:cNvGrpSpPr>
                  <a:grpSpLocks/>
                </p:cNvGrpSpPr>
                <p:nvPr/>
              </p:nvGrpSpPr>
              <p:grpSpPr bwMode="auto">
                <a:xfrm>
                  <a:off x="3044" y="1277"/>
                  <a:ext cx="46" cy="46"/>
                  <a:chOff x="2035" y="1162"/>
                  <a:chExt cx="46" cy="46"/>
                </a:xfrm>
              </p:grpSpPr>
              <p:sp>
                <p:nvSpPr>
                  <p:cNvPr id="104741" name="Line 130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42" name="Line 130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599" name="Group 1306"/>
                <p:cNvGrpSpPr>
                  <a:grpSpLocks/>
                </p:cNvGrpSpPr>
                <p:nvPr/>
              </p:nvGrpSpPr>
              <p:grpSpPr bwMode="auto">
                <a:xfrm>
                  <a:off x="3043" y="1271"/>
                  <a:ext cx="46" cy="46"/>
                  <a:chOff x="2035" y="1162"/>
                  <a:chExt cx="46" cy="46"/>
                </a:xfrm>
              </p:grpSpPr>
              <p:sp>
                <p:nvSpPr>
                  <p:cNvPr id="104739" name="Line 130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40" name="Line 130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0" name="Group 1309"/>
                <p:cNvGrpSpPr>
                  <a:grpSpLocks/>
                </p:cNvGrpSpPr>
                <p:nvPr/>
              </p:nvGrpSpPr>
              <p:grpSpPr bwMode="auto">
                <a:xfrm>
                  <a:off x="3058" y="1285"/>
                  <a:ext cx="46" cy="46"/>
                  <a:chOff x="2035" y="1162"/>
                  <a:chExt cx="46" cy="46"/>
                </a:xfrm>
              </p:grpSpPr>
              <p:sp>
                <p:nvSpPr>
                  <p:cNvPr id="104737" name="Line 131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38" name="Line 131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1" name="Group 1312"/>
                <p:cNvGrpSpPr>
                  <a:grpSpLocks/>
                </p:cNvGrpSpPr>
                <p:nvPr/>
              </p:nvGrpSpPr>
              <p:grpSpPr bwMode="auto">
                <a:xfrm>
                  <a:off x="3062" y="1285"/>
                  <a:ext cx="46" cy="46"/>
                  <a:chOff x="2035" y="1162"/>
                  <a:chExt cx="46" cy="46"/>
                </a:xfrm>
              </p:grpSpPr>
              <p:sp>
                <p:nvSpPr>
                  <p:cNvPr id="104735" name="Line 131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36" name="Line 131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2" name="Group 1315"/>
                <p:cNvGrpSpPr>
                  <a:grpSpLocks/>
                </p:cNvGrpSpPr>
                <p:nvPr/>
              </p:nvGrpSpPr>
              <p:grpSpPr bwMode="auto">
                <a:xfrm>
                  <a:off x="3112" y="1307"/>
                  <a:ext cx="46" cy="46"/>
                  <a:chOff x="2035" y="1162"/>
                  <a:chExt cx="46" cy="46"/>
                </a:xfrm>
              </p:grpSpPr>
              <p:sp>
                <p:nvSpPr>
                  <p:cNvPr id="104733" name="Line 131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34" name="Line 131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3" name="Group 1318"/>
                <p:cNvGrpSpPr>
                  <a:grpSpLocks/>
                </p:cNvGrpSpPr>
                <p:nvPr/>
              </p:nvGrpSpPr>
              <p:grpSpPr bwMode="auto">
                <a:xfrm>
                  <a:off x="3107" y="1307"/>
                  <a:ext cx="46" cy="46"/>
                  <a:chOff x="2035" y="1162"/>
                  <a:chExt cx="46" cy="46"/>
                </a:xfrm>
              </p:grpSpPr>
              <p:sp>
                <p:nvSpPr>
                  <p:cNvPr id="104731" name="Line 131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32" name="Line 132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4" name="Group 1330"/>
                <p:cNvGrpSpPr>
                  <a:grpSpLocks/>
                </p:cNvGrpSpPr>
                <p:nvPr/>
              </p:nvGrpSpPr>
              <p:grpSpPr bwMode="auto">
                <a:xfrm>
                  <a:off x="3125" y="1316"/>
                  <a:ext cx="46" cy="46"/>
                  <a:chOff x="2035" y="1162"/>
                  <a:chExt cx="46" cy="46"/>
                </a:xfrm>
              </p:grpSpPr>
              <p:sp>
                <p:nvSpPr>
                  <p:cNvPr id="104729" name="Line 133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30" name="Line 133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5" name="Group 1333"/>
                <p:cNvGrpSpPr>
                  <a:grpSpLocks/>
                </p:cNvGrpSpPr>
                <p:nvPr/>
              </p:nvGrpSpPr>
              <p:grpSpPr bwMode="auto">
                <a:xfrm>
                  <a:off x="3144" y="1327"/>
                  <a:ext cx="46" cy="46"/>
                  <a:chOff x="2035" y="1162"/>
                  <a:chExt cx="46" cy="46"/>
                </a:xfrm>
              </p:grpSpPr>
              <p:sp>
                <p:nvSpPr>
                  <p:cNvPr id="104727" name="Line 133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28" name="Line 133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6" name="Group 1336"/>
                <p:cNvGrpSpPr>
                  <a:grpSpLocks/>
                </p:cNvGrpSpPr>
                <p:nvPr/>
              </p:nvGrpSpPr>
              <p:grpSpPr bwMode="auto">
                <a:xfrm>
                  <a:off x="3155" y="1327"/>
                  <a:ext cx="46" cy="46"/>
                  <a:chOff x="2035" y="1162"/>
                  <a:chExt cx="46" cy="46"/>
                </a:xfrm>
              </p:grpSpPr>
              <p:sp>
                <p:nvSpPr>
                  <p:cNvPr id="104725" name="Line 133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26" name="Line 133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7" name="Group 1339"/>
                <p:cNvGrpSpPr>
                  <a:grpSpLocks/>
                </p:cNvGrpSpPr>
                <p:nvPr/>
              </p:nvGrpSpPr>
              <p:grpSpPr bwMode="auto">
                <a:xfrm>
                  <a:off x="3161" y="1327"/>
                  <a:ext cx="46" cy="46"/>
                  <a:chOff x="2035" y="1162"/>
                  <a:chExt cx="46" cy="46"/>
                </a:xfrm>
              </p:grpSpPr>
              <p:sp>
                <p:nvSpPr>
                  <p:cNvPr id="104723" name="Line 134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24" name="Line 134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8" name="Group 1342"/>
                <p:cNvGrpSpPr>
                  <a:grpSpLocks/>
                </p:cNvGrpSpPr>
                <p:nvPr/>
              </p:nvGrpSpPr>
              <p:grpSpPr bwMode="auto">
                <a:xfrm>
                  <a:off x="3171" y="1327"/>
                  <a:ext cx="46" cy="46"/>
                  <a:chOff x="2035" y="1162"/>
                  <a:chExt cx="46" cy="46"/>
                </a:xfrm>
              </p:grpSpPr>
              <p:sp>
                <p:nvSpPr>
                  <p:cNvPr id="104721" name="Line 134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22" name="Line 134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09" name="Group 1345"/>
                <p:cNvGrpSpPr>
                  <a:grpSpLocks/>
                </p:cNvGrpSpPr>
                <p:nvPr/>
              </p:nvGrpSpPr>
              <p:grpSpPr bwMode="auto">
                <a:xfrm>
                  <a:off x="3176" y="1327"/>
                  <a:ext cx="46" cy="46"/>
                  <a:chOff x="2035" y="1162"/>
                  <a:chExt cx="46" cy="46"/>
                </a:xfrm>
              </p:grpSpPr>
              <p:sp>
                <p:nvSpPr>
                  <p:cNvPr id="104719" name="Line 134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20" name="Line 134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0" name="Group 1348"/>
                <p:cNvGrpSpPr>
                  <a:grpSpLocks/>
                </p:cNvGrpSpPr>
                <p:nvPr/>
              </p:nvGrpSpPr>
              <p:grpSpPr bwMode="auto">
                <a:xfrm>
                  <a:off x="3179" y="1327"/>
                  <a:ext cx="46" cy="46"/>
                  <a:chOff x="2035" y="1162"/>
                  <a:chExt cx="46" cy="46"/>
                </a:xfrm>
              </p:grpSpPr>
              <p:sp>
                <p:nvSpPr>
                  <p:cNvPr id="104717" name="Line 134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18" name="Line 135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1" name="Group 1351"/>
                <p:cNvGrpSpPr>
                  <a:grpSpLocks/>
                </p:cNvGrpSpPr>
                <p:nvPr/>
              </p:nvGrpSpPr>
              <p:grpSpPr bwMode="auto">
                <a:xfrm>
                  <a:off x="3181" y="1327"/>
                  <a:ext cx="46" cy="46"/>
                  <a:chOff x="2035" y="1162"/>
                  <a:chExt cx="46" cy="46"/>
                </a:xfrm>
              </p:grpSpPr>
              <p:sp>
                <p:nvSpPr>
                  <p:cNvPr id="104715" name="Line 135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16" name="Line 135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2" name="Group 1354"/>
                <p:cNvGrpSpPr>
                  <a:grpSpLocks/>
                </p:cNvGrpSpPr>
                <p:nvPr/>
              </p:nvGrpSpPr>
              <p:grpSpPr bwMode="auto">
                <a:xfrm>
                  <a:off x="3196" y="1325"/>
                  <a:ext cx="46" cy="46"/>
                  <a:chOff x="2035" y="1162"/>
                  <a:chExt cx="46" cy="46"/>
                </a:xfrm>
              </p:grpSpPr>
              <p:sp>
                <p:nvSpPr>
                  <p:cNvPr id="104713" name="Line 135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14" name="Line 135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3" name="Group 1357"/>
                <p:cNvGrpSpPr>
                  <a:grpSpLocks/>
                </p:cNvGrpSpPr>
                <p:nvPr/>
              </p:nvGrpSpPr>
              <p:grpSpPr bwMode="auto">
                <a:xfrm>
                  <a:off x="3205" y="1330"/>
                  <a:ext cx="46" cy="46"/>
                  <a:chOff x="2035" y="1162"/>
                  <a:chExt cx="46" cy="46"/>
                </a:xfrm>
              </p:grpSpPr>
              <p:sp>
                <p:nvSpPr>
                  <p:cNvPr id="104711" name="Line 135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12" name="Line 135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4" name="Group 1360"/>
                <p:cNvGrpSpPr>
                  <a:grpSpLocks/>
                </p:cNvGrpSpPr>
                <p:nvPr/>
              </p:nvGrpSpPr>
              <p:grpSpPr bwMode="auto">
                <a:xfrm>
                  <a:off x="3221" y="1341"/>
                  <a:ext cx="46" cy="46"/>
                  <a:chOff x="2035" y="1162"/>
                  <a:chExt cx="46" cy="46"/>
                </a:xfrm>
              </p:grpSpPr>
              <p:sp>
                <p:nvSpPr>
                  <p:cNvPr id="104709" name="Line 136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10" name="Line 136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5" name="Group 1371"/>
                <p:cNvGrpSpPr>
                  <a:grpSpLocks/>
                </p:cNvGrpSpPr>
                <p:nvPr/>
              </p:nvGrpSpPr>
              <p:grpSpPr bwMode="auto">
                <a:xfrm>
                  <a:off x="3225" y="1341"/>
                  <a:ext cx="46" cy="46"/>
                  <a:chOff x="2035" y="1162"/>
                  <a:chExt cx="46" cy="46"/>
                </a:xfrm>
              </p:grpSpPr>
              <p:sp>
                <p:nvSpPr>
                  <p:cNvPr id="104707" name="Line 137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08" name="Line 137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6" name="Group 1374"/>
                <p:cNvGrpSpPr>
                  <a:grpSpLocks/>
                </p:cNvGrpSpPr>
                <p:nvPr/>
              </p:nvGrpSpPr>
              <p:grpSpPr bwMode="auto">
                <a:xfrm>
                  <a:off x="3230" y="1341"/>
                  <a:ext cx="46" cy="46"/>
                  <a:chOff x="2035" y="1162"/>
                  <a:chExt cx="46" cy="46"/>
                </a:xfrm>
              </p:grpSpPr>
              <p:sp>
                <p:nvSpPr>
                  <p:cNvPr id="104705" name="Line 137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06" name="Line 137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7" name="Group 1377"/>
                <p:cNvGrpSpPr>
                  <a:grpSpLocks/>
                </p:cNvGrpSpPr>
                <p:nvPr/>
              </p:nvGrpSpPr>
              <p:grpSpPr bwMode="auto">
                <a:xfrm>
                  <a:off x="3237" y="1341"/>
                  <a:ext cx="46" cy="46"/>
                  <a:chOff x="2035" y="1162"/>
                  <a:chExt cx="46" cy="46"/>
                </a:xfrm>
              </p:grpSpPr>
              <p:sp>
                <p:nvSpPr>
                  <p:cNvPr id="104703" name="Line 137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04" name="Line 137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8" name="Group 1380"/>
                <p:cNvGrpSpPr>
                  <a:grpSpLocks/>
                </p:cNvGrpSpPr>
                <p:nvPr/>
              </p:nvGrpSpPr>
              <p:grpSpPr bwMode="auto">
                <a:xfrm>
                  <a:off x="3248" y="1341"/>
                  <a:ext cx="46" cy="46"/>
                  <a:chOff x="2035" y="1162"/>
                  <a:chExt cx="46" cy="46"/>
                </a:xfrm>
              </p:grpSpPr>
              <p:sp>
                <p:nvSpPr>
                  <p:cNvPr id="104701" name="Line 138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02" name="Line 138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19" name="Group 1383"/>
                <p:cNvGrpSpPr>
                  <a:grpSpLocks/>
                </p:cNvGrpSpPr>
                <p:nvPr/>
              </p:nvGrpSpPr>
              <p:grpSpPr bwMode="auto">
                <a:xfrm>
                  <a:off x="3250" y="1341"/>
                  <a:ext cx="46" cy="46"/>
                  <a:chOff x="2035" y="1162"/>
                  <a:chExt cx="46" cy="46"/>
                </a:xfrm>
              </p:grpSpPr>
              <p:sp>
                <p:nvSpPr>
                  <p:cNvPr id="104699" name="Line 138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700" name="Line 138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0" name="Group 1386"/>
                <p:cNvGrpSpPr>
                  <a:grpSpLocks/>
                </p:cNvGrpSpPr>
                <p:nvPr/>
              </p:nvGrpSpPr>
              <p:grpSpPr bwMode="auto">
                <a:xfrm>
                  <a:off x="3260" y="1341"/>
                  <a:ext cx="46" cy="46"/>
                  <a:chOff x="2035" y="1162"/>
                  <a:chExt cx="46" cy="46"/>
                </a:xfrm>
              </p:grpSpPr>
              <p:sp>
                <p:nvSpPr>
                  <p:cNvPr id="104697" name="Line 138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98" name="Line 138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1" name="Group 1389"/>
                <p:cNvGrpSpPr>
                  <a:grpSpLocks/>
                </p:cNvGrpSpPr>
                <p:nvPr/>
              </p:nvGrpSpPr>
              <p:grpSpPr bwMode="auto">
                <a:xfrm>
                  <a:off x="3265" y="1341"/>
                  <a:ext cx="46" cy="46"/>
                  <a:chOff x="2035" y="1162"/>
                  <a:chExt cx="46" cy="46"/>
                </a:xfrm>
              </p:grpSpPr>
              <p:sp>
                <p:nvSpPr>
                  <p:cNvPr id="104695" name="Line 139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96" name="Line 139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2" name="Group 1392"/>
                <p:cNvGrpSpPr>
                  <a:grpSpLocks/>
                </p:cNvGrpSpPr>
                <p:nvPr/>
              </p:nvGrpSpPr>
              <p:grpSpPr bwMode="auto">
                <a:xfrm>
                  <a:off x="3290" y="1341"/>
                  <a:ext cx="46" cy="46"/>
                  <a:chOff x="2035" y="1162"/>
                  <a:chExt cx="46" cy="46"/>
                </a:xfrm>
              </p:grpSpPr>
              <p:sp>
                <p:nvSpPr>
                  <p:cNvPr id="104693" name="Line 139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94" name="Line 139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3" name="Group 1395"/>
                <p:cNvGrpSpPr>
                  <a:grpSpLocks/>
                </p:cNvGrpSpPr>
                <p:nvPr/>
              </p:nvGrpSpPr>
              <p:grpSpPr bwMode="auto">
                <a:xfrm>
                  <a:off x="3296" y="1341"/>
                  <a:ext cx="46" cy="46"/>
                  <a:chOff x="2035" y="1162"/>
                  <a:chExt cx="46" cy="46"/>
                </a:xfrm>
              </p:grpSpPr>
              <p:sp>
                <p:nvSpPr>
                  <p:cNvPr id="104691" name="Line 139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92" name="Line 139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4" name="Group 1398"/>
                <p:cNvGrpSpPr>
                  <a:grpSpLocks/>
                </p:cNvGrpSpPr>
                <p:nvPr/>
              </p:nvGrpSpPr>
              <p:grpSpPr bwMode="auto">
                <a:xfrm>
                  <a:off x="3317" y="1345"/>
                  <a:ext cx="46" cy="46"/>
                  <a:chOff x="2035" y="1162"/>
                  <a:chExt cx="46" cy="46"/>
                </a:xfrm>
              </p:grpSpPr>
              <p:sp>
                <p:nvSpPr>
                  <p:cNvPr id="104689" name="Line 139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90" name="Line 140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5" name="Group 1401"/>
                <p:cNvGrpSpPr>
                  <a:grpSpLocks/>
                </p:cNvGrpSpPr>
                <p:nvPr/>
              </p:nvGrpSpPr>
              <p:grpSpPr bwMode="auto">
                <a:xfrm>
                  <a:off x="3322" y="1345"/>
                  <a:ext cx="46" cy="46"/>
                  <a:chOff x="2035" y="1162"/>
                  <a:chExt cx="46" cy="46"/>
                </a:xfrm>
              </p:grpSpPr>
              <p:sp>
                <p:nvSpPr>
                  <p:cNvPr id="104687" name="Line 140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88" name="Line 140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6" name="Group 1404"/>
                <p:cNvGrpSpPr>
                  <a:grpSpLocks/>
                </p:cNvGrpSpPr>
                <p:nvPr/>
              </p:nvGrpSpPr>
              <p:grpSpPr bwMode="auto">
                <a:xfrm>
                  <a:off x="3326" y="1345"/>
                  <a:ext cx="46" cy="46"/>
                  <a:chOff x="2035" y="1162"/>
                  <a:chExt cx="46" cy="46"/>
                </a:xfrm>
              </p:grpSpPr>
              <p:sp>
                <p:nvSpPr>
                  <p:cNvPr id="104685" name="Line 140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86" name="Line 140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7" name="Group 1407"/>
                <p:cNvGrpSpPr>
                  <a:grpSpLocks/>
                </p:cNvGrpSpPr>
                <p:nvPr/>
              </p:nvGrpSpPr>
              <p:grpSpPr bwMode="auto">
                <a:xfrm>
                  <a:off x="3331" y="1345"/>
                  <a:ext cx="46" cy="46"/>
                  <a:chOff x="2035" y="1162"/>
                  <a:chExt cx="46" cy="46"/>
                </a:xfrm>
              </p:grpSpPr>
              <p:sp>
                <p:nvSpPr>
                  <p:cNvPr id="104683" name="Line 140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84" name="Line 140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8" name="Group 1410"/>
                <p:cNvGrpSpPr>
                  <a:grpSpLocks/>
                </p:cNvGrpSpPr>
                <p:nvPr/>
              </p:nvGrpSpPr>
              <p:grpSpPr bwMode="auto">
                <a:xfrm>
                  <a:off x="3337" y="1345"/>
                  <a:ext cx="46" cy="46"/>
                  <a:chOff x="2035" y="1162"/>
                  <a:chExt cx="46" cy="46"/>
                </a:xfrm>
              </p:grpSpPr>
              <p:sp>
                <p:nvSpPr>
                  <p:cNvPr id="104681" name="Line 141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82" name="Line 141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29" name="Group 1413"/>
                <p:cNvGrpSpPr>
                  <a:grpSpLocks/>
                </p:cNvGrpSpPr>
                <p:nvPr/>
              </p:nvGrpSpPr>
              <p:grpSpPr bwMode="auto">
                <a:xfrm>
                  <a:off x="3341" y="1345"/>
                  <a:ext cx="46" cy="46"/>
                  <a:chOff x="2035" y="1162"/>
                  <a:chExt cx="46" cy="46"/>
                </a:xfrm>
              </p:grpSpPr>
              <p:sp>
                <p:nvSpPr>
                  <p:cNvPr id="104679" name="Line 141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80" name="Line 141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0" name="Group 1416"/>
                <p:cNvGrpSpPr>
                  <a:grpSpLocks/>
                </p:cNvGrpSpPr>
                <p:nvPr/>
              </p:nvGrpSpPr>
              <p:grpSpPr bwMode="auto">
                <a:xfrm>
                  <a:off x="3347" y="1345"/>
                  <a:ext cx="46" cy="46"/>
                  <a:chOff x="2035" y="1162"/>
                  <a:chExt cx="46" cy="46"/>
                </a:xfrm>
              </p:grpSpPr>
              <p:sp>
                <p:nvSpPr>
                  <p:cNvPr id="104677" name="Line 141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78" name="Line 141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1" name="Group 1419"/>
                <p:cNvGrpSpPr>
                  <a:grpSpLocks/>
                </p:cNvGrpSpPr>
                <p:nvPr/>
              </p:nvGrpSpPr>
              <p:grpSpPr bwMode="auto">
                <a:xfrm>
                  <a:off x="3353" y="1345"/>
                  <a:ext cx="46" cy="46"/>
                  <a:chOff x="2035" y="1162"/>
                  <a:chExt cx="46" cy="46"/>
                </a:xfrm>
              </p:grpSpPr>
              <p:sp>
                <p:nvSpPr>
                  <p:cNvPr id="104675" name="Line 142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76" name="Line 142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2" name="Group 1422"/>
                <p:cNvGrpSpPr>
                  <a:grpSpLocks/>
                </p:cNvGrpSpPr>
                <p:nvPr/>
              </p:nvGrpSpPr>
              <p:grpSpPr bwMode="auto">
                <a:xfrm>
                  <a:off x="3359" y="1345"/>
                  <a:ext cx="46" cy="46"/>
                  <a:chOff x="2035" y="1162"/>
                  <a:chExt cx="46" cy="46"/>
                </a:xfrm>
              </p:grpSpPr>
              <p:sp>
                <p:nvSpPr>
                  <p:cNvPr id="104673" name="Line 142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74" name="Line 142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3" name="Group 1425"/>
                <p:cNvGrpSpPr>
                  <a:grpSpLocks/>
                </p:cNvGrpSpPr>
                <p:nvPr/>
              </p:nvGrpSpPr>
              <p:grpSpPr bwMode="auto">
                <a:xfrm>
                  <a:off x="3371" y="1354"/>
                  <a:ext cx="46" cy="46"/>
                  <a:chOff x="2035" y="1162"/>
                  <a:chExt cx="46" cy="46"/>
                </a:xfrm>
              </p:grpSpPr>
              <p:sp>
                <p:nvSpPr>
                  <p:cNvPr id="104671" name="Line 142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72" name="Line 142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4" name="Group 1428"/>
                <p:cNvGrpSpPr>
                  <a:grpSpLocks/>
                </p:cNvGrpSpPr>
                <p:nvPr/>
              </p:nvGrpSpPr>
              <p:grpSpPr bwMode="auto">
                <a:xfrm>
                  <a:off x="3382" y="1364"/>
                  <a:ext cx="46" cy="46"/>
                  <a:chOff x="2035" y="1162"/>
                  <a:chExt cx="46" cy="46"/>
                </a:xfrm>
              </p:grpSpPr>
              <p:sp>
                <p:nvSpPr>
                  <p:cNvPr id="104669" name="Line 142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70" name="Line 143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5" name="Group 1431"/>
                <p:cNvGrpSpPr>
                  <a:grpSpLocks/>
                </p:cNvGrpSpPr>
                <p:nvPr/>
              </p:nvGrpSpPr>
              <p:grpSpPr bwMode="auto">
                <a:xfrm>
                  <a:off x="3394" y="1364"/>
                  <a:ext cx="46" cy="46"/>
                  <a:chOff x="2035" y="1162"/>
                  <a:chExt cx="46" cy="46"/>
                </a:xfrm>
              </p:grpSpPr>
              <p:sp>
                <p:nvSpPr>
                  <p:cNvPr id="104667" name="Line 143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68" name="Line 143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6" name="Group 1434"/>
                <p:cNvGrpSpPr>
                  <a:grpSpLocks/>
                </p:cNvGrpSpPr>
                <p:nvPr/>
              </p:nvGrpSpPr>
              <p:grpSpPr bwMode="auto">
                <a:xfrm>
                  <a:off x="3398" y="1364"/>
                  <a:ext cx="46" cy="46"/>
                  <a:chOff x="2035" y="1162"/>
                  <a:chExt cx="46" cy="46"/>
                </a:xfrm>
              </p:grpSpPr>
              <p:sp>
                <p:nvSpPr>
                  <p:cNvPr id="104665" name="Line 143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66" name="Line 143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7" name="Group 1437"/>
                <p:cNvGrpSpPr>
                  <a:grpSpLocks/>
                </p:cNvGrpSpPr>
                <p:nvPr/>
              </p:nvGrpSpPr>
              <p:grpSpPr bwMode="auto">
                <a:xfrm>
                  <a:off x="3400" y="1381"/>
                  <a:ext cx="46" cy="46"/>
                  <a:chOff x="2035" y="1162"/>
                  <a:chExt cx="46" cy="46"/>
                </a:xfrm>
              </p:grpSpPr>
              <p:sp>
                <p:nvSpPr>
                  <p:cNvPr id="104663" name="Line 143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64" name="Line 143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8" name="Group 1440"/>
                <p:cNvGrpSpPr>
                  <a:grpSpLocks/>
                </p:cNvGrpSpPr>
                <p:nvPr/>
              </p:nvGrpSpPr>
              <p:grpSpPr bwMode="auto">
                <a:xfrm>
                  <a:off x="3408" y="1381"/>
                  <a:ext cx="46" cy="46"/>
                  <a:chOff x="2035" y="1162"/>
                  <a:chExt cx="46" cy="46"/>
                </a:xfrm>
              </p:grpSpPr>
              <p:sp>
                <p:nvSpPr>
                  <p:cNvPr id="104661" name="Line 144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62" name="Line 144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39" name="Group 1443"/>
                <p:cNvGrpSpPr>
                  <a:grpSpLocks/>
                </p:cNvGrpSpPr>
                <p:nvPr/>
              </p:nvGrpSpPr>
              <p:grpSpPr bwMode="auto">
                <a:xfrm>
                  <a:off x="3405" y="1381"/>
                  <a:ext cx="46" cy="46"/>
                  <a:chOff x="2035" y="1162"/>
                  <a:chExt cx="46" cy="46"/>
                </a:xfrm>
              </p:grpSpPr>
              <p:sp>
                <p:nvSpPr>
                  <p:cNvPr id="104659" name="Line 144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60" name="Line 144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0" name="Group 1446"/>
                <p:cNvGrpSpPr>
                  <a:grpSpLocks/>
                </p:cNvGrpSpPr>
                <p:nvPr/>
              </p:nvGrpSpPr>
              <p:grpSpPr bwMode="auto">
                <a:xfrm>
                  <a:off x="3412" y="1381"/>
                  <a:ext cx="46" cy="46"/>
                  <a:chOff x="2035" y="1162"/>
                  <a:chExt cx="46" cy="46"/>
                </a:xfrm>
              </p:grpSpPr>
              <p:sp>
                <p:nvSpPr>
                  <p:cNvPr id="104657" name="Line 144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58" name="Line 144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1" name="Group 1449"/>
                <p:cNvGrpSpPr>
                  <a:grpSpLocks/>
                </p:cNvGrpSpPr>
                <p:nvPr/>
              </p:nvGrpSpPr>
              <p:grpSpPr bwMode="auto">
                <a:xfrm>
                  <a:off x="3417" y="1381"/>
                  <a:ext cx="46" cy="46"/>
                  <a:chOff x="2035" y="1162"/>
                  <a:chExt cx="46" cy="46"/>
                </a:xfrm>
              </p:grpSpPr>
              <p:sp>
                <p:nvSpPr>
                  <p:cNvPr id="104655" name="Line 145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56" name="Line 145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2" name="Group 1452"/>
                <p:cNvGrpSpPr>
                  <a:grpSpLocks/>
                </p:cNvGrpSpPr>
                <p:nvPr/>
              </p:nvGrpSpPr>
              <p:grpSpPr bwMode="auto">
                <a:xfrm>
                  <a:off x="3427" y="1393"/>
                  <a:ext cx="46" cy="46"/>
                  <a:chOff x="2035" y="1162"/>
                  <a:chExt cx="46" cy="46"/>
                </a:xfrm>
              </p:grpSpPr>
              <p:sp>
                <p:nvSpPr>
                  <p:cNvPr id="104653" name="Line 145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54" name="Line 145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3" name="Group 1455"/>
                <p:cNvGrpSpPr>
                  <a:grpSpLocks/>
                </p:cNvGrpSpPr>
                <p:nvPr/>
              </p:nvGrpSpPr>
              <p:grpSpPr bwMode="auto">
                <a:xfrm>
                  <a:off x="3435" y="1400"/>
                  <a:ext cx="46" cy="46"/>
                  <a:chOff x="2035" y="1162"/>
                  <a:chExt cx="46" cy="46"/>
                </a:xfrm>
              </p:grpSpPr>
              <p:sp>
                <p:nvSpPr>
                  <p:cNvPr id="104651" name="Line 145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52" name="Line 145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4" name="Group 1458"/>
                <p:cNvGrpSpPr>
                  <a:grpSpLocks/>
                </p:cNvGrpSpPr>
                <p:nvPr/>
              </p:nvGrpSpPr>
              <p:grpSpPr bwMode="auto">
                <a:xfrm>
                  <a:off x="3438" y="1400"/>
                  <a:ext cx="46" cy="46"/>
                  <a:chOff x="2035" y="1162"/>
                  <a:chExt cx="46" cy="46"/>
                </a:xfrm>
              </p:grpSpPr>
              <p:sp>
                <p:nvSpPr>
                  <p:cNvPr id="104649" name="Line 145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50" name="Line 146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5" name="Group 1461"/>
                <p:cNvGrpSpPr>
                  <a:grpSpLocks/>
                </p:cNvGrpSpPr>
                <p:nvPr/>
              </p:nvGrpSpPr>
              <p:grpSpPr bwMode="auto">
                <a:xfrm>
                  <a:off x="3442" y="1400"/>
                  <a:ext cx="46" cy="46"/>
                  <a:chOff x="2035" y="1162"/>
                  <a:chExt cx="46" cy="46"/>
                </a:xfrm>
              </p:grpSpPr>
              <p:sp>
                <p:nvSpPr>
                  <p:cNvPr id="104647" name="Line 146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48" name="Line 146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6" name="Group 1464"/>
                <p:cNvGrpSpPr>
                  <a:grpSpLocks/>
                </p:cNvGrpSpPr>
                <p:nvPr/>
              </p:nvGrpSpPr>
              <p:grpSpPr bwMode="auto">
                <a:xfrm>
                  <a:off x="3456" y="1400"/>
                  <a:ext cx="46" cy="46"/>
                  <a:chOff x="2035" y="1162"/>
                  <a:chExt cx="46" cy="46"/>
                </a:xfrm>
              </p:grpSpPr>
              <p:sp>
                <p:nvSpPr>
                  <p:cNvPr id="104645" name="Line 146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46" name="Line 146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7" name="Group 1467"/>
                <p:cNvGrpSpPr>
                  <a:grpSpLocks/>
                </p:cNvGrpSpPr>
                <p:nvPr/>
              </p:nvGrpSpPr>
              <p:grpSpPr bwMode="auto">
                <a:xfrm>
                  <a:off x="3459" y="1400"/>
                  <a:ext cx="46" cy="46"/>
                  <a:chOff x="2035" y="1162"/>
                  <a:chExt cx="46" cy="46"/>
                </a:xfrm>
              </p:grpSpPr>
              <p:sp>
                <p:nvSpPr>
                  <p:cNvPr id="104643" name="Line 146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44" name="Line 146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8" name="Group 1470"/>
                <p:cNvGrpSpPr>
                  <a:grpSpLocks/>
                </p:cNvGrpSpPr>
                <p:nvPr/>
              </p:nvGrpSpPr>
              <p:grpSpPr bwMode="auto">
                <a:xfrm>
                  <a:off x="3463" y="1410"/>
                  <a:ext cx="46" cy="46"/>
                  <a:chOff x="2035" y="1162"/>
                  <a:chExt cx="46" cy="46"/>
                </a:xfrm>
              </p:grpSpPr>
              <p:sp>
                <p:nvSpPr>
                  <p:cNvPr id="104641" name="Line 147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42" name="Line 147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49" name="Group 1473"/>
                <p:cNvGrpSpPr>
                  <a:grpSpLocks/>
                </p:cNvGrpSpPr>
                <p:nvPr/>
              </p:nvGrpSpPr>
              <p:grpSpPr bwMode="auto">
                <a:xfrm>
                  <a:off x="3478" y="1410"/>
                  <a:ext cx="46" cy="46"/>
                  <a:chOff x="2035" y="1162"/>
                  <a:chExt cx="46" cy="46"/>
                </a:xfrm>
              </p:grpSpPr>
              <p:sp>
                <p:nvSpPr>
                  <p:cNvPr id="104639" name="Line 147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40" name="Line 147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0" name="Group 1476"/>
                <p:cNvGrpSpPr>
                  <a:grpSpLocks/>
                </p:cNvGrpSpPr>
                <p:nvPr/>
              </p:nvGrpSpPr>
              <p:grpSpPr bwMode="auto">
                <a:xfrm>
                  <a:off x="3472" y="1410"/>
                  <a:ext cx="46" cy="46"/>
                  <a:chOff x="2035" y="1162"/>
                  <a:chExt cx="46" cy="46"/>
                </a:xfrm>
              </p:grpSpPr>
              <p:sp>
                <p:nvSpPr>
                  <p:cNvPr id="104637" name="Line 147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38" name="Line 147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1" name="Group 1479"/>
                <p:cNvGrpSpPr>
                  <a:grpSpLocks/>
                </p:cNvGrpSpPr>
                <p:nvPr/>
              </p:nvGrpSpPr>
              <p:grpSpPr bwMode="auto">
                <a:xfrm>
                  <a:off x="3467" y="1410"/>
                  <a:ext cx="46" cy="46"/>
                  <a:chOff x="2035" y="1162"/>
                  <a:chExt cx="46" cy="46"/>
                </a:xfrm>
              </p:grpSpPr>
              <p:sp>
                <p:nvSpPr>
                  <p:cNvPr id="104635" name="Line 148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36" name="Line 148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2" name="Group 1482"/>
                <p:cNvGrpSpPr>
                  <a:grpSpLocks/>
                </p:cNvGrpSpPr>
                <p:nvPr/>
              </p:nvGrpSpPr>
              <p:grpSpPr bwMode="auto">
                <a:xfrm>
                  <a:off x="3490" y="1410"/>
                  <a:ext cx="46" cy="46"/>
                  <a:chOff x="2035" y="1162"/>
                  <a:chExt cx="46" cy="46"/>
                </a:xfrm>
              </p:grpSpPr>
              <p:sp>
                <p:nvSpPr>
                  <p:cNvPr id="104633" name="Line 148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34" name="Line 148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3" name="Group 1485"/>
                <p:cNvGrpSpPr>
                  <a:grpSpLocks/>
                </p:cNvGrpSpPr>
                <p:nvPr/>
              </p:nvGrpSpPr>
              <p:grpSpPr bwMode="auto">
                <a:xfrm>
                  <a:off x="3494" y="1410"/>
                  <a:ext cx="46" cy="46"/>
                  <a:chOff x="2035" y="1162"/>
                  <a:chExt cx="46" cy="46"/>
                </a:xfrm>
              </p:grpSpPr>
              <p:sp>
                <p:nvSpPr>
                  <p:cNvPr id="104631" name="Line 148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32" name="Line 148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4" name="Group 1488"/>
                <p:cNvGrpSpPr>
                  <a:grpSpLocks/>
                </p:cNvGrpSpPr>
                <p:nvPr/>
              </p:nvGrpSpPr>
              <p:grpSpPr bwMode="auto">
                <a:xfrm>
                  <a:off x="3500" y="1410"/>
                  <a:ext cx="46" cy="46"/>
                  <a:chOff x="2035" y="1162"/>
                  <a:chExt cx="46" cy="46"/>
                </a:xfrm>
              </p:grpSpPr>
              <p:sp>
                <p:nvSpPr>
                  <p:cNvPr id="104629" name="Line 148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30" name="Line 149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5" name="Group 1491"/>
                <p:cNvGrpSpPr>
                  <a:grpSpLocks/>
                </p:cNvGrpSpPr>
                <p:nvPr/>
              </p:nvGrpSpPr>
              <p:grpSpPr bwMode="auto">
                <a:xfrm>
                  <a:off x="3505" y="1410"/>
                  <a:ext cx="46" cy="46"/>
                  <a:chOff x="2035" y="1162"/>
                  <a:chExt cx="46" cy="46"/>
                </a:xfrm>
              </p:grpSpPr>
              <p:sp>
                <p:nvSpPr>
                  <p:cNvPr id="104627" name="Line 149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28" name="Line 149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6" name="Group 1494"/>
                <p:cNvGrpSpPr>
                  <a:grpSpLocks/>
                </p:cNvGrpSpPr>
                <p:nvPr/>
              </p:nvGrpSpPr>
              <p:grpSpPr bwMode="auto">
                <a:xfrm>
                  <a:off x="3509" y="1410"/>
                  <a:ext cx="46" cy="46"/>
                  <a:chOff x="2035" y="1162"/>
                  <a:chExt cx="46" cy="46"/>
                </a:xfrm>
              </p:grpSpPr>
              <p:sp>
                <p:nvSpPr>
                  <p:cNvPr id="104625" name="Line 149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26" name="Line 149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7" name="Group 1497"/>
                <p:cNvGrpSpPr>
                  <a:grpSpLocks/>
                </p:cNvGrpSpPr>
                <p:nvPr/>
              </p:nvGrpSpPr>
              <p:grpSpPr bwMode="auto">
                <a:xfrm>
                  <a:off x="3523" y="1430"/>
                  <a:ext cx="46" cy="46"/>
                  <a:chOff x="2035" y="1162"/>
                  <a:chExt cx="46" cy="46"/>
                </a:xfrm>
              </p:grpSpPr>
              <p:sp>
                <p:nvSpPr>
                  <p:cNvPr id="104623" name="Line 149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24" name="Line 149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8" name="Group 1500"/>
                <p:cNvGrpSpPr>
                  <a:grpSpLocks/>
                </p:cNvGrpSpPr>
                <p:nvPr/>
              </p:nvGrpSpPr>
              <p:grpSpPr bwMode="auto">
                <a:xfrm>
                  <a:off x="3529" y="1429"/>
                  <a:ext cx="46" cy="46"/>
                  <a:chOff x="2035" y="1162"/>
                  <a:chExt cx="46" cy="46"/>
                </a:xfrm>
              </p:grpSpPr>
              <p:sp>
                <p:nvSpPr>
                  <p:cNvPr id="104621" name="Line 150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22" name="Line 150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59" name="Group 1503"/>
                <p:cNvGrpSpPr>
                  <a:grpSpLocks/>
                </p:cNvGrpSpPr>
                <p:nvPr/>
              </p:nvGrpSpPr>
              <p:grpSpPr bwMode="auto">
                <a:xfrm>
                  <a:off x="3541" y="1439"/>
                  <a:ext cx="46" cy="46"/>
                  <a:chOff x="2035" y="1162"/>
                  <a:chExt cx="46" cy="46"/>
                </a:xfrm>
              </p:grpSpPr>
              <p:sp>
                <p:nvSpPr>
                  <p:cNvPr id="104619" name="Line 150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20" name="Line 150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0" name="Group 1506"/>
                <p:cNvGrpSpPr>
                  <a:grpSpLocks/>
                </p:cNvGrpSpPr>
                <p:nvPr/>
              </p:nvGrpSpPr>
              <p:grpSpPr bwMode="auto">
                <a:xfrm>
                  <a:off x="3554" y="1448"/>
                  <a:ext cx="46" cy="46"/>
                  <a:chOff x="2035" y="1162"/>
                  <a:chExt cx="46" cy="46"/>
                </a:xfrm>
              </p:grpSpPr>
              <p:sp>
                <p:nvSpPr>
                  <p:cNvPr id="104617" name="Line 150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18" name="Line 150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1" name="Group 1509"/>
                <p:cNvGrpSpPr>
                  <a:grpSpLocks/>
                </p:cNvGrpSpPr>
                <p:nvPr/>
              </p:nvGrpSpPr>
              <p:grpSpPr bwMode="auto">
                <a:xfrm>
                  <a:off x="3561" y="1448"/>
                  <a:ext cx="46" cy="46"/>
                  <a:chOff x="2035" y="1162"/>
                  <a:chExt cx="46" cy="46"/>
                </a:xfrm>
              </p:grpSpPr>
              <p:sp>
                <p:nvSpPr>
                  <p:cNvPr id="104615" name="Line 151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16" name="Line 151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2" name="Group 1512"/>
                <p:cNvGrpSpPr>
                  <a:grpSpLocks/>
                </p:cNvGrpSpPr>
                <p:nvPr/>
              </p:nvGrpSpPr>
              <p:grpSpPr bwMode="auto">
                <a:xfrm>
                  <a:off x="3566" y="1448"/>
                  <a:ext cx="46" cy="46"/>
                  <a:chOff x="2035" y="1162"/>
                  <a:chExt cx="46" cy="46"/>
                </a:xfrm>
              </p:grpSpPr>
              <p:sp>
                <p:nvSpPr>
                  <p:cNvPr id="104613" name="Line 151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14" name="Line 151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3" name="Group 1515"/>
                <p:cNvGrpSpPr>
                  <a:grpSpLocks/>
                </p:cNvGrpSpPr>
                <p:nvPr/>
              </p:nvGrpSpPr>
              <p:grpSpPr bwMode="auto">
                <a:xfrm>
                  <a:off x="3572" y="1448"/>
                  <a:ext cx="46" cy="46"/>
                  <a:chOff x="2035" y="1162"/>
                  <a:chExt cx="46" cy="46"/>
                </a:xfrm>
              </p:grpSpPr>
              <p:sp>
                <p:nvSpPr>
                  <p:cNvPr id="104611" name="Line 151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12" name="Line 151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4" name="Group 1518"/>
                <p:cNvGrpSpPr>
                  <a:grpSpLocks/>
                </p:cNvGrpSpPr>
                <p:nvPr/>
              </p:nvGrpSpPr>
              <p:grpSpPr bwMode="auto">
                <a:xfrm>
                  <a:off x="3576" y="1448"/>
                  <a:ext cx="46" cy="46"/>
                  <a:chOff x="2035" y="1162"/>
                  <a:chExt cx="46" cy="46"/>
                </a:xfrm>
              </p:grpSpPr>
              <p:sp>
                <p:nvSpPr>
                  <p:cNvPr id="104609" name="Line 151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10" name="Line 152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5" name="Group 1521"/>
                <p:cNvGrpSpPr>
                  <a:grpSpLocks/>
                </p:cNvGrpSpPr>
                <p:nvPr/>
              </p:nvGrpSpPr>
              <p:grpSpPr bwMode="auto">
                <a:xfrm>
                  <a:off x="3596" y="1448"/>
                  <a:ext cx="46" cy="46"/>
                  <a:chOff x="2035" y="1162"/>
                  <a:chExt cx="46" cy="46"/>
                </a:xfrm>
              </p:grpSpPr>
              <p:sp>
                <p:nvSpPr>
                  <p:cNvPr id="104607" name="Line 152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08" name="Line 152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6" name="Group 1524"/>
                <p:cNvGrpSpPr>
                  <a:grpSpLocks/>
                </p:cNvGrpSpPr>
                <p:nvPr/>
              </p:nvGrpSpPr>
              <p:grpSpPr bwMode="auto">
                <a:xfrm>
                  <a:off x="3600" y="1448"/>
                  <a:ext cx="46" cy="46"/>
                  <a:chOff x="2035" y="1162"/>
                  <a:chExt cx="46" cy="46"/>
                </a:xfrm>
              </p:grpSpPr>
              <p:sp>
                <p:nvSpPr>
                  <p:cNvPr id="104605" name="Line 152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06" name="Line 152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7" name="Group 1527"/>
                <p:cNvGrpSpPr>
                  <a:grpSpLocks/>
                </p:cNvGrpSpPr>
                <p:nvPr/>
              </p:nvGrpSpPr>
              <p:grpSpPr bwMode="auto">
                <a:xfrm>
                  <a:off x="3621" y="1450"/>
                  <a:ext cx="46" cy="46"/>
                  <a:chOff x="2035" y="1162"/>
                  <a:chExt cx="46" cy="46"/>
                </a:xfrm>
              </p:grpSpPr>
              <p:sp>
                <p:nvSpPr>
                  <p:cNvPr id="104603" name="Line 152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04" name="Line 152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8" name="Group 1530"/>
                <p:cNvGrpSpPr>
                  <a:grpSpLocks/>
                </p:cNvGrpSpPr>
                <p:nvPr/>
              </p:nvGrpSpPr>
              <p:grpSpPr bwMode="auto">
                <a:xfrm>
                  <a:off x="3625" y="1448"/>
                  <a:ext cx="46" cy="46"/>
                  <a:chOff x="2035" y="1162"/>
                  <a:chExt cx="46" cy="46"/>
                </a:xfrm>
              </p:grpSpPr>
              <p:sp>
                <p:nvSpPr>
                  <p:cNvPr id="104601" name="Line 153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02" name="Line 153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69" name="Group 1533"/>
                <p:cNvGrpSpPr>
                  <a:grpSpLocks/>
                </p:cNvGrpSpPr>
                <p:nvPr/>
              </p:nvGrpSpPr>
              <p:grpSpPr bwMode="auto">
                <a:xfrm>
                  <a:off x="3646" y="1457"/>
                  <a:ext cx="46" cy="46"/>
                  <a:chOff x="2035" y="1162"/>
                  <a:chExt cx="46" cy="46"/>
                </a:xfrm>
              </p:grpSpPr>
              <p:sp>
                <p:nvSpPr>
                  <p:cNvPr id="104599" name="Line 153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600" name="Line 153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0" name="Group 1536"/>
                <p:cNvGrpSpPr>
                  <a:grpSpLocks/>
                </p:cNvGrpSpPr>
                <p:nvPr/>
              </p:nvGrpSpPr>
              <p:grpSpPr bwMode="auto">
                <a:xfrm>
                  <a:off x="3666" y="1463"/>
                  <a:ext cx="46" cy="46"/>
                  <a:chOff x="2035" y="1162"/>
                  <a:chExt cx="46" cy="46"/>
                </a:xfrm>
              </p:grpSpPr>
              <p:sp>
                <p:nvSpPr>
                  <p:cNvPr id="104597" name="Line 153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98" name="Line 153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1" name="Group 1539"/>
                <p:cNvGrpSpPr>
                  <a:grpSpLocks/>
                </p:cNvGrpSpPr>
                <p:nvPr/>
              </p:nvGrpSpPr>
              <p:grpSpPr bwMode="auto">
                <a:xfrm>
                  <a:off x="3672" y="1463"/>
                  <a:ext cx="46" cy="46"/>
                  <a:chOff x="2035" y="1162"/>
                  <a:chExt cx="46" cy="46"/>
                </a:xfrm>
              </p:grpSpPr>
              <p:sp>
                <p:nvSpPr>
                  <p:cNvPr id="104595" name="Line 154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96" name="Line 154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2" name="Group 1542"/>
                <p:cNvGrpSpPr>
                  <a:grpSpLocks/>
                </p:cNvGrpSpPr>
                <p:nvPr/>
              </p:nvGrpSpPr>
              <p:grpSpPr bwMode="auto">
                <a:xfrm>
                  <a:off x="3676" y="1463"/>
                  <a:ext cx="46" cy="46"/>
                  <a:chOff x="2035" y="1162"/>
                  <a:chExt cx="46" cy="46"/>
                </a:xfrm>
              </p:grpSpPr>
              <p:sp>
                <p:nvSpPr>
                  <p:cNvPr id="104593" name="Line 154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94" name="Line 154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3" name="Group 1545"/>
                <p:cNvGrpSpPr>
                  <a:grpSpLocks/>
                </p:cNvGrpSpPr>
                <p:nvPr/>
              </p:nvGrpSpPr>
              <p:grpSpPr bwMode="auto">
                <a:xfrm>
                  <a:off x="3679" y="1472"/>
                  <a:ext cx="46" cy="46"/>
                  <a:chOff x="2035" y="1162"/>
                  <a:chExt cx="46" cy="46"/>
                </a:xfrm>
              </p:grpSpPr>
              <p:sp>
                <p:nvSpPr>
                  <p:cNvPr id="104591" name="Line 154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92" name="Line 154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4" name="Group 1548"/>
                <p:cNvGrpSpPr>
                  <a:grpSpLocks/>
                </p:cNvGrpSpPr>
                <p:nvPr/>
              </p:nvGrpSpPr>
              <p:grpSpPr bwMode="auto">
                <a:xfrm>
                  <a:off x="3690" y="1480"/>
                  <a:ext cx="46" cy="46"/>
                  <a:chOff x="2035" y="1162"/>
                  <a:chExt cx="46" cy="46"/>
                </a:xfrm>
              </p:grpSpPr>
              <p:sp>
                <p:nvSpPr>
                  <p:cNvPr id="104589" name="Line 154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90" name="Line 155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5" name="Group 1551"/>
                <p:cNvGrpSpPr>
                  <a:grpSpLocks/>
                </p:cNvGrpSpPr>
                <p:nvPr/>
              </p:nvGrpSpPr>
              <p:grpSpPr bwMode="auto">
                <a:xfrm>
                  <a:off x="3696" y="1480"/>
                  <a:ext cx="46" cy="46"/>
                  <a:chOff x="2035" y="1162"/>
                  <a:chExt cx="46" cy="46"/>
                </a:xfrm>
              </p:grpSpPr>
              <p:sp>
                <p:nvSpPr>
                  <p:cNvPr id="104587" name="Line 155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88" name="Line 155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6" name="Group 1554"/>
                <p:cNvGrpSpPr>
                  <a:grpSpLocks/>
                </p:cNvGrpSpPr>
                <p:nvPr/>
              </p:nvGrpSpPr>
              <p:grpSpPr bwMode="auto">
                <a:xfrm>
                  <a:off x="3702" y="1480"/>
                  <a:ext cx="46" cy="46"/>
                  <a:chOff x="2035" y="1162"/>
                  <a:chExt cx="46" cy="46"/>
                </a:xfrm>
              </p:grpSpPr>
              <p:sp>
                <p:nvSpPr>
                  <p:cNvPr id="104585" name="Line 155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86" name="Line 155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7" name="Group 1557"/>
                <p:cNvGrpSpPr>
                  <a:grpSpLocks/>
                </p:cNvGrpSpPr>
                <p:nvPr/>
              </p:nvGrpSpPr>
              <p:grpSpPr bwMode="auto">
                <a:xfrm>
                  <a:off x="3717" y="1480"/>
                  <a:ext cx="46" cy="46"/>
                  <a:chOff x="2035" y="1162"/>
                  <a:chExt cx="46" cy="46"/>
                </a:xfrm>
              </p:grpSpPr>
              <p:sp>
                <p:nvSpPr>
                  <p:cNvPr id="104583" name="Line 155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84" name="Line 155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8" name="Group 1560"/>
                <p:cNvGrpSpPr>
                  <a:grpSpLocks/>
                </p:cNvGrpSpPr>
                <p:nvPr/>
              </p:nvGrpSpPr>
              <p:grpSpPr bwMode="auto">
                <a:xfrm>
                  <a:off x="3724" y="1480"/>
                  <a:ext cx="46" cy="46"/>
                  <a:chOff x="2035" y="1162"/>
                  <a:chExt cx="46" cy="46"/>
                </a:xfrm>
              </p:grpSpPr>
              <p:sp>
                <p:nvSpPr>
                  <p:cNvPr id="104581" name="Line 156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82" name="Line 156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79" name="Group 1563"/>
                <p:cNvGrpSpPr>
                  <a:grpSpLocks/>
                </p:cNvGrpSpPr>
                <p:nvPr/>
              </p:nvGrpSpPr>
              <p:grpSpPr bwMode="auto">
                <a:xfrm>
                  <a:off x="3729" y="1480"/>
                  <a:ext cx="46" cy="46"/>
                  <a:chOff x="2035" y="1162"/>
                  <a:chExt cx="46" cy="46"/>
                </a:xfrm>
              </p:grpSpPr>
              <p:sp>
                <p:nvSpPr>
                  <p:cNvPr id="104579" name="Line 156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80" name="Line 156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0" name="Group 1566"/>
                <p:cNvGrpSpPr>
                  <a:grpSpLocks/>
                </p:cNvGrpSpPr>
                <p:nvPr/>
              </p:nvGrpSpPr>
              <p:grpSpPr bwMode="auto">
                <a:xfrm>
                  <a:off x="3738" y="1480"/>
                  <a:ext cx="46" cy="46"/>
                  <a:chOff x="2035" y="1162"/>
                  <a:chExt cx="46" cy="46"/>
                </a:xfrm>
              </p:grpSpPr>
              <p:sp>
                <p:nvSpPr>
                  <p:cNvPr id="104577" name="Line 156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78" name="Line 156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1" name="Group 1569"/>
                <p:cNvGrpSpPr>
                  <a:grpSpLocks/>
                </p:cNvGrpSpPr>
                <p:nvPr/>
              </p:nvGrpSpPr>
              <p:grpSpPr bwMode="auto">
                <a:xfrm>
                  <a:off x="3756" y="1480"/>
                  <a:ext cx="46" cy="46"/>
                  <a:chOff x="2035" y="1162"/>
                  <a:chExt cx="46" cy="46"/>
                </a:xfrm>
              </p:grpSpPr>
              <p:sp>
                <p:nvSpPr>
                  <p:cNvPr id="104575" name="Line 157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76" name="Line 157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2" name="Group 1572"/>
                <p:cNvGrpSpPr>
                  <a:grpSpLocks/>
                </p:cNvGrpSpPr>
                <p:nvPr/>
              </p:nvGrpSpPr>
              <p:grpSpPr bwMode="auto">
                <a:xfrm>
                  <a:off x="3762" y="1480"/>
                  <a:ext cx="46" cy="46"/>
                  <a:chOff x="2035" y="1162"/>
                  <a:chExt cx="46" cy="46"/>
                </a:xfrm>
              </p:grpSpPr>
              <p:sp>
                <p:nvSpPr>
                  <p:cNvPr id="104573" name="Line 157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74" name="Line 157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3" name="Group 1575"/>
                <p:cNvGrpSpPr>
                  <a:grpSpLocks/>
                </p:cNvGrpSpPr>
                <p:nvPr/>
              </p:nvGrpSpPr>
              <p:grpSpPr bwMode="auto">
                <a:xfrm>
                  <a:off x="3773" y="1480"/>
                  <a:ext cx="46" cy="46"/>
                  <a:chOff x="2035" y="1162"/>
                  <a:chExt cx="46" cy="46"/>
                </a:xfrm>
              </p:grpSpPr>
              <p:sp>
                <p:nvSpPr>
                  <p:cNvPr id="104571" name="Line 157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72" name="Line 157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4" name="Group 1578"/>
                <p:cNvGrpSpPr>
                  <a:grpSpLocks/>
                </p:cNvGrpSpPr>
                <p:nvPr/>
              </p:nvGrpSpPr>
              <p:grpSpPr bwMode="auto">
                <a:xfrm>
                  <a:off x="3783" y="1480"/>
                  <a:ext cx="46" cy="46"/>
                  <a:chOff x="2035" y="1162"/>
                  <a:chExt cx="46" cy="46"/>
                </a:xfrm>
              </p:grpSpPr>
              <p:sp>
                <p:nvSpPr>
                  <p:cNvPr id="104569" name="Line 157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70" name="Line 158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5" name="Group 1581"/>
                <p:cNvGrpSpPr>
                  <a:grpSpLocks/>
                </p:cNvGrpSpPr>
                <p:nvPr/>
              </p:nvGrpSpPr>
              <p:grpSpPr bwMode="auto">
                <a:xfrm>
                  <a:off x="3804" y="1490"/>
                  <a:ext cx="46" cy="46"/>
                  <a:chOff x="2035" y="1162"/>
                  <a:chExt cx="46" cy="46"/>
                </a:xfrm>
              </p:grpSpPr>
              <p:sp>
                <p:nvSpPr>
                  <p:cNvPr id="104567" name="Line 158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68" name="Line 158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6" name="Group 1584"/>
                <p:cNvGrpSpPr>
                  <a:grpSpLocks/>
                </p:cNvGrpSpPr>
                <p:nvPr/>
              </p:nvGrpSpPr>
              <p:grpSpPr bwMode="auto">
                <a:xfrm>
                  <a:off x="3828" y="1502"/>
                  <a:ext cx="46" cy="46"/>
                  <a:chOff x="2035" y="1162"/>
                  <a:chExt cx="46" cy="46"/>
                </a:xfrm>
              </p:grpSpPr>
              <p:sp>
                <p:nvSpPr>
                  <p:cNvPr id="104565" name="Line 158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66" name="Line 158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7" name="Group 1587"/>
                <p:cNvGrpSpPr>
                  <a:grpSpLocks/>
                </p:cNvGrpSpPr>
                <p:nvPr/>
              </p:nvGrpSpPr>
              <p:grpSpPr bwMode="auto">
                <a:xfrm>
                  <a:off x="3843" y="1502"/>
                  <a:ext cx="46" cy="46"/>
                  <a:chOff x="2035" y="1162"/>
                  <a:chExt cx="46" cy="46"/>
                </a:xfrm>
              </p:grpSpPr>
              <p:sp>
                <p:nvSpPr>
                  <p:cNvPr id="104563" name="Line 158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64" name="Line 158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8" name="Group 1590"/>
                <p:cNvGrpSpPr>
                  <a:grpSpLocks/>
                </p:cNvGrpSpPr>
                <p:nvPr/>
              </p:nvGrpSpPr>
              <p:grpSpPr bwMode="auto">
                <a:xfrm>
                  <a:off x="3855" y="1502"/>
                  <a:ext cx="46" cy="46"/>
                  <a:chOff x="2035" y="1162"/>
                  <a:chExt cx="46" cy="46"/>
                </a:xfrm>
              </p:grpSpPr>
              <p:sp>
                <p:nvSpPr>
                  <p:cNvPr id="104561" name="Line 159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62" name="Line 159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89" name="Group 1593"/>
                <p:cNvGrpSpPr>
                  <a:grpSpLocks/>
                </p:cNvGrpSpPr>
                <p:nvPr/>
              </p:nvGrpSpPr>
              <p:grpSpPr bwMode="auto">
                <a:xfrm>
                  <a:off x="3858" y="1502"/>
                  <a:ext cx="46" cy="46"/>
                  <a:chOff x="2035" y="1162"/>
                  <a:chExt cx="46" cy="46"/>
                </a:xfrm>
              </p:grpSpPr>
              <p:sp>
                <p:nvSpPr>
                  <p:cNvPr id="104559" name="Line 159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60" name="Line 159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0" name="Group 1596"/>
                <p:cNvGrpSpPr>
                  <a:grpSpLocks/>
                </p:cNvGrpSpPr>
                <p:nvPr/>
              </p:nvGrpSpPr>
              <p:grpSpPr bwMode="auto">
                <a:xfrm>
                  <a:off x="3874" y="1502"/>
                  <a:ext cx="46" cy="46"/>
                  <a:chOff x="2035" y="1162"/>
                  <a:chExt cx="46" cy="46"/>
                </a:xfrm>
              </p:grpSpPr>
              <p:sp>
                <p:nvSpPr>
                  <p:cNvPr id="104557" name="Line 159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58" name="Line 159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1" name="Group 1599"/>
                <p:cNvGrpSpPr>
                  <a:grpSpLocks/>
                </p:cNvGrpSpPr>
                <p:nvPr/>
              </p:nvGrpSpPr>
              <p:grpSpPr bwMode="auto">
                <a:xfrm>
                  <a:off x="3883" y="1502"/>
                  <a:ext cx="46" cy="46"/>
                  <a:chOff x="2035" y="1162"/>
                  <a:chExt cx="46" cy="46"/>
                </a:xfrm>
              </p:grpSpPr>
              <p:sp>
                <p:nvSpPr>
                  <p:cNvPr id="104555" name="Line 160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56" name="Line 160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2" name="Group 1602"/>
                <p:cNvGrpSpPr>
                  <a:grpSpLocks/>
                </p:cNvGrpSpPr>
                <p:nvPr/>
              </p:nvGrpSpPr>
              <p:grpSpPr bwMode="auto">
                <a:xfrm>
                  <a:off x="3892" y="1502"/>
                  <a:ext cx="46" cy="46"/>
                  <a:chOff x="2035" y="1162"/>
                  <a:chExt cx="46" cy="46"/>
                </a:xfrm>
              </p:grpSpPr>
              <p:sp>
                <p:nvSpPr>
                  <p:cNvPr id="104553" name="Line 160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54" name="Line 160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3" name="Group 1605"/>
                <p:cNvGrpSpPr>
                  <a:grpSpLocks/>
                </p:cNvGrpSpPr>
                <p:nvPr/>
              </p:nvGrpSpPr>
              <p:grpSpPr bwMode="auto">
                <a:xfrm>
                  <a:off x="3915" y="1525"/>
                  <a:ext cx="46" cy="46"/>
                  <a:chOff x="2035" y="1162"/>
                  <a:chExt cx="46" cy="46"/>
                </a:xfrm>
              </p:grpSpPr>
              <p:sp>
                <p:nvSpPr>
                  <p:cNvPr id="104551" name="Line 160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52" name="Line 160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4" name="Group 1608"/>
                <p:cNvGrpSpPr>
                  <a:grpSpLocks/>
                </p:cNvGrpSpPr>
                <p:nvPr/>
              </p:nvGrpSpPr>
              <p:grpSpPr bwMode="auto">
                <a:xfrm>
                  <a:off x="3907" y="1525"/>
                  <a:ext cx="46" cy="46"/>
                  <a:chOff x="2035" y="1162"/>
                  <a:chExt cx="46" cy="46"/>
                </a:xfrm>
              </p:grpSpPr>
              <p:sp>
                <p:nvSpPr>
                  <p:cNvPr id="104549" name="Line 160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50" name="Line 161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5" name="Group 1611"/>
                <p:cNvGrpSpPr>
                  <a:grpSpLocks/>
                </p:cNvGrpSpPr>
                <p:nvPr/>
              </p:nvGrpSpPr>
              <p:grpSpPr bwMode="auto">
                <a:xfrm>
                  <a:off x="3943" y="1525"/>
                  <a:ext cx="46" cy="46"/>
                  <a:chOff x="2035" y="1162"/>
                  <a:chExt cx="46" cy="46"/>
                </a:xfrm>
              </p:grpSpPr>
              <p:sp>
                <p:nvSpPr>
                  <p:cNvPr id="104547" name="Line 161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48" name="Line 161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6" name="Group 1614"/>
                <p:cNvGrpSpPr>
                  <a:grpSpLocks/>
                </p:cNvGrpSpPr>
                <p:nvPr/>
              </p:nvGrpSpPr>
              <p:grpSpPr bwMode="auto">
                <a:xfrm>
                  <a:off x="3949" y="1525"/>
                  <a:ext cx="46" cy="46"/>
                  <a:chOff x="2035" y="1162"/>
                  <a:chExt cx="46" cy="46"/>
                </a:xfrm>
              </p:grpSpPr>
              <p:sp>
                <p:nvSpPr>
                  <p:cNvPr id="104545" name="Line 161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46" name="Line 161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7" name="Group 1617"/>
                <p:cNvGrpSpPr>
                  <a:grpSpLocks/>
                </p:cNvGrpSpPr>
                <p:nvPr/>
              </p:nvGrpSpPr>
              <p:grpSpPr bwMode="auto">
                <a:xfrm>
                  <a:off x="3961" y="1537"/>
                  <a:ext cx="46" cy="46"/>
                  <a:chOff x="2035" y="1162"/>
                  <a:chExt cx="46" cy="46"/>
                </a:xfrm>
              </p:grpSpPr>
              <p:sp>
                <p:nvSpPr>
                  <p:cNvPr id="104543" name="Line 161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44" name="Line 161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8" name="Group 1620"/>
                <p:cNvGrpSpPr>
                  <a:grpSpLocks/>
                </p:cNvGrpSpPr>
                <p:nvPr/>
              </p:nvGrpSpPr>
              <p:grpSpPr bwMode="auto">
                <a:xfrm>
                  <a:off x="4010" y="1547"/>
                  <a:ext cx="46" cy="46"/>
                  <a:chOff x="2035" y="1162"/>
                  <a:chExt cx="46" cy="46"/>
                </a:xfrm>
              </p:grpSpPr>
              <p:sp>
                <p:nvSpPr>
                  <p:cNvPr id="104541" name="Line 162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42" name="Line 162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699" name="Group 1623"/>
                <p:cNvGrpSpPr>
                  <a:grpSpLocks/>
                </p:cNvGrpSpPr>
                <p:nvPr/>
              </p:nvGrpSpPr>
              <p:grpSpPr bwMode="auto">
                <a:xfrm>
                  <a:off x="4025" y="1547"/>
                  <a:ext cx="46" cy="46"/>
                  <a:chOff x="2035" y="1162"/>
                  <a:chExt cx="46" cy="46"/>
                </a:xfrm>
              </p:grpSpPr>
              <p:sp>
                <p:nvSpPr>
                  <p:cNvPr id="104539" name="Line 162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40" name="Line 162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0" name="Group 1626"/>
                <p:cNvGrpSpPr>
                  <a:grpSpLocks/>
                </p:cNvGrpSpPr>
                <p:nvPr/>
              </p:nvGrpSpPr>
              <p:grpSpPr bwMode="auto">
                <a:xfrm>
                  <a:off x="3999" y="1547"/>
                  <a:ext cx="46" cy="46"/>
                  <a:chOff x="2035" y="1162"/>
                  <a:chExt cx="46" cy="46"/>
                </a:xfrm>
              </p:grpSpPr>
              <p:sp>
                <p:nvSpPr>
                  <p:cNvPr id="104537" name="Line 162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38" name="Line 162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1" name="Group 1629"/>
                <p:cNvGrpSpPr>
                  <a:grpSpLocks/>
                </p:cNvGrpSpPr>
                <p:nvPr/>
              </p:nvGrpSpPr>
              <p:grpSpPr bwMode="auto">
                <a:xfrm>
                  <a:off x="3995" y="1547"/>
                  <a:ext cx="46" cy="46"/>
                  <a:chOff x="2035" y="1162"/>
                  <a:chExt cx="46" cy="46"/>
                </a:xfrm>
              </p:grpSpPr>
              <p:sp>
                <p:nvSpPr>
                  <p:cNvPr id="104535" name="Line 163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36" name="Line 163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2" name="Group 1632"/>
                <p:cNvGrpSpPr>
                  <a:grpSpLocks/>
                </p:cNvGrpSpPr>
                <p:nvPr/>
              </p:nvGrpSpPr>
              <p:grpSpPr bwMode="auto">
                <a:xfrm>
                  <a:off x="3989" y="1547"/>
                  <a:ext cx="46" cy="46"/>
                  <a:chOff x="2035" y="1162"/>
                  <a:chExt cx="46" cy="46"/>
                </a:xfrm>
              </p:grpSpPr>
              <p:sp>
                <p:nvSpPr>
                  <p:cNvPr id="104533" name="Line 163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34" name="Line 163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3" name="Group 1635"/>
                <p:cNvGrpSpPr>
                  <a:grpSpLocks/>
                </p:cNvGrpSpPr>
                <p:nvPr/>
              </p:nvGrpSpPr>
              <p:grpSpPr bwMode="auto">
                <a:xfrm>
                  <a:off x="3984" y="1547"/>
                  <a:ext cx="46" cy="46"/>
                  <a:chOff x="2035" y="1162"/>
                  <a:chExt cx="46" cy="46"/>
                </a:xfrm>
              </p:grpSpPr>
              <p:sp>
                <p:nvSpPr>
                  <p:cNvPr id="104531" name="Line 163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32" name="Line 163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4" name="Group 1638"/>
                <p:cNvGrpSpPr>
                  <a:grpSpLocks/>
                </p:cNvGrpSpPr>
                <p:nvPr/>
              </p:nvGrpSpPr>
              <p:grpSpPr bwMode="auto">
                <a:xfrm>
                  <a:off x="3978" y="1547"/>
                  <a:ext cx="46" cy="46"/>
                  <a:chOff x="2035" y="1162"/>
                  <a:chExt cx="46" cy="46"/>
                </a:xfrm>
              </p:grpSpPr>
              <p:sp>
                <p:nvSpPr>
                  <p:cNvPr id="104529" name="Line 163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30" name="Line 164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5" name="Group 1641"/>
                <p:cNvGrpSpPr>
                  <a:grpSpLocks/>
                </p:cNvGrpSpPr>
                <p:nvPr/>
              </p:nvGrpSpPr>
              <p:grpSpPr bwMode="auto">
                <a:xfrm>
                  <a:off x="4041" y="1559"/>
                  <a:ext cx="46" cy="46"/>
                  <a:chOff x="2035" y="1162"/>
                  <a:chExt cx="46" cy="46"/>
                </a:xfrm>
              </p:grpSpPr>
              <p:sp>
                <p:nvSpPr>
                  <p:cNvPr id="104527" name="Line 164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28" name="Line 164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6" name="Group 1644"/>
                <p:cNvGrpSpPr>
                  <a:grpSpLocks/>
                </p:cNvGrpSpPr>
                <p:nvPr/>
              </p:nvGrpSpPr>
              <p:grpSpPr bwMode="auto">
                <a:xfrm>
                  <a:off x="4075" y="1559"/>
                  <a:ext cx="46" cy="46"/>
                  <a:chOff x="2035" y="1162"/>
                  <a:chExt cx="46" cy="46"/>
                </a:xfrm>
              </p:grpSpPr>
              <p:sp>
                <p:nvSpPr>
                  <p:cNvPr id="104525" name="Line 164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26" name="Line 164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7" name="Group 1647"/>
                <p:cNvGrpSpPr>
                  <a:grpSpLocks/>
                </p:cNvGrpSpPr>
                <p:nvPr/>
              </p:nvGrpSpPr>
              <p:grpSpPr bwMode="auto">
                <a:xfrm>
                  <a:off x="4077" y="1559"/>
                  <a:ext cx="46" cy="46"/>
                  <a:chOff x="2035" y="1162"/>
                  <a:chExt cx="46" cy="46"/>
                </a:xfrm>
              </p:grpSpPr>
              <p:sp>
                <p:nvSpPr>
                  <p:cNvPr id="104523" name="Line 164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24" name="Line 164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8" name="Group 1650"/>
                <p:cNvGrpSpPr>
                  <a:grpSpLocks/>
                </p:cNvGrpSpPr>
                <p:nvPr/>
              </p:nvGrpSpPr>
              <p:grpSpPr bwMode="auto">
                <a:xfrm>
                  <a:off x="4092" y="1559"/>
                  <a:ext cx="46" cy="46"/>
                  <a:chOff x="2035" y="1162"/>
                  <a:chExt cx="46" cy="46"/>
                </a:xfrm>
              </p:grpSpPr>
              <p:sp>
                <p:nvSpPr>
                  <p:cNvPr id="104521" name="Line 165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22" name="Line 165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09" name="Group 1653"/>
                <p:cNvGrpSpPr>
                  <a:grpSpLocks/>
                </p:cNvGrpSpPr>
                <p:nvPr/>
              </p:nvGrpSpPr>
              <p:grpSpPr bwMode="auto">
                <a:xfrm>
                  <a:off x="4107" y="1559"/>
                  <a:ext cx="46" cy="46"/>
                  <a:chOff x="2035" y="1162"/>
                  <a:chExt cx="46" cy="46"/>
                </a:xfrm>
              </p:grpSpPr>
              <p:sp>
                <p:nvSpPr>
                  <p:cNvPr id="104519" name="Line 165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20" name="Line 165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0" name="Group 1656"/>
                <p:cNvGrpSpPr>
                  <a:grpSpLocks/>
                </p:cNvGrpSpPr>
                <p:nvPr/>
              </p:nvGrpSpPr>
              <p:grpSpPr bwMode="auto">
                <a:xfrm>
                  <a:off x="4121" y="1559"/>
                  <a:ext cx="46" cy="46"/>
                  <a:chOff x="2035" y="1162"/>
                  <a:chExt cx="46" cy="46"/>
                </a:xfrm>
              </p:grpSpPr>
              <p:sp>
                <p:nvSpPr>
                  <p:cNvPr id="104517" name="Line 165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18" name="Line 165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1" name="Group 1659"/>
                <p:cNvGrpSpPr>
                  <a:grpSpLocks/>
                </p:cNvGrpSpPr>
                <p:nvPr/>
              </p:nvGrpSpPr>
              <p:grpSpPr bwMode="auto">
                <a:xfrm>
                  <a:off x="4127" y="1559"/>
                  <a:ext cx="46" cy="46"/>
                  <a:chOff x="2035" y="1162"/>
                  <a:chExt cx="46" cy="46"/>
                </a:xfrm>
              </p:grpSpPr>
              <p:sp>
                <p:nvSpPr>
                  <p:cNvPr id="104515" name="Line 166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16" name="Line 166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2" name="Group 1662"/>
                <p:cNvGrpSpPr>
                  <a:grpSpLocks/>
                </p:cNvGrpSpPr>
                <p:nvPr/>
              </p:nvGrpSpPr>
              <p:grpSpPr bwMode="auto">
                <a:xfrm>
                  <a:off x="4062" y="1559"/>
                  <a:ext cx="46" cy="46"/>
                  <a:chOff x="2035" y="1162"/>
                  <a:chExt cx="46" cy="46"/>
                </a:xfrm>
              </p:grpSpPr>
              <p:sp>
                <p:nvSpPr>
                  <p:cNvPr id="104513" name="Line 166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14" name="Line 166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3" name="Group 1665"/>
                <p:cNvGrpSpPr>
                  <a:grpSpLocks/>
                </p:cNvGrpSpPr>
                <p:nvPr/>
              </p:nvGrpSpPr>
              <p:grpSpPr bwMode="auto">
                <a:xfrm>
                  <a:off x="4056" y="1559"/>
                  <a:ext cx="46" cy="46"/>
                  <a:chOff x="2035" y="1162"/>
                  <a:chExt cx="46" cy="46"/>
                </a:xfrm>
              </p:grpSpPr>
              <p:sp>
                <p:nvSpPr>
                  <p:cNvPr id="104511" name="Line 166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12" name="Line 166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4" name="Group 1668"/>
                <p:cNvGrpSpPr>
                  <a:grpSpLocks/>
                </p:cNvGrpSpPr>
                <p:nvPr/>
              </p:nvGrpSpPr>
              <p:grpSpPr bwMode="auto">
                <a:xfrm>
                  <a:off x="4052" y="1559"/>
                  <a:ext cx="46" cy="46"/>
                  <a:chOff x="2035" y="1162"/>
                  <a:chExt cx="46" cy="46"/>
                </a:xfrm>
              </p:grpSpPr>
              <p:sp>
                <p:nvSpPr>
                  <p:cNvPr id="104509" name="Line 166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10" name="Line 167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5" name="Group 1671"/>
                <p:cNvGrpSpPr>
                  <a:grpSpLocks/>
                </p:cNvGrpSpPr>
                <p:nvPr/>
              </p:nvGrpSpPr>
              <p:grpSpPr bwMode="auto">
                <a:xfrm>
                  <a:off x="4139" y="1577"/>
                  <a:ext cx="46" cy="46"/>
                  <a:chOff x="2035" y="1162"/>
                  <a:chExt cx="46" cy="46"/>
                </a:xfrm>
              </p:grpSpPr>
              <p:sp>
                <p:nvSpPr>
                  <p:cNvPr id="104507" name="Line 167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08" name="Line 167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6" name="Group 1674"/>
                <p:cNvGrpSpPr>
                  <a:grpSpLocks/>
                </p:cNvGrpSpPr>
                <p:nvPr/>
              </p:nvGrpSpPr>
              <p:grpSpPr bwMode="auto">
                <a:xfrm>
                  <a:off x="4145" y="1577"/>
                  <a:ext cx="46" cy="46"/>
                  <a:chOff x="2035" y="1162"/>
                  <a:chExt cx="46" cy="46"/>
                </a:xfrm>
              </p:grpSpPr>
              <p:sp>
                <p:nvSpPr>
                  <p:cNvPr id="104505" name="Line 167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06" name="Line 167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7" name="Group 1677"/>
                <p:cNvGrpSpPr>
                  <a:grpSpLocks/>
                </p:cNvGrpSpPr>
                <p:nvPr/>
              </p:nvGrpSpPr>
              <p:grpSpPr bwMode="auto">
                <a:xfrm>
                  <a:off x="4150" y="1577"/>
                  <a:ext cx="46" cy="46"/>
                  <a:chOff x="2035" y="1162"/>
                  <a:chExt cx="46" cy="46"/>
                </a:xfrm>
              </p:grpSpPr>
              <p:sp>
                <p:nvSpPr>
                  <p:cNvPr id="104503" name="Line 167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04" name="Line 167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8" name="Group 1680"/>
                <p:cNvGrpSpPr>
                  <a:grpSpLocks/>
                </p:cNvGrpSpPr>
                <p:nvPr/>
              </p:nvGrpSpPr>
              <p:grpSpPr bwMode="auto">
                <a:xfrm>
                  <a:off x="4157" y="1577"/>
                  <a:ext cx="46" cy="46"/>
                  <a:chOff x="2035" y="1162"/>
                  <a:chExt cx="46" cy="46"/>
                </a:xfrm>
              </p:grpSpPr>
              <p:sp>
                <p:nvSpPr>
                  <p:cNvPr id="104501" name="Line 168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02" name="Line 168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19" name="Group 1683"/>
                <p:cNvGrpSpPr>
                  <a:grpSpLocks/>
                </p:cNvGrpSpPr>
                <p:nvPr/>
              </p:nvGrpSpPr>
              <p:grpSpPr bwMode="auto">
                <a:xfrm>
                  <a:off x="4160" y="1577"/>
                  <a:ext cx="46" cy="46"/>
                  <a:chOff x="2035" y="1162"/>
                  <a:chExt cx="46" cy="46"/>
                </a:xfrm>
              </p:grpSpPr>
              <p:sp>
                <p:nvSpPr>
                  <p:cNvPr id="104499" name="Line 168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500" name="Line 168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0" name="Group 1686"/>
                <p:cNvGrpSpPr>
                  <a:grpSpLocks/>
                </p:cNvGrpSpPr>
                <p:nvPr/>
              </p:nvGrpSpPr>
              <p:grpSpPr bwMode="auto">
                <a:xfrm>
                  <a:off x="4163" y="1577"/>
                  <a:ext cx="46" cy="46"/>
                  <a:chOff x="2035" y="1162"/>
                  <a:chExt cx="46" cy="46"/>
                </a:xfrm>
              </p:grpSpPr>
              <p:sp>
                <p:nvSpPr>
                  <p:cNvPr id="104497" name="Line 168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98" name="Line 168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1" name="Group 1689"/>
                <p:cNvGrpSpPr>
                  <a:grpSpLocks/>
                </p:cNvGrpSpPr>
                <p:nvPr/>
              </p:nvGrpSpPr>
              <p:grpSpPr bwMode="auto">
                <a:xfrm>
                  <a:off x="4183" y="1593"/>
                  <a:ext cx="46" cy="46"/>
                  <a:chOff x="2035" y="1162"/>
                  <a:chExt cx="46" cy="46"/>
                </a:xfrm>
              </p:grpSpPr>
              <p:sp>
                <p:nvSpPr>
                  <p:cNvPr id="104495" name="Line 169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96" name="Line 169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2" name="Group 1692"/>
                <p:cNvGrpSpPr>
                  <a:grpSpLocks/>
                </p:cNvGrpSpPr>
                <p:nvPr/>
              </p:nvGrpSpPr>
              <p:grpSpPr bwMode="auto">
                <a:xfrm>
                  <a:off x="4199" y="1593"/>
                  <a:ext cx="46" cy="46"/>
                  <a:chOff x="2035" y="1162"/>
                  <a:chExt cx="46" cy="46"/>
                </a:xfrm>
              </p:grpSpPr>
              <p:sp>
                <p:nvSpPr>
                  <p:cNvPr id="104493" name="Line 169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94" name="Line 169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3" name="Group 1695"/>
                <p:cNvGrpSpPr>
                  <a:grpSpLocks/>
                </p:cNvGrpSpPr>
                <p:nvPr/>
              </p:nvGrpSpPr>
              <p:grpSpPr bwMode="auto">
                <a:xfrm>
                  <a:off x="4203" y="1593"/>
                  <a:ext cx="46" cy="46"/>
                  <a:chOff x="2035" y="1162"/>
                  <a:chExt cx="46" cy="46"/>
                </a:xfrm>
              </p:grpSpPr>
              <p:sp>
                <p:nvSpPr>
                  <p:cNvPr id="104491" name="Line 169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92" name="Line 169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4" name="Group 1698"/>
                <p:cNvGrpSpPr>
                  <a:grpSpLocks/>
                </p:cNvGrpSpPr>
                <p:nvPr/>
              </p:nvGrpSpPr>
              <p:grpSpPr bwMode="auto">
                <a:xfrm>
                  <a:off x="4208" y="1593"/>
                  <a:ext cx="46" cy="46"/>
                  <a:chOff x="2035" y="1162"/>
                  <a:chExt cx="46" cy="46"/>
                </a:xfrm>
              </p:grpSpPr>
              <p:sp>
                <p:nvSpPr>
                  <p:cNvPr id="104489" name="Line 169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90" name="Line 170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5" name="Group 1701"/>
                <p:cNvGrpSpPr>
                  <a:grpSpLocks/>
                </p:cNvGrpSpPr>
                <p:nvPr/>
              </p:nvGrpSpPr>
              <p:grpSpPr bwMode="auto">
                <a:xfrm>
                  <a:off x="4224" y="1593"/>
                  <a:ext cx="46" cy="46"/>
                  <a:chOff x="2035" y="1162"/>
                  <a:chExt cx="46" cy="46"/>
                </a:xfrm>
              </p:grpSpPr>
              <p:sp>
                <p:nvSpPr>
                  <p:cNvPr id="104487" name="Line 170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88" name="Line 170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6" name="Group 1704"/>
                <p:cNvGrpSpPr>
                  <a:grpSpLocks/>
                </p:cNvGrpSpPr>
                <p:nvPr/>
              </p:nvGrpSpPr>
              <p:grpSpPr bwMode="auto">
                <a:xfrm>
                  <a:off x="4229" y="1593"/>
                  <a:ext cx="46" cy="46"/>
                  <a:chOff x="2035" y="1162"/>
                  <a:chExt cx="46" cy="46"/>
                </a:xfrm>
              </p:grpSpPr>
              <p:sp>
                <p:nvSpPr>
                  <p:cNvPr id="104485" name="Line 170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86" name="Line 170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7" name="Group 1707"/>
                <p:cNvGrpSpPr>
                  <a:grpSpLocks/>
                </p:cNvGrpSpPr>
                <p:nvPr/>
              </p:nvGrpSpPr>
              <p:grpSpPr bwMode="auto">
                <a:xfrm>
                  <a:off x="4232" y="1593"/>
                  <a:ext cx="46" cy="46"/>
                  <a:chOff x="2035" y="1162"/>
                  <a:chExt cx="46" cy="46"/>
                </a:xfrm>
              </p:grpSpPr>
              <p:sp>
                <p:nvSpPr>
                  <p:cNvPr id="104483" name="Line 170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84" name="Line 170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8" name="Group 1710"/>
                <p:cNvGrpSpPr>
                  <a:grpSpLocks/>
                </p:cNvGrpSpPr>
                <p:nvPr/>
              </p:nvGrpSpPr>
              <p:grpSpPr bwMode="auto">
                <a:xfrm>
                  <a:off x="4245" y="1593"/>
                  <a:ext cx="46" cy="46"/>
                  <a:chOff x="2035" y="1162"/>
                  <a:chExt cx="46" cy="46"/>
                </a:xfrm>
              </p:grpSpPr>
              <p:sp>
                <p:nvSpPr>
                  <p:cNvPr id="104481" name="Line 171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82" name="Line 171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29" name="Group 1713"/>
                <p:cNvGrpSpPr>
                  <a:grpSpLocks/>
                </p:cNvGrpSpPr>
                <p:nvPr/>
              </p:nvGrpSpPr>
              <p:grpSpPr bwMode="auto">
                <a:xfrm>
                  <a:off x="4251" y="1660"/>
                  <a:ext cx="46" cy="46"/>
                  <a:chOff x="2035" y="1162"/>
                  <a:chExt cx="46" cy="46"/>
                </a:xfrm>
              </p:grpSpPr>
              <p:sp>
                <p:nvSpPr>
                  <p:cNvPr id="104479" name="Line 171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80" name="Line 171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0" name="Group 1716"/>
                <p:cNvGrpSpPr>
                  <a:grpSpLocks/>
                </p:cNvGrpSpPr>
                <p:nvPr/>
              </p:nvGrpSpPr>
              <p:grpSpPr bwMode="auto">
                <a:xfrm>
                  <a:off x="4272" y="1660"/>
                  <a:ext cx="46" cy="46"/>
                  <a:chOff x="2035" y="1162"/>
                  <a:chExt cx="46" cy="46"/>
                </a:xfrm>
              </p:grpSpPr>
              <p:sp>
                <p:nvSpPr>
                  <p:cNvPr id="104477" name="Line 171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78" name="Line 171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1" name="Group 1719"/>
                <p:cNvGrpSpPr>
                  <a:grpSpLocks/>
                </p:cNvGrpSpPr>
                <p:nvPr/>
              </p:nvGrpSpPr>
              <p:grpSpPr bwMode="auto">
                <a:xfrm>
                  <a:off x="4275" y="1660"/>
                  <a:ext cx="46" cy="46"/>
                  <a:chOff x="2035" y="1162"/>
                  <a:chExt cx="46" cy="46"/>
                </a:xfrm>
              </p:grpSpPr>
              <p:sp>
                <p:nvSpPr>
                  <p:cNvPr id="104475" name="Line 172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76" name="Line 172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2" name="Group 1722"/>
                <p:cNvGrpSpPr>
                  <a:grpSpLocks/>
                </p:cNvGrpSpPr>
                <p:nvPr/>
              </p:nvGrpSpPr>
              <p:grpSpPr bwMode="auto">
                <a:xfrm>
                  <a:off x="4279" y="1660"/>
                  <a:ext cx="46" cy="46"/>
                  <a:chOff x="2035" y="1162"/>
                  <a:chExt cx="46" cy="46"/>
                </a:xfrm>
              </p:grpSpPr>
              <p:sp>
                <p:nvSpPr>
                  <p:cNvPr id="104473" name="Line 172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74" name="Line 172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3" name="Group 1725"/>
                <p:cNvGrpSpPr>
                  <a:grpSpLocks/>
                </p:cNvGrpSpPr>
                <p:nvPr/>
              </p:nvGrpSpPr>
              <p:grpSpPr bwMode="auto">
                <a:xfrm>
                  <a:off x="4284" y="1660"/>
                  <a:ext cx="46" cy="46"/>
                  <a:chOff x="2035" y="1162"/>
                  <a:chExt cx="46" cy="46"/>
                </a:xfrm>
              </p:grpSpPr>
              <p:sp>
                <p:nvSpPr>
                  <p:cNvPr id="104471" name="Line 172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72" name="Line 172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4" name="Group 1728"/>
                <p:cNvGrpSpPr>
                  <a:grpSpLocks/>
                </p:cNvGrpSpPr>
                <p:nvPr/>
              </p:nvGrpSpPr>
              <p:grpSpPr bwMode="auto">
                <a:xfrm>
                  <a:off x="4296" y="1660"/>
                  <a:ext cx="46" cy="46"/>
                  <a:chOff x="2035" y="1162"/>
                  <a:chExt cx="46" cy="46"/>
                </a:xfrm>
              </p:grpSpPr>
              <p:sp>
                <p:nvSpPr>
                  <p:cNvPr id="104469" name="Line 172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70" name="Line 173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5" name="Group 1731"/>
                <p:cNvGrpSpPr>
                  <a:grpSpLocks/>
                </p:cNvGrpSpPr>
                <p:nvPr/>
              </p:nvGrpSpPr>
              <p:grpSpPr bwMode="auto">
                <a:xfrm>
                  <a:off x="4299" y="1660"/>
                  <a:ext cx="46" cy="46"/>
                  <a:chOff x="2035" y="1162"/>
                  <a:chExt cx="46" cy="46"/>
                </a:xfrm>
              </p:grpSpPr>
              <p:sp>
                <p:nvSpPr>
                  <p:cNvPr id="104467" name="Line 173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68" name="Line 173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6" name="Group 1734"/>
                <p:cNvGrpSpPr>
                  <a:grpSpLocks/>
                </p:cNvGrpSpPr>
                <p:nvPr/>
              </p:nvGrpSpPr>
              <p:grpSpPr bwMode="auto">
                <a:xfrm>
                  <a:off x="4304" y="1660"/>
                  <a:ext cx="46" cy="46"/>
                  <a:chOff x="2035" y="1162"/>
                  <a:chExt cx="46" cy="46"/>
                </a:xfrm>
              </p:grpSpPr>
              <p:sp>
                <p:nvSpPr>
                  <p:cNvPr id="104465" name="Line 173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66" name="Line 173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7" name="Group 1737"/>
                <p:cNvGrpSpPr>
                  <a:grpSpLocks/>
                </p:cNvGrpSpPr>
                <p:nvPr/>
              </p:nvGrpSpPr>
              <p:grpSpPr bwMode="auto">
                <a:xfrm>
                  <a:off x="4310" y="1660"/>
                  <a:ext cx="46" cy="46"/>
                  <a:chOff x="2035" y="1162"/>
                  <a:chExt cx="46" cy="46"/>
                </a:xfrm>
              </p:grpSpPr>
              <p:sp>
                <p:nvSpPr>
                  <p:cNvPr id="104463" name="Line 173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64" name="Line 173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8" name="Group 1740"/>
                <p:cNvGrpSpPr>
                  <a:grpSpLocks/>
                </p:cNvGrpSpPr>
                <p:nvPr/>
              </p:nvGrpSpPr>
              <p:grpSpPr bwMode="auto">
                <a:xfrm>
                  <a:off x="4320" y="1660"/>
                  <a:ext cx="46" cy="46"/>
                  <a:chOff x="2035" y="1162"/>
                  <a:chExt cx="46" cy="46"/>
                </a:xfrm>
              </p:grpSpPr>
              <p:sp>
                <p:nvSpPr>
                  <p:cNvPr id="104461" name="Line 174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62" name="Line 174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39" name="Group 1743"/>
                <p:cNvGrpSpPr>
                  <a:grpSpLocks/>
                </p:cNvGrpSpPr>
                <p:nvPr/>
              </p:nvGrpSpPr>
              <p:grpSpPr bwMode="auto">
                <a:xfrm>
                  <a:off x="4332" y="1660"/>
                  <a:ext cx="46" cy="46"/>
                  <a:chOff x="2035" y="1162"/>
                  <a:chExt cx="46" cy="46"/>
                </a:xfrm>
              </p:grpSpPr>
              <p:sp>
                <p:nvSpPr>
                  <p:cNvPr id="104459" name="Line 174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60" name="Line 174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0" name="Group 1746"/>
                <p:cNvGrpSpPr>
                  <a:grpSpLocks/>
                </p:cNvGrpSpPr>
                <p:nvPr/>
              </p:nvGrpSpPr>
              <p:grpSpPr bwMode="auto">
                <a:xfrm>
                  <a:off x="4338" y="1660"/>
                  <a:ext cx="46" cy="46"/>
                  <a:chOff x="2035" y="1162"/>
                  <a:chExt cx="46" cy="46"/>
                </a:xfrm>
              </p:grpSpPr>
              <p:sp>
                <p:nvSpPr>
                  <p:cNvPr id="104457" name="Line 174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58" name="Line 174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1" name="Group 1749"/>
                <p:cNvGrpSpPr>
                  <a:grpSpLocks/>
                </p:cNvGrpSpPr>
                <p:nvPr/>
              </p:nvGrpSpPr>
              <p:grpSpPr bwMode="auto">
                <a:xfrm>
                  <a:off x="4359" y="1687"/>
                  <a:ext cx="46" cy="46"/>
                  <a:chOff x="2035" y="1162"/>
                  <a:chExt cx="46" cy="46"/>
                </a:xfrm>
              </p:grpSpPr>
              <p:sp>
                <p:nvSpPr>
                  <p:cNvPr id="104455" name="Line 175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56" name="Line 175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2" name="Group 1752"/>
                <p:cNvGrpSpPr>
                  <a:grpSpLocks/>
                </p:cNvGrpSpPr>
                <p:nvPr/>
              </p:nvGrpSpPr>
              <p:grpSpPr bwMode="auto">
                <a:xfrm>
                  <a:off x="4385" y="1687"/>
                  <a:ext cx="46" cy="46"/>
                  <a:chOff x="2035" y="1162"/>
                  <a:chExt cx="46" cy="46"/>
                </a:xfrm>
              </p:grpSpPr>
              <p:sp>
                <p:nvSpPr>
                  <p:cNvPr id="104453" name="Line 175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54" name="Line 175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3" name="Group 1755"/>
                <p:cNvGrpSpPr>
                  <a:grpSpLocks/>
                </p:cNvGrpSpPr>
                <p:nvPr/>
              </p:nvGrpSpPr>
              <p:grpSpPr bwMode="auto">
                <a:xfrm>
                  <a:off x="4412" y="1687"/>
                  <a:ext cx="46" cy="46"/>
                  <a:chOff x="2035" y="1162"/>
                  <a:chExt cx="46" cy="46"/>
                </a:xfrm>
              </p:grpSpPr>
              <p:sp>
                <p:nvSpPr>
                  <p:cNvPr id="104451" name="Line 175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52" name="Line 175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4" name="Group 1758"/>
                <p:cNvGrpSpPr>
                  <a:grpSpLocks/>
                </p:cNvGrpSpPr>
                <p:nvPr/>
              </p:nvGrpSpPr>
              <p:grpSpPr bwMode="auto">
                <a:xfrm>
                  <a:off x="4419" y="1687"/>
                  <a:ext cx="46" cy="46"/>
                  <a:chOff x="2035" y="1162"/>
                  <a:chExt cx="46" cy="46"/>
                </a:xfrm>
              </p:grpSpPr>
              <p:sp>
                <p:nvSpPr>
                  <p:cNvPr id="104449" name="Line 175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50" name="Line 176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5" name="Group 1761"/>
                <p:cNvGrpSpPr>
                  <a:grpSpLocks/>
                </p:cNvGrpSpPr>
                <p:nvPr/>
              </p:nvGrpSpPr>
              <p:grpSpPr bwMode="auto">
                <a:xfrm>
                  <a:off x="4431" y="1687"/>
                  <a:ext cx="46" cy="46"/>
                  <a:chOff x="2035" y="1162"/>
                  <a:chExt cx="46" cy="46"/>
                </a:xfrm>
              </p:grpSpPr>
              <p:sp>
                <p:nvSpPr>
                  <p:cNvPr id="35839" name="Line 176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104448" name="Line 176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6" name="Group 1764"/>
                <p:cNvGrpSpPr>
                  <a:grpSpLocks/>
                </p:cNvGrpSpPr>
                <p:nvPr/>
              </p:nvGrpSpPr>
              <p:grpSpPr bwMode="auto">
                <a:xfrm>
                  <a:off x="4445" y="1722"/>
                  <a:ext cx="46" cy="46"/>
                  <a:chOff x="2035" y="1162"/>
                  <a:chExt cx="46" cy="46"/>
                </a:xfrm>
              </p:grpSpPr>
              <p:sp>
                <p:nvSpPr>
                  <p:cNvPr id="35837" name="Line 176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38" name="Line 176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7" name="Group 1767"/>
                <p:cNvGrpSpPr>
                  <a:grpSpLocks/>
                </p:cNvGrpSpPr>
                <p:nvPr/>
              </p:nvGrpSpPr>
              <p:grpSpPr bwMode="auto">
                <a:xfrm>
                  <a:off x="4457" y="1722"/>
                  <a:ext cx="46" cy="46"/>
                  <a:chOff x="2035" y="1162"/>
                  <a:chExt cx="46" cy="46"/>
                </a:xfrm>
              </p:grpSpPr>
              <p:sp>
                <p:nvSpPr>
                  <p:cNvPr id="35835" name="Line 176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36" name="Line 176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8" name="Group 1770"/>
                <p:cNvGrpSpPr>
                  <a:grpSpLocks/>
                </p:cNvGrpSpPr>
                <p:nvPr/>
              </p:nvGrpSpPr>
              <p:grpSpPr bwMode="auto">
                <a:xfrm>
                  <a:off x="4463" y="1722"/>
                  <a:ext cx="46" cy="46"/>
                  <a:chOff x="2035" y="1162"/>
                  <a:chExt cx="46" cy="46"/>
                </a:xfrm>
              </p:grpSpPr>
              <p:sp>
                <p:nvSpPr>
                  <p:cNvPr id="35833" name="Line 177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34" name="Line 177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49" name="Group 1773"/>
                <p:cNvGrpSpPr>
                  <a:grpSpLocks/>
                </p:cNvGrpSpPr>
                <p:nvPr/>
              </p:nvGrpSpPr>
              <p:grpSpPr bwMode="auto">
                <a:xfrm>
                  <a:off x="4469" y="1722"/>
                  <a:ext cx="46" cy="46"/>
                  <a:chOff x="2035" y="1162"/>
                  <a:chExt cx="46" cy="46"/>
                </a:xfrm>
              </p:grpSpPr>
              <p:sp>
                <p:nvSpPr>
                  <p:cNvPr id="35831" name="Line 177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32" name="Line 177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0" name="Group 1776"/>
                <p:cNvGrpSpPr>
                  <a:grpSpLocks/>
                </p:cNvGrpSpPr>
                <p:nvPr/>
              </p:nvGrpSpPr>
              <p:grpSpPr bwMode="auto">
                <a:xfrm>
                  <a:off x="4475" y="1722"/>
                  <a:ext cx="46" cy="46"/>
                  <a:chOff x="2035" y="1162"/>
                  <a:chExt cx="46" cy="46"/>
                </a:xfrm>
              </p:grpSpPr>
              <p:sp>
                <p:nvSpPr>
                  <p:cNvPr id="35829" name="Line 177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30" name="Line 177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1" name="Group 1779"/>
                <p:cNvGrpSpPr>
                  <a:grpSpLocks/>
                </p:cNvGrpSpPr>
                <p:nvPr/>
              </p:nvGrpSpPr>
              <p:grpSpPr bwMode="auto">
                <a:xfrm>
                  <a:off x="4480" y="1722"/>
                  <a:ext cx="46" cy="46"/>
                  <a:chOff x="2035" y="1162"/>
                  <a:chExt cx="46" cy="46"/>
                </a:xfrm>
              </p:grpSpPr>
              <p:sp>
                <p:nvSpPr>
                  <p:cNvPr id="35827" name="Line 178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28" name="Line 178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2" name="Group 1782"/>
                <p:cNvGrpSpPr>
                  <a:grpSpLocks/>
                </p:cNvGrpSpPr>
                <p:nvPr/>
              </p:nvGrpSpPr>
              <p:grpSpPr bwMode="auto">
                <a:xfrm>
                  <a:off x="4492" y="1722"/>
                  <a:ext cx="46" cy="46"/>
                  <a:chOff x="2035" y="1162"/>
                  <a:chExt cx="46" cy="46"/>
                </a:xfrm>
              </p:grpSpPr>
              <p:sp>
                <p:nvSpPr>
                  <p:cNvPr id="35825" name="Line 178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26" name="Line 178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3" name="Group 1785"/>
                <p:cNvGrpSpPr>
                  <a:grpSpLocks/>
                </p:cNvGrpSpPr>
                <p:nvPr/>
              </p:nvGrpSpPr>
              <p:grpSpPr bwMode="auto">
                <a:xfrm>
                  <a:off x="4510" y="1722"/>
                  <a:ext cx="46" cy="46"/>
                  <a:chOff x="2035" y="1162"/>
                  <a:chExt cx="46" cy="46"/>
                </a:xfrm>
              </p:grpSpPr>
              <p:sp>
                <p:nvSpPr>
                  <p:cNvPr id="35823" name="Line 178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24" name="Line 178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4" name="Group 1788"/>
                <p:cNvGrpSpPr>
                  <a:grpSpLocks/>
                </p:cNvGrpSpPr>
                <p:nvPr/>
              </p:nvGrpSpPr>
              <p:grpSpPr bwMode="auto">
                <a:xfrm>
                  <a:off x="4522" y="1722"/>
                  <a:ext cx="46" cy="46"/>
                  <a:chOff x="2035" y="1162"/>
                  <a:chExt cx="46" cy="46"/>
                </a:xfrm>
              </p:grpSpPr>
              <p:sp>
                <p:nvSpPr>
                  <p:cNvPr id="35821" name="Line 178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22" name="Line 179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5" name="Group 1791"/>
                <p:cNvGrpSpPr>
                  <a:grpSpLocks/>
                </p:cNvGrpSpPr>
                <p:nvPr/>
              </p:nvGrpSpPr>
              <p:grpSpPr bwMode="auto">
                <a:xfrm>
                  <a:off x="4529" y="1722"/>
                  <a:ext cx="46" cy="46"/>
                  <a:chOff x="2035" y="1162"/>
                  <a:chExt cx="46" cy="46"/>
                </a:xfrm>
              </p:grpSpPr>
              <p:sp>
                <p:nvSpPr>
                  <p:cNvPr id="35819" name="Line 179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20" name="Line 179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6" name="Group 1794"/>
                <p:cNvGrpSpPr>
                  <a:grpSpLocks/>
                </p:cNvGrpSpPr>
                <p:nvPr/>
              </p:nvGrpSpPr>
              <p:grpSpPr bwMode="auto">
                <a:xfrm>
                  <a:off x="4541" y="1722"/>
                  <a:ext cx="46" cy="46"/>
                  <a:chOff x="2035" y="1162"/>
                  <a:chExt cx="46" cy="46"/>
                </a:xfrm>
              </p:grpSpPr>
              <p:sp>
                <p:nvSpPr>
                  <p:cNvPr id="35817" name="Line 179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18" name="Line 179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7" name="Group 1797"/>
                <p:cNvGrpSpPr>
                  <a:grpSpLocks/>
                </p:cNvGrpSpPr>
                <p:nvPr/>
              </p:nvGrpSpPr>
              <p:grpSpPr bwMode="auto">
                <a:xfrm>
                  <a:off x="4547" y="1722"/>
                  <a:ext cx="46" cy="46"/>
                  <a:chOff x="2035" y="1162"/>
                  <a:chExt cx="46" cy="46"/>
                </a:xfrm>
              </p:grpSpPr>
              <p:sp>
                <p:nvSpPr>
                  <p:cNvPr id="35815" name="Line 179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16" name="Line 179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8" name="Group 1800"/>
                <p:cNvGrpSpPr>
                  <a:grpSpLocks/>
                </p:cNvGrpSpPr>
                <p:nvPr/>
              </p:nvGrpSpPr>
              <p:grpSpPr bwMode="auto">
                <a:xfrm>
                  <a:off x="4552" y="1722"/>
                  <a:ext cx="46" cy="46"/>
                  <a:chOff x="2035" y="1162"/>
                  <a:chExt cx="46" cy="46"/>
                </a:xfrm>
              </p:grpSpPr>
              <p:sp>
                <p:nvSpPr>
                  <p:cNvPr id="35813" name="Line 180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14" name="Line 180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59" name="Group 1803"/>
                <p:cNvGrpSpPr>
                  <a:grpSpLocks/>
                </p:cNvGrpSpPr>
                <p:nvPr/>
              </p:nvGrpSpPr>
              <p:grpSpPr bwMode="auto">
                <a:xfrm>
                  <a:off x="4564" y="1722"/>
                  <a:ext cx="46" cy="46"/>
                  <a:chOff x="2035" y="1162"/>
                  <a:chExt cx="46" cy="46"/>
                </a:xfrm>
              </p:grpSpPr>
              <p:sp>
                <p:nvSpPr>
                  <p:cNvPr id="35811" name="Line 180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12" name="Line 180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0" name="Group 1806"/>
                <p:cNvGrpSpPr>
                  <a:grpSpLocks/>
                </p:cNvGrpSpPr>
                <p:nvPr/>
              </p:nvGrpSpPr>
              <p:grpSpPr bwMode="auto">
                <a:xfrm>
                  <a:off x="4586" y="1722"/>
                  <a:ext cx="46" cy="46"/>
                  <a:chOff x="2035" y="1162"/>
                  <a:chExt cx="46" cy="46"/>
                </a:xfrm>
              </p:grpSpPr>
              <p:sp>
                <p:nvSpPr>
                  <p:cNvPr id="35809" name="Line 180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10" name="Line 180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1" name="Group 1809"/>
                <p:cNvGrpSpPr>
                  <a:grpSpLocks/>
                </p:cNvGrpSpPr>
                <p:nvPr/>
              </p:nvGrpSpPr>
              <p:grpSpPr bwMode="auto">
                <a:xfrm>
                  <a:off x="4591" y="1722"/>
                  <a:ext cx="46" cy="46"/>
                  <a:chOff x="2035" y="1162"/>
                  <a:chExt cx="46" cy="46"/>
                </a:xfrm>
              </p:grpSpPr>
              <p:sp>
                <p:nvSpPr>
                  <p:cNvPr id="35807" name="Line 181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08" name="Line 181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2" name="Group 1812"/>
                <p:cNvGrpSpPr>
                  <a:grpSpLocks/>
                </p:cNvGrpSpPr>
                <p:nvPr/>
              </p:nvGrpSpPr>
              <p:grpSpPr bwMode="auto">
                <a:xfrm>
                  <a:off x="4603" y="1722"/>
                  <a:ext cx="46" cy="46"/>
                  <a:chOff x="2035" y="1162"/>
                  <a:chExt cx="46" cy="46"/>
                </a:xfrm>
              </p:grpSpPr>
              <p:sp>
                <p:nvSpPr>
                  <p:cNvPr id="35805" name="Line 181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06" name="Line 181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3" name="Group 1815"/>
                <p:cNvGrpSpPr>
                  <a:grpSpLocks/>
                </p:cNvGrpSpPr>
                <p:nvPr/>
              </p:nvGrpSpPr>
              <p:grpSpPr bwMode="auto">
                <a:xfrm>
                  <a:off x="4625" y="1722"/>
                  <a:ext cx="46" cy="46"/>
                  <a:chOff x="2035" y="1162"/>
                  <a:chExt cx="46" cy="46"/>
                </a:xfrm>
              </p:grpSpPr>
              <p:sp>
                <p:nvSpPr>
                  <p:cNvPr id="35803" name="Line 181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04" name="Line 181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4" name="Group 1818"/>
                <p:cNvGrpSpPr>
                  <a:grpSpLocks/>
                </p:cNvGrpSpPr>
                <p:nvPr/>
              </p:nvGrpSpPr>
              <p:grpSpPr bwMode="auto">
                <a:xfrm>
                  <a:off x="4636" y="1722"/>
                  <a:ext cx="46" cy="46"/>
                  <a:chOff x="2035" y="1162"/>
                  <a:chExt cx="46" cy="46"/>
                </a:xfrm>
              </p:grpSpPr>
              <p:sp>
                <p:nvSpPr>
                  <p:cNvPr id="35801" name="Line 181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02" name="Line 182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5" name="Group 1821"/>
                <p:cNvGrpSpPr>
                  <a:grpSpLocks/>
                </p:cNvGrpSpPr>
                <p:nvPr/>
              </p:nvGrpSpPr>
              <p:grpSpPr bwMode="auto">
                <a:xfrm>
                  <a:off x="4646" y="1722"/>
                  <a:ext cx="46" cy="46"/>
                  <a:chOff x="2035" y="1162"/>
                  <a:chExt cx="46" cy="46"/>
                </a:xfrm>
              </p:grpSpPr>
              <p:sp>
                <p:nvSpPr>
                  <p:cNvPr id="35799" name="Line 182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800" name="Line 182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6" name="Group 1824"/>
                <p:cNvGrpSpPr>
                  <a:grpSpLocks/>
                </p:cNvGrpSpPr>
                <p:nvPr/>
              </p:nvGrpSpPr>
              <p:grpSpPr bwMode="auto">
                <a:xfrm>
                  <a:off x="4658" y="1722"/>
                  <a:ext cx="46" cy="46"/>
                  <a:chOff x="2035" y="1162"/>
                  <a:chExt cx="46" cy="46"/>
                </a:xfrm>
              </p:grpSpPr>
              <p:sp>
                <p:nvSpPr>
                  <p:cNvPr id="35797" name="Line 182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98" name="Line 182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7" name="Group 1827"/>
                <p:cNvGrpSpPr>
                  <a:grpSpLocks/>
                </p:cNvGrpSpPr>
                <p:nvPr/>
              </p:nvGrpSpPr>
              <p:grpSpPr bwMode="auto">
                <a:xfrm>
                  <a:off x="4685" y="1722"/>
                  <a:ext cx="46" cy="46"/>
                  <a:chOff x="2035" y="1162"/>
                  <a:chExt cx="46" cy="46"/>
                </a:xfrm>
              </p:grpSpPr>
              <p:sp>
                <p:nvSpPr>
                  <p:cNvPr id="35795" name="Line 1828"/>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96" name="Line 1829"/>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8" name="Group 1830"/>
                <p:cNvGrpSpPr>
                  <a:grpSpLocks/>
                </p:cNvGrpSpPr>
                <p:nvPr/>
              </p:nvGrpSpPr>
              <p:grpSpPr bwMode="auto">
                <a:xfrm>
                  <a:off x="4697" y="1722"/>
                  <a:ext cx="46" cy="46"/>
                  <a:chOff x="2035" y="1162"/>
                  <a:chExt cx="46" cy="46"/>
                </a:xfrm>
              </p:grpSpPr>
              <p:sp>
                <p:nvSpPr>
                  <p:cNvPr id="35793" name="Line 1831"/>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94" name="Line 1832"/>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69" name="Group 1833"/>
                <p:cNvGrpSpPr>
                  <a:grpSpLocks/>
                </p:cNvGrpSpPr>
                <p:nvPr/>
              </p:nvGrpSpPr>
              <p:grpSpPr bwMode="auto">
                <a:xfrm>
                  <a:off x="4744" y="1722"/>
                  <a:ext cx="46" cy="46"/>
                  <a:chOff x="2035" y="1162"/>
                  <a:chExt cx="46" cy="46"/>
                </a:xfrm>
              </p:grpSpPr>
              <p:sp>
                <p:nvSpPr>
                  <p:cNvPr id="35791" name="Line 1834"/>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92" name="Line 1835"/>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70" name="Group 1836"/>
                <p:cNvGrpSpPr>
                  <a:grpSpLocks/>
                </p:cNvGrpSpPr>
                <p:nvPr/>
              </p:nvGrpSpPr>
              <p:grpSpPr bwMode="auto">
                <a:xfrm>
                  <a:off x="4750" y="1722"/>
                  <a:ext cx="46" cy="46"/>
                  <a:chOff x="2035" y="1162"/>
                  <a:chExt cx="46" cy="46"/>
                </a:xfrm>
              </p:grpSpPr>
              <p:sp>
                <p:nvSpPr>
                  <p:cNvPr id="35789" name="Line 1837"/>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90" name="Line 1838"/>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71" name="Group 1839"/>
                <p:cNvGrpSpPr>
                  <a:grpSpLocks/>
                </p:cNvGrpSpPr>
                <p:nvPr/>
              </p:nvGrpSpPr>
              <p:grpSpPr bwMode="auto">
                <a:xfrm>
                  <a:off x="4781" y="1722"/>
                  <a:ext cx="46" cy="46"/>
                  <a:chOff x="2035" y="1162"/>
                  <a:chExt cx="46" cy="46"/>
                </a:xfrm>
              </p:grpSpPr>
              <p:sp>
                <p:nvSpPr>
                  <p:cNvPr id="35787" name="Line 1840"/>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88" name="Line 1841"/>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72" name="Group 1842"/>
                <p:cNvGrpSpPr>
                  <a:grpSpLocks/>
                </p:cNvGrpSpPr>
                <p:nvPr/>
              </p:nvGrpSpPr>
              <p:grpSpPr bwMode="auto">
                <a:xfrm>
                  <a:off x="4840" y="1892"/>
                  <a:ext cx="46" cy="46"/>
                  <a:chOff x="2035" y="1162"/>
                  <a:chExt cx="46" cy="46"/>
                </a:xfrm>
              </p:grpSpPr>
              <p:sp>
                <p:nvSpPr>
                  <p:cNvPr id="35785" name="Line 1843"/>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86" name="Line 1844"/>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73" name="Group 1845"/>
                <p:cNvGrpSpPr>
                  <a:grpSpLocks/>
                </p:cNvGrpSpPr>
                <p:nvPr/>
              </p:nvGrpSpPr>
              <p:grpSpPr bwMode="auto">
                <a:xfrm>
                  <a:off x="4858" y="1892"/>
                  <a:ext cx="46" cy="46"/>
                  <a:chOff x="2035" y="1162"/>
                  <a:chExt cx="46" cy="46"/>
                </a:xfrm>
              </p:grpSpPr>
              <p:sp>
                <p:nvSpPr>
                  <p:cNvPr id="35783" name="Line 1846"/>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84" name="Line 1847"/>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74" name="Group 1848"/>
                <p:cNvGrpSpPr>
                  <a:grpSpLocks/>
                </p:cNvGrpSpPr>
                <p:nvPr/>
              </p:nvGrpSpPr>
              <p:grpSpPr bwMode="auto">
                <a:xfrm>
                  <a:off x="4876" y="1892"/>
                  <a:ext cx="46" cy="46"/>
                  <a:chOff x="2035" y="1162"/>
                  <a:chExt cx="46" cy="46"/>
                </a:xfrm>
              </p:grpSpPr>
              <p:sp>
                <p:nvSpPr>
                  <p:cNvPr id="35781" name="Line 1849"/>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82" name="Line 1850"/>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75" name="Group 1851"/>
                <p:cNvGrpSpPr>
                  <a:grpSpLocks/>
                </p:cNvGrpSpPr>
                <p:nvPr/>
              </p:nvGrpSpPr>
              <p:grpSpPr bwMode="auto">
                <a:xfrm>
                  <a:off x="5011" y="1892"/>
                  <a:ext cx="46" cy="46"/>
                  <a:chOff x="2035" y="1162"/>
                  <a:chExt cx="46" cy="46"/>
                </a:xfrm>
              </p:grpSpPr>
              <p:sp>
                <p:nvSpPr>
                  <p:cNvPr id="35779" name="Line 1852"/>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80" name="Line 1853"/>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776" name="Group 1854"/>
                <p:cNvGrpSpPr>
                  <a:grpSpLocks/>
                </p:cNvGrpSpPr>
                <p:nvPr/>
              </p:nvGrpSpPr>
              <p:grpSpPr bwMode="auto">
                <a:xfrm>
                  <a:off x="5050" y="1892"/>
                  <a:ext cx="46" cy="46"/>
                  <a:chOff x="2035" y="1162"/>
                  <a:chExt cx="46" cy="46"/>
                </a:xfrm>
              </p:grpSpPr>
              <p:sp>
                <p:nvSpPr>
                  <p:cNvPr id="35777" name="Line 1855"/>
                  <p:cNvSpPr>
                    <a:spLocks noChangeShapeType="1"/>
                  </p:cNvSpPr>
                  <p:nvPr/>
                </p:nvSpPr>
                <p:spPr bwMode="auto">
                  <a:xfrm>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778" name="Line 1856"/>
                  <p:cNvSpPr>
                    <a:spLocks noChangeShapeType="1"/>
                  </p:cNvSpPr>
                  <p:nvPr/>
                </p:nvSpPr>
                <p:spPr bwMode="auto">
                  <a:xfrm rot="5400000">
                    <a:off x="2058" y="1162"/>
                    <a:ext cx="0" cy="46"/>
                  </a:xfrm>
                  <a:prstGeom prst="line">
                    <a:avLst/>
                  </a:prstGeom>
                  <a:noFill/>
                  <a:ln w="12700">
                    <a:solidFill>
                      <a:srgbClr val="5CADFF"/>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grpSp>
        <p:sp>
          <p:nvSpPr>
            <p:cNvPr id="34841" name="Rectangle 2344"/>
            <p:cNvSpPr>
              <a:spLocks noChangeArrowheads="1"/>
            </p:cNvSpPr>
            <p:nvPr/>
          </p:nvSpPr>
          <p:spPr bwMode="auto">
            <a:xfrm>
              <a:off x="3754834" y="5314760"/>
              <a:ext cx="2463014" cy="257421"/>
            </a:xfrm>
            <a:prstGeom prst="rect">
              <a:avLst/>
            </a:prstGeom>
            <a:noFill/>
            <a:ln w="9525">
              <a:noFill/>
              <a:miter lim="800000"/>
              <a:headEnd/>
              <a:tailEnd/>
            </a:ln>
          </p:spPr>
          <p:txBody>
            <a:bodyPr wrap="none" lIns="0" tIns="0" rIns="0" bIns="0">
              <a:spAutoFit/>
            </a:bodyPr>
            <a:lstStyle/>
            <a:p>
              <a:pPr algn="ctr">
                <a:spcBef>
                  <a:spcPct val="0"/>
                </a:spcBef>
              </a:pPr>
              <a:r>
                <a:rPr lang="en-US" sz="1800" b="1">
                  <a:solidFill>
                    <a:srgbClr val="FFFFFF"/>
                  </a:solidFill>
                  <a:latin typeface="Arial"/>
                  <a:cs typeface="Arial" charset="0"/>
                </a:rPr>
                <a:t>Overall survival (months)</a:t>
              </a:r>
            </a:p>
          </p:txBody>
        </p:sp>
        <p:grpSp>
          <p:nvGrpSpPr>
            <p:cNvPr id="34842" name="Group 42"/>
            <p:cNvGrpSpPr>
              <a:grpSpLocks/>
            </p:cNvGrpSpPr>
            <p:nvPr/>
          </p:nvGrpSpPr>
          <p:grpSpPr bwMode="auto">
            <a:xfrm>
              <a:off x="933450" y="765175"/>
              <a:ext cx="506413" cy="4343400"/>
              <a:chOff x="588" y="944"/>
              <a:chExt cx="319" cy="2736"/>
            </a:xfrm>
          </p:grpSpPr>
          <p:sp>
            <p:nvSpPr>
              <p:cNvPr id="35554" name="TextBox 54"/>
              <p:cNvSpPr txBox="1">
                <a:spLocks noChangeArrowheads="1"/>
              </p:cNvSpPr>
              <p:nvPr/>
            </p:nvSpPr>
            <p:spPr bwMode="auto">
              <a:xfrm>
                <a:off x="588" y="944"/>
                <a:ext cx="319" cy="216"/>
              </a:xfrm>
              <a:prstGeom prst="rect">
                <a:avLst/>
              </a:prstGeom>
              <a:noFill/>
              <a:ln w="9525">
                <a:noFill/>
                <a:miter lim="800000"/>
                <a:headEnd/>
                <a:tailEnd/>
              </a:ln>
            </p:spPr>
            <p:txBody>
              <a:bodyPr wrap="none">
                <a:spAutoFit/>
              </a:bodyPr>
              <a:lstStyle/>
              <a:p>
                <a:pPr algn="r">
                  <a:spcBef>
                    <a:spcPct val="50000"/>
                  </a:spcBef>
                </a:pPr>
                <a:r>
                  <a:rPr lang="en-US" sz="1800" b="1">
                    <a:solidFill>
                      <a:srgbClr val="FFFFFF"/>
                    </a:solidFill>
                    <a:latin typeface="Arial"/>
                    <a:cs typeface="Arial" charset="0"/>
                  </a:rPr>
                  <a:t>100</a:t>
                </a:r>
              </a:p>
            </p:txBody>
          </p:sp>
          <p:sp>
            <p:nvSpPr>
              <p:cNvPr id="35555" name="TextBox 54"/>
              <p:cNvSpPr txBox="1">
                <a:spLocks noChangeArrowheads="1"/>
              </p:cNvSpPr>
              <p:nvPr/>
            </p:nvSpPr>
            <p:spPr bwMode="auto">
              <a:xfrm>
                <a:off x="660" y="1448"/>
                <a:ext cx="247" cy="216"/>
              </a:xfrm>
              <a:prstGeom prst="rect">
                <a:avLst/>
              </a:prstGeom>
              <a:noFill/>
              <a:ln w="9525">
                <a:noFill/>
                <a:miter lim="800000"/>
                <a:headEnd/>
                <a:tailEnd/>
              </a:ln>
            </p:spPr>
            <p:txBody>
              <a:bodyPr wrap="none">
                <a:spAutoFit/>
              </a:bodyPr>
              <a:lstStyle/>
              <a:p>
                <a:pPr algn="r">
                  <a:spcBef>
                    <a:spcPct val="50000"/>
                  </a:spcBef>
                </a:pPr>
                <a:r>
                  <a:rPr lang="en-US" sz="1800" b="1">
                    <a:solidFill>
                      <a:srgbClr val="FFFFFF"/>
                    </a:solidFill>
                    <a:latin typeface="Arial"/>
                    <a:cs typeface="Arial" charset="0"/>
                  </a:rPr>
                  <a:t>80</a:t>
                </a:r>
              </a:p>
            </p:txBody>
          </p:sp>
          <p:sp>
            <p:nvSpPr>
              <p:cNvPr id="35556" name="TextBox 54"/>
              <p:cNvSpPr txBox="1">
                <a:spLocks noChangeArrowheads="1"/>
              </p:cNvSpPr>
              <p:nvPr/>
            </p:nvSpPr>
            <p:spPr bwMode="auto">
              <a:xfrm>
                <a:off x="660" y="1952"/>
                <a:ext cx="247" cy="216"/>
              </a:xfrm>
              <a:prstGeom prst="rect">
                <a:avLst/>
              </a:prstGeom>
              <a:noFill/>
              <a:ln w="9525">
                <a:noFill/>
                <a:miter lim="800000"/>
                <a:headEnd/>
                <a:tailEnd/>
              </a:ln>
            </p:spPr>
            <p:txBody>
              <a:bodyPr wrap="none">
                <a:spAutoFit/>
              </a:bodyPr>
              <a:lstStyle/>
              <a:p>
                <a:pPr algn="r">
                  <a:spcBef>
                    <a:spcPct val="50000"/>
                  </a:spcBef>
                </a:pPr>
                <a:r>
                  <a:rPr lang="en-US" sz="1800" b="1">
                    <a:solidFill>
                      <a:srgbClr val="FFFFFF"/>
                    </a:solidFill>
                    <a:latin typeface="Arial"/>
                    <a:cs typeface="Arial" charset="0"/>
                  </a:rPr>
                  <a:t>60</a:t>
                </a:r>
              </a:p>
            </p:txBody>
          </p:sp>
          <p:sp>
            <p:nvSpPr>
              <p:cNvPr id="35557" name="TextBox 54"/>
              <p:cNvSpPr txBox="1">
                <a:spLocks noChangeArrowheads="1"/>
              </p:cNvSpPr>
              <p:nvPr/>
            </p:nvSpPr>
            <p:spPr bwMode="auto">
              <a:xfrm>
                <a:off x="660" y="2456"/>
                <a:ext cx="247" cy="216"/>
              </a:xfrm>
              <a:prstGeom prst="rect">
                <a:avLst/>
              </a:prstGeom>
              <a:noFill/>
              <a:ln w="9525">
                <a:noFill/>
                <a:miter lim="800000"/>
                <a:headEnd/>
                <a:tailEnd/>
              </a:ln>
            </p:spPr>
            <p:txBody>
              <a:bodyPr wrap="none">
                <a:spAutoFit/>
              </a:bodyPr>
              <a:lstStyle/>
              <a:p>
                <a:pPr algn="r">
                  <a:spcBef>
                    <a:spcPct val="50000"/>
                  </a:spcBef>
                </a:pPr>
                <a:r>
                  <a:rPr lang="en-US" sz="1800" b="1">
                    <a:solidFill>
                      <a:srgbClr val="FFFFFF"/>
                    </a:solidFill>
                    <a:latin typeface="Arial"/>
                    <a:cs typeface="Arial" charset="0"/>
                  </a:rPr>
                  <a:t>40</a:t>
                </a:r>
              </a:p>
            </p:txBody>
          </p:sp>
          <p:sp>
            <p:nvSpPr>
              <p:cNvPr id="35558" name="TextBox 54"/>
              <p:cNvSpPr txBox="1">
                <a:spLocks noChangeArrowheads="1"/>
              </p:cNvSpPr>
              <p:nvPr/>
            </p:nvSpPr>
            <p:spPr bwMode="auto">
              <a:xfrm>
                <a:off x="660" y="2960"/>
                <a:ext cx="247" cy="216"/>
              </a:xfrm>
              <a:prstGeom prst="rect">
                <a:avLst/>
              </a:prstGeom>
              <a:noFill/>
              <a:ln w="9525">
                <a:noFill/>
                <a:miter lim="800000"/>
                <a:headEnd/>
                <a:tailEnd/>
              </a:ln>
            </p:spPr>
            <p:txBody>
              <a:bodyPr wrap="none">
                <a:spAutoFit/>
              </a:bodyPr>
              <a:lstStyle/>
              <a:p>
                <a:pPr algn="r">
                  <a:spcBef>
                    <a:spcPct val="50000"/>
                  </a:spcBef>
                </a:pPr>
                <a:r>
                  <a:rPr lang="en-US" sz="1800" b="1">
                    <a:solidFill>
                      <a:srgbClr val="FFFFFF"/>
                    </a:solidFill>
                    <a:latin typeface="Arial"/>
                    <a:cs typeface="Arial" charset="0"/>
                  </a:rPr>
                  <a:t>20</a:t>
                </a:r>
              </a:p>
            </p:txBody>
          </p:sp>
          <p:sp>
            <p:nvSpPr>
              <p:cNvPr id="35559" name="TextBox 54"/>
              <p:cNvSpPr txBox="1">
                <a:spLocks noChangeArrowheads="1"/>
              </p:cNvSpPr>
              <p:nvPr/>
            </p:nvSpPr>
            <p:spPr bwMode="auto">
              <a:xfrm>
                <a:off x="732" y="3464"/>
                <a:ext cx="175" cy="216"/>
              </a:xfrm>
              <a:prstGeom prst="rect">
                <a:avLst/>
              </a:prstGeom>
              <a:noFill/>
              <a:ln w="9525">
                <a:noFill/>
                <a:miter lim="800000"/>
                <a:headEnd/>
                <a:tailEnd/>
              </a:ln>
            </p:spPr>
            <p:txBody>
              <a:bodyPr wrap="none">
                <a:spAutoFit/>
              </a:bodyPr>
              <a:lstStyle/>
              <a:p>
                <a:pPr algn="r">
                  <a:spcBef>
                    <a:spcPct val="50000"/>
                  </a:spcBef>
                </a:pPr>
                <a:r>
                  <a:rPr lang="en-US" sz="1800" b="1">
                    <a:solidFill>
                      <a:srgbClr val="FFFFFF"/>
                    </a:solidFill>
                    <a:latin typeface="Arial"/>
                    <a:cs typeface="Arial" charset="0"/>
                  </a:rPr>
                  <a:t>0</a:t>
                </a:r>
              </a:p>
            </p:txBody>
          </p:sp>
        </p:grpSp>
        <p:grpSp>
          <p:nvGrpSpPr>
            <p:cNvPr id="34843" name="Group 78"/>
            <p:cNvGrpSpPr>
              <a:grpSpLocks/>
            </p:cNvGrpSpPr>
            <p:nvPr/>
          </p:nvGrpSpPr>
          <p:grpSpPr bwMode="auto">
            <a:xfrm>
              <a:off x="1403350" y="5022843"/>
              <a:ext cx="7146948" cy="342900"/>
              <a:chOff x="884" y="3199"/>
              <a:chExt cx="4502" cy="216"/>
            </a:xfrm>
          </p:grpSpPr>
          <p:sp>
            <p:nvSpPr>
              <p:cNvPr id="35543" name="TextBox 45"/>
              <p:cNvSpPr txBox="1">
                <a:spLocks noChangeArrowheads="1"/>
              </p:cNvSpPr>
              <p:nvPr/>
            </p:nvSpPr>
            <p:spPr bwMode="auto">
              <a:xfrm>
                <a:off x="884" y="3199"/>
                <a:ext cx="175"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0</a:t>
                </a:r>
              </a:p>
            </p:txBody>
          </p:sp>
          <p:sp>
            <p:nvSpPr>
              <p:cNvPr id="35544" name="TextBox 45"/>
              <p:cNvSpPr txBox="1">
                <a:spLocks noChangeArrowheads="1"/>
              </p:cNvSpPr>
              <p:nvPr/>
            </p:nvSpPr>
            <p:spPr bwMode="auto">
              <a:xfrm>
                <a:off x="1318" y="3199"/>
                <a:ext cx="175"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6</a:t>
                </a:r>
              </a:p>
            </p:txBody>
          </p:sp>
          <p:sp>
            <p:nvSpPr>
              <p:cNvPr id="35545" name="TextBox 45"/>
              <p:cNvSpPr txBox="1">
                <a:spLocks noChangeArrowheads="1"/>
              </p:cNvSpPr>
              <p:nvPr/>
            </p:nvSpPr>
            <p:spPr bwMode="auto">
              <a:xfrm>
                <a:off x="1669"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12</a:t>
                </a:r>
              </a:p>
            </p:txBody>
          </p:sp>
          <p:sp>
            <p:nvSpPr>
              <p:cNvPr id="35546" name="TextBox 45"/>
              <p:cNvSpPr txBox="1">
                <a:spLocks noChangeArrowheads="1"/>
              </p:cNvSpPr>
              <p:nvPr/>
            </p:nvSpPr>
            <p:spPr bwMode="auto">
              <a:xfrm>
                <a:off x="2102"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18</a:t>
                </a:r>
              </a:p>
            </p:txBody>
          </p:sp>
          <p:sp>
            <p:nvSpPr>
              <p:cNvPr id="35547" name="TextBox 45"/>
              <p:cNvSpPr txBox="1">
                <a:spLocks noChangeArrowheads="1"/>
              </p:cNvSpPr>
              <p:nvPr/>
            </p:nvSpPr>
            <p:spPr bwMode="auto">
              <a:xfrm>
                <a:off x="2536"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24</a:t>
                </a:r>
              </a:p>
            </p:txBody>
          </p:sp>
          <p:sp>
            <p:nvSpPr>
              <p:cNvPr id="35548" name="TextBox 45"/>
              <p:cNvSpPr txBox="1">
                <a:spLocks noChangeArrowheads="1"/>
              </p:cNvSpPr>
              <p:nvPr/>
            </p:nvSpPr>
            <p:spPr bwMode="auto">
              <a:xfrm>
                <a:off x="2970"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30</a:t>
                </a:r>
              </a:p>
            </p:txBody>
          </p:sp>
          <p:sp>
            <p:nvSpPr>
              <p:cNvPr id="35549" name="TextBox 45"/>
              <p:cNvSpPr txBox="1">
                <a:spLocks noChangeArrowheads="1"/>
              </p:cNvSpPr>
              <p:nvPr/>
            </p:nvSpPr>
            <p:spPr bwMode="auto">
              <a:xfrm>
                <a:off x="3403"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36</a:t>
                </a:r>
              </a:p>
            </p:txBody>
          </p:sp>
          <p:sp>
            <p:nvSpPr>
              <p:cNvPr id="35550" name="TextBox 45"/>
              <p:cNvSpPr txBox="1">
                <a:spLocks noChangeArrowheads="1"/>
              </p:cNvSpPr>
              <p:nvPr/>
            </p:nvSpPr>
            <p:spPr bwMode="auto">
              <a:xfrm>
                <a:off x="3837"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42</a:t>
                </a:r>
              </a:p>
            </p:txBody>
          </p:sp>
          <p:sp>
            <p:nvSpPr>
              <p:cNvPr id="35551" name="TextBox 45"/>
              <p:cNvSpPr txBox="1">
                <a:spLocks noChangeArrowheads="1"/>
              </p:cNvSpPr>
              <p:nvPr/>
            </p:nvSpPr>
            <p:spPr bwMode="auto">
              <a:xfrm>
                <a:off x="4271"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48</a:t>
                </a:r>
              </a:p>
            </p:txBody>
          </p:sp>
          <p:sp>
            <p:nvSpPr>
              <p:cNvPr id="35552" name="TextBox 45"/>
              <p:cNvSpPr txBox="1">
                <a:spLocks noChangeArrowheads="1"/>
              </p:cNvSpPr>
              <p:nvPr/>
            </p:nvSpPr>
            <p:spPr bwMode="auto">
              <a:xfrm>
                <a:off x="4705"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54</a:t>
                </a:r>
              </a:p>
            </p:txBody>
          </p:sp>
          <p:sp>
            <p:nvSpPr>
              <p:cNvPr id="35553" name="TextBox 45"/>
              <p:cNvSpPr txBox="1">
                <a:spLocks noChangeArrowheads="1"/>
              </p:cNvSpPr>
              <p:nvPr/>
            </p:nvSpPr>
            <p:spPr bwMode="auto">
              <a:xfrm>
                <a:off x="5139" y="3199"/>
                <a:ext cx="247" cy="216"/>
              </a:xfrm>
              <a:prstGeom prst="rect">
                <a:avLst/>
              </a:prstGeom>
              <a:noFill/>
              <a:ln w="9525">
                <a:noFill/>
                <a:miter lim="800000"/>
                <a:headEnd/>
                <a:tailEnd/>
              </a:ln>
            </p:spPr>
            <p:txBody>
              <a:bodyPr wrap="none">
                <a:spAutoFit/>
              </a:bodyPr>
              <a:lstStyle/>
              <a:p>
                <a:pPr algn="ctr">
                  <a:spcBef>
                    <a:spcPct val="50000"/>
                  </a:spcBef>
                </a:pPr>
                <a:r>
                  <a:rPr lang="en-US" sz="1800" b="1">
                    <a:solidFill>
                      <a:srgbClr val="FFFFFF"/>
                    </a:solidFill>
                    <a:latin typeface="Arial"/>
                    <a:cs typeface="Arial" charset="0"/>
                  </a:rPr>
                  <a:t>60</a:t>
                </a:r>
              </a:p>
            </p:txBody>
          </p:sp>
        </p:grpSp>
        <p:grpSp>
          <p:nvGrpSpPr>
            <p:cNvPr id="34844" name="Group 2053"/>
            <p:cNvGrpSpPr>
              <a:grpSpLocks/>
            </p:cNvGrpSpPr>
            <p:nvPr/>
          </p:nvGrpSpPr>
          <p:grpSpPr bwMode="auto">
            <a:xfrm>
              <a:off x="1506538" y="911225"/>
              <a:ext cx="6375400" cy="2081213"/>
              <a:chOff x="949" y="574"/>
              <a:chExt cx="4016" cy="1311"/>
            </a:xfrm>
          </p:grpSpPr>
          <p:grpSp>
            <p:nvGrpSpPr>
              <p:cNvPr id="34847" name="Group 504"/>
              <p:cNvGrpSpPr>
                <a:grpSpLocks/>
              </p:cNvGrpSpPr>
              <p:nvPr/>
            </p:nvGrpSpPr>
            <p:grpSpPr bwMode="auto">
              <a:xfrm>
                <a:off x="971" y="595"/>
                <a:ext cx="3994" cy="1268"/>
                <a:chOff x="971" y="595"/>
                <a:chExt cx="3994" cy="1268"/>
              </a:xfrm>
            </p:grpSpPr>
            <p:sp>
              <p:nvSpPr>
                <p:cNvPr id="35540" name="Freeform 497"/>
                <p:cNvSpPr>
                  <a:spLocks/>
                </p:cNvSpPr>
                <p:nvPr/>
              </p:nvSpPr>
              <p:spPr bwMode="auto">
                <a:xfrm>
                  <a:off x="971" y="595"/>
                  <a:ext cx="1631" cy="659"/>
                </a:xfrm>
                <a:custGeom>
                  <a:avLst/>
                  <a:gdLst>
                    <a:gd name="T0" fmla="*/ 14 w 2091"/>
                    <a:gd name="T1" fmla="*/ 0 h 845"/>
                    <a:gd name="T2" fmla="*/ 30 w 2091"/>
                    <a:gd name="T3" fmla="*/ 12 h 845"/>
                    <a:gd name="T4" fmla="*/ 64 w 2091"/>
                    <a:gd name="T5" fmla="*/ 25 h 845"/>
                    <a:gd name="T6" fmla="*/ 89 w 2091"/>
                    <a:gd name="T7" fmla="*/ 41 h 845"/>
                    <a:gd name="T8" fmla="*/ 133 w 2091"/>
                    <a:gd name="T9" fmla="*/ 74 h 845"/>
                    <a:gd name="T10" fmla="*/ 143 w 2091"/>
                    <a:gd name="T11" fmla="*/ 82 h 845"/>
                    <a:gd name="T12" fmla="*/ 169 w 2091"/>
                    <a:gd name="T13" fmla="*/ 105 h 845"/>
                    <a:gd name="T14" fmla="*/ 201 w 2091"/>
                    <a:gd name="T15" fmla="*/ 115 h 845"/>
                    <a:gd name="T16" fmla="*/ 225 w 2091"/>
                    <a:gd name="T17" fmla="*/ 126 h 845"/>
                    <a:gd name="T18" fmla="*/ 235 w 2091"/>
                    <a:gd name="T19" fmla="*/ 135 h 845"/>
                    <a:gd name="T20" fmla="*/ 283 w 2091"/>
                    <a:gd name="T21" fmla="*/ 144 h 845"/>
                    <a:gd name="T22" fmla="*/ 309 w 2091"/>
                    <a:gd name="T23" fmla="*/ 158 h 845"/>
                    <a:gd name="T24" fmla="*/ 325 w 2091"/>
                    <a:gd name="T25" fmla="*/ 175 h 845"/>
                    <a:gd name="T26" fmla="*/ 367 w 2091"/>
                    <a:gd name="T27" fmla="*/ 183 h 845"/>
                    <a:gd name="T28" fmla="*/ 400 w 2091"/>
                    <a:gd name="T29" fmla="*/ 194 h 845"/>
                    <a:gd name="T30" fmla="*/ 450 w 2091"/>
                    <a:gd name="T31" fmla="*/ 203 h 845"/>
                    <a:gd name="T32" fmla="*/ 462 w 2091"/>
                    <a:gd name="T33" fmla="*/ 212 h 845"/>
                    <a:gd name="T34" fmla="*/ 473 w 2091"/>
                    <a:gd name="T35" fmla="*/ 217 h 845"/>
                    <a:gd name="T36" fmla="*/ 480 w 2091"/>
                    <a:gd name="T37" fmla="*/ 225 h 845"/>
                    <a:gd name="T38" fmla="*/ 492 w 2091"/>
                    <a:gd name="T39" fmla="*/ 232 h 845"/>
                    <a:gd name="T40" fmla="*/ 512 w 2091"/>
                    <a:gd name="T41" fmla="*/ 240 h 845"/>
                    <a:gd name="T42" fmla="*/ 548 w 2091"/>
                    <a:gd name="T43" fmla="*/ 257 h 845"/>
                    <a:gd name="T44" fmla="*/ 569 w 2091"/>
                    <a:gd name="T45" fmla="*/ 269 h 845"/>
                    <a:gd name="T46" fmla="*/ 602 w 2091"/>
                    <a:gd name="T47" fmla="*/ 275 h 845"/>
                    <a:gd name="T48" fmla="*/ 626 w 2091"/>
                    <a:gd name="T49" fmla="*/ 280 h 845"/>
                    <a:gd name="T50" fmla="*/ 656 w 2091"/>
                    <a:gd name="T51" fmla="*/ 288 h 845"/>
                    <a:gd name="T52" fmla="*/ 697 w 2091"/>
                    <a:gd name="T53" fmla="*/ 296 h 845"/>
                    <a:gd name="T54" fmla="*/ 739 w 2091"/>
                    <a:gd name="T55" fmla="*/ 309 h 845"/>
                    <a:gd name="T56" fmla="*/ 782 w 2091"/>
                    <a:gd name="T57" fmla="*/ 323 h 845"/>
                    <a:gd name="T58" fmla="*/ 810 w 2091"/>
                    <a:gd name="T59" fmla="*/ 331 h 845"/>
                    <a:gd name="T60" fmla="*/ 827 w 2091"/>
                    <a:gd name="T61" fmla="*/ 344 h 845"/>
                    <a:gd name="T62" fmla="*/ 840 w 2091"/>
                    <a:gd name="T63" fmla="*/ 353 h 845"/>
                    <a:gd name="T64" fmla="*/ 861 w 2091"/>
                    <a:gd name="T65" fmla="*/ 356 h 845"/>
                    <a:gd name="T66" fmla="*/ 924 w 2091"/>
                    <a:gd name="T67" fmla="*/ 365 h 845"/>
                    <a:gd name="T68" fmla="*/ 952 w 2091"/>
                    <a:gd name="T69" fmla="*/ 381 h 845"/>
                    <a:gd name="T70" fmla="*/ 995 w 2091"/>
                    <a:gd name="T71" fmla="*/ 391 h 845"/>
                    <a:gd name="T72" fmla="*/ 1002 w 2091"/>
                    <a:gd name="T73" fmla="*/ 400 h 845"/>
                    <a:gd name="T74" fmla="*/ 1006 w 2091"/>
                    <a:gd name="T75" fmla="*/ 407 h 845"/>
                    <a:gd name="T76" fmla="*/ 1102 w 2091"/>
                    <a:gd name="T77" fmla="*/ 423 h 845"/>
                    <a:gd name="T78" fmla="*/ 1143 w 2091"/>
                    <a:gd name="T79" fmla="*/ 433 h 845"/>
                    <a:gd name="T80" fmla="*/ 1166 w 2091"/>
                    <a:gd name="T81" fmla="*/ 438 h 845"/>
                    <a:gd name="T82" fmla="*/ 1194 w 2091"/>
                    <a:gd name="T83" fmla="*/ 445 h 845"/>
                    <a:gd name="T84" fmla="*/ 1215 w 2091"/>
                    <a:gd name="T85" fmla="*/ 462 h 845"/>
                    <a:gd name="T86" fmla="*/ 1241 w 2091"/>
                    <a:gd name="T87" fmla="*/ 470 h 845"/>
                    <a:gd name="T88" fmla="*/ 1257 w 2091"/>
                    <a:gd name="T89" fmla="*/ 486 h 845"/>
                    <a:gd name="T90" fmla="*/ 1278 w 2091"/>
                    <a:gd name="T91" fmla="*/ 493 h 845"/>
                    <a:gd name="T92" fmla="*/ 1313 w 2091"/>
                    <a:gd name="T93" fmla="*/ 516 h 845"/>
                    <a:gd name="T94" fmla="*/ 1367 w 2091"/>
                    <a:gd name="T95" fmla="*/ 524 h 845"/>
                    <a:gd name="T96" fmla="*/ 1386 w 2091"/>
                    <a:gd name="T97" fmla="*/ 528 h 845"/>
                    <a:gd name="T98" fmla="*/ 1397 w 2091"/>
                    <a:gd name="T99" fmla="*/ 533 h 845"/>
                    <a:gd name="T100" fmla="*/ 1411 w 2091"/>
                    <a:gd name="T101" fmla="*/ 547 h 845"/>
                    <a:gd name="T102" fmla="*/ 1458 w 2091"/>
                    <a:gd name="T103" fmla="*/ 568 h 845"/>
                    <a:gd name="T104" fmla="*/ 1484 w 2091"/>
                    <a:gd name="T105" fmla="*/ 580 h 845"/>
                    <a:gd name="T106" fmla="*/ 1505 w 2091"/>
                    <a:gd name="T107" fmla="*/ 583 h 845"/>
                    <a:gd name="T108" fmla="*/ 1509 w 2091"/>
                    <a:gd name="T109" fmla="*/ 587 h 845"/>
                    <a:gd name="T110" fmla="*/ 1526 w 2091"/>
                    <a:gd name="T111" fmla="*/ 594 h 845"/>
                    <a:gd name="T112" fmla="*/ 1564 w 2091"/>
                    <a:gd name="T113" fmla="*/ 608 h 845"/>
                    <a:gd name="T114" fmla="*/ 1585 w 2091"/>
                    <a:gd name="T115" fmla="*/ 619 h 845"/>
                    <a:gd name="T116" fmla="*/ 1613 w 2091"/>
                    <a:gd name="T117" fmla="*/ 631 h 845"/>
                    <a:gd name="T118" fmla="*/ 1631 w 2091"/>
                    <a:gd name="T119" fmla="*/ 640 h 8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91"/>
                    <a:gd name="T181" fmla="*/ 0 h 845"/>
                    <a:gd name="T182" fmla="*/ 2091 w 2091"/>
                    <a:gd name="T183" fmla="*/ 845 h 8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91" h="845">
                      <a:moveTo>
                        <a:pt x="0" y="0"/>
                      </a:moveTo>
                      <a:lnTo>
                        <a:pt x="18" y="0"/>
                      </a:lnTo>
                      <a:lnTo>
                        <a:pt x="18" y="15"/>
                      </a:lnTo>
                      <a:lnTo>
                        <a:pt x="39" y="15"/>
                      </a:lnTo>
                      <a:lnTo>
                        <a:pt x="39" y="32"/>
                      </a:lnTo>
                      <a:lnTo>
                        <a:pt x="82" y="32"/>
                      </a:lnTo>
                      <a:lnTo>
                        <a:pt x="82" y="53"/>
                      </a:lnTo>
                      <a:lnTo>
                        <a:pt x="114" y="53"/>
                      </a:lnTo>
                      <a:lnTo>
                        <a:pt x="114" y="95"/>
                      </a:lnTo>
                      <a:lnTo>
                        <a:pt x="171" y="95"/>
                      </a:lnTo>
                      <a:lnTo>
                        <a:pt x="171" y="105"/>
                      </a:lnTo>
                      <a:lnTo>
                        <a:pt x="183" y="105"/>
                      </a:lnTo>
                      <a:lnTo>
                        <a:pt x="183" y="135"/>
                      </a:lnTo>
                      <a:lnTo>
                        <a:pt x="217" y="135"/>
                      </a:lnTo>
                      <a:lnTo>
                        <a:pt x="222" y="147"/>
                      </a:lnTo>
                      <a:lnTo>
                        <a:pt x="258" y="147"/>
                      </a:lnTo>
                      <a:lnTo>
                        <a:pt x="258" y="159"/>
                      </a:lnTo>
                      <a:lnTo>
                        <a:pt x="289" y="161"/>
                      </a:lnTo>
                      <a:lnTo>
                        <a:pt x="289" y="173"/>
                      </a:lnTo>
                      <a:lnTo>
                        <a:pt x="301" y="173"/>
                      </a:lnTo>
                      <a:lnTo>
                        <a:pt x="301" y="185"/>
                      </a:lnTo>
                      <a:lnTo>
                        <a:pt x="363" y="185"/>
                      </a:lnTo>
                      <a:lnTo>
                        <a:pt x="364" y="203"/>
                      </a:lnTo>
                      <a:lnTo>
                        <a:pt x="396" y="203"/>
                      </a:lnTo>
                      <a:lnTo>
                        <a:pt x="396" y="224"/>
                      </a:lnTo>
                      <a:lnTo>
                        <a:pt x="417" y="224"/>
                      </a:lnTo>
                      <a:lnTo>
                        <a:pt x="417" y="236"/>
                      </a:lnTo>
                      <a:lnTo>
                        <a:pt x="471" y="235"/>
                      </a:lnTo>
                      <a:lnTo>
                        <a:pt x="471" y="249"/>
                      </a:lnTo>
                      <a:lnTo>
                        <a:pt x="513" y="249"/>
                      </a:lnTo>
                      <a:lnTo>
                        <a:pt x="513" y="260"/>
                      </a:lnTo>
                      <a:lnTo>
                        <a:pt x="577" y="260"/>
                      </a:lnTo>
                      <a:lnTo>
                        <a:pt x="577" y="272"/>
                      </a:lnTo>
                      <a:lnTo>
                        <a:pt x="592" y="272"/>
                      </a:lnTo>
                      <a:lnTo>
                        <a:pt x="594" y="278"/>
                      </a:lnTo>
                      <a:lnTo>
                        <a:pt x="606" y="278"/>
                      </a:lnTo>
                      <a:lnTo>
                        <a:pt x="606" y="287"/>
                      </a:lnTo>
                      <a:lnTo>
                        <a:pt x="615" y="288"/>
                      </a:lnTo>
                      <a:lnTo>
                        <a:pt x="615" y="297"/>
                      </a:lnTo>
                      <a:lnTo>
                        <a:pt x="631" y="297"/>
                      </a:lnTo>
                      <a:lnTo>
                        <a:pt x="631" y="308"/>
                      </a:lnTo>
                      <a:lnTo>
                        <a:pt x="657" y="308"/>
                      </a:lnTo>
                      <a:lnTo>
                        <a:pt x="657" y="329"/>
                      </a:lnTo>
                      <a:lnTo>
                        <a:pt x="703" y="329"/>
                      </a:lnTo>
                      <a:lnTo>
                        <a:pt x="703" y="345"/>
                      </a:lnTo>
                      <a:lnTo>
                        <a:pt x="730" y="345"/>
                      </a:lnTo>
                      <a:lnTo>
                        <a:pt x="730" y="353"/>
                      </a:lnTo>
                      <a:lnTo>
                        <a:pt x="772" y="353"/>
                      </a:lnTo>
                      <a:lnTo>
                        <a:pt x="771" y="359"/>
                      </a:lnTo>
                      <a:lnTo>
                        <a:pt x="802" y="359"/>
                      </a:lnTo>
                      <a:lnTo>
                        <a:pt x="802" y="369"/>
                      </a:lnTo>
                      <a:lnTo>
                        <a:pt x="841" y="369"/>
                      </a:lnTo>
                      <a:lnTo>
                        <a:pt x="840" y="378"/>
                      </a:lnTo>
                      <a:lnTo>
                        <a:pt x="894" y="380"/>
                      </a:lnTo>
                      <a:lnTo>
                        <a:pt x="894" y="396"/>
                      </a:lnTo>
                      <a:lnTo>
                        <a:pt x="948" y="396"/>
                      </a:lnTo>
                      <a:lnTo>
                        <a:pt x="948" y="414"/>
                      </a:lnTo>
                      <a:lnTo>
                        <a:pt x="1002" y="414"/>
                      </a:lnTo>
                      <a:lnTo>
                        <a:pt x="1002" y="425"/>
                      </a:lnTo>
                      <a:lnTo>
                        <a:pt x="1038" y="425"/>
                      </a:lnTo>
                      <a:lnTo>
                        <a:pt x="1038" y="441"/>
                      </a:lnTo>
                      <a:lnTo>
                        <a:pt x="1060" y="441"/>
                      </a:lnTo>
                      <a:lnTo>
                        <a:pt x="1060" y="452"/>
                      </a:lnTo>
                      <a:lnTo>
                        <a:pt x="1077" y="452"/>
                      </a:lnTo>
                      <a:lnTo>
                        <a:pt x="1075" y="456"/>
                      </a:lnTo>
                      <a:lnTo>
                        <a:pt x="1104" y="456"/>
                      </a:lnTo>
                      <a:lnTo>
                        <a:pt x="1104" y="468"/>
                      </a:lnTo>
                      <a:lnTo>
                        <a:pt x="1185" y="468"/>
                      </a:lnTo>
                      <a:lnTo>
                        <a:pt x="1185" y="489"/>
                      </a:lnTo>
                      <a:lnTo>
                        <a:pt x="1221" y="489"/>
                      </a:lnTo>
                      <a:lnTo>
                        <a:pt x="1218" y="501"/>
                      </a:lnTo>
                      <a:lnTo>
                        <a:pt x="1276" y="501"/>
                      </a:lnTo>
                      <a:lnTo>
                        <a:pt x="1275" y="513"/>
                      </a:lnTo>
                      <a:lnTo>
                        <a:pt x="1284" y="513"/>
                      </a:lnTo>
                      <a:lnTo>
                        <a:pt x="1282" y="521"/>
                      </a:lnTo>
                      <a:lnTo>
                        <a:pt x="1290" y="522"/>
                      </a:lnTo>
                      <a:lnTo>
                        <a:pt x="1290" y="543"/>
                      </a:lnTo>
                      <a:lnTo>
                        <a:pt x="1413" y="543"/>
                      </a:lnTo>
                      <a:lnTo>
                        <a:pt x="1413" y="555"/>
                      </a:lnTo>
                      <a:lnTo>
                        <a:pt x="1465" y="555"/>
                      </a:lnTo>
                      <a:lnTo>
                        <a:pt x="1467" y="561"/>
                      </a:lnTo>
                      <a:lnTo>
                        <a:pt x="1495" y="561"/>
                      </a:lnTo>
                      <a:lnTo>
                        <a:pt x="1495" y="570"/>
                      </a:lnTo>
                      <a:lnTo>
                        <a:pt x="1531" y="570"/>
                      </a:lnTo>
                      <a:lnTo>
                        <a:pt x="1531" y="593"/>
                      </a:lnTo>
                      <a:lnTo>
                        <a:pt x="1558" y="593"/>
                      </a:lnTo>
                      <a:lnTo>
                        <a:pt x="1558" y="603"/>
                      </a:lnTo>
                      <a:lnTo>
                        <a:pt x="1591" y="603"/>
                      </a:lnTo>
                      <a:lnTo>
                        <a:pt x="1611" y="614"/>
                      </a:lnTo>
                      <a:lnTo>
                        <a:pt x="1612" y="623"/>
                      </a:lnTo>
                      <a:lnTo>
                        <a:pt x="1638" y="624"/>
                      </a:lnTo>
                      <a:lnTo>
                        <a:pt x="1638" y="632"/>
                      </a:lnTo>
                      <a:lnTo>
                        <a:pt x="1683" y="632"/>
                      </a:lnTo>
                      <a:lnTo>
                        <a:pt x="1683" y="662"/>
                      </a:lnTo>
                      <a:lnTo>
                        <a:pt x="1752" y="662"/>
                      </a:lnTo>
                      <a:lnTo>
                        <a:pt x="1753" y="672"/>
                      </a:lnTo>
                      <a:lnTo>
                        <a:pt x="1777" y="674"/>
                      </a:lnTo>
                      <a:lnTo>
                        <a:pt x="1777" y="677"/>
                      </a:lnTo>
                      <a:lnTo>
                        <a:pt x="1791" y="677"/>
                      </a:lnTo>
                      <a:lnTo>
                        <a:pt x="1791" y="684"/>
                      </a:lnTo>
                      <a:lnTo>
                        <a:pt x="1809" y="684"/>
                      </a:lnTo>
                      <a:lnTo>
                        <a:pt x="1809" y="702"/>
                      </a:lnTo>
                      <a:lnTo>
                        <a:pt x="1869" y="702"/>
                      </a:lnTo>
                      <a:lnTo>
                        <a:pt x="1869" y="728"/>
                      </a:lnTo>
                      <a:lnTo>
                        <a:pt x="1902" y="728"/>
                      </a:lnTo>
                      <a:lnTo>
                        <a:pt x="1902" y="744"/>
                      </a:lnTo>
                      <a:lnTo>
                        <a:pt x="1915" y="744"/>
                      </a:lnTo>
                      <a:lnTo>
                        <a:pt x="1930" y="747"/>
                      </a:lnTo>
                      <a:lnTo>
                        <a:pt x="1930" y="753"/>
                      </a:lnTo>
                      <a:lnTo>
                        <a:pt x="1935" y="753"/>
                      </a:lnTo>
                      <a:lnTo>
                        <a:pt x="1935" y="762"/>
                      </a:lnTo>
                      <a:lnTo>
                        <a:pt x="1956" y="762"/>
                      </a:lnTo>
                      <a:lnTo>
                        <a:pt x="1956" y="780"/>
                      </a:lnTo>
                      <a:lnTo>
                        <a:pt x="2005" y="780"/>
                      </a:lnTo>
                      <a:lnTo>
                        <a:pt x="2004" y="789"/>
                      </a:lnTo>
                      <a:lnTo>
                        <a:pt x="2032" y="794"/>
                      </a:lnTo>
                      <a:lnTo>
                        <a:pt x="2032" y="809"/>
                      </a:lnTo>
                      <a:lnTo>
                        <a:pt x="2068" y="809"/>
                      </a:lnTo>
                      <a:lnTo>
                        <a:pt x="2070" y="821"/>
                      </a:lnTo>
                      <a:lnTo>
                        <a:pt x="2091" y="821"/>
                      </a:lnTo>
                      <a:lnTo>
                        <a:pt x="2091" y="845"/>
                      </a:lnTo>
                    </a:path>
                  </a:pathLst>
                </a:custGeom>
                <a:noFill/>
                <a:ln w="28575">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41" name="Freeform 498"/>
                <p:cNvSpPr>
                  <a:spLocks/>
                </p:cNvSpPr>
                <p:nvPr/>
              </p:nvSpPr>
              <p:spPr bwMode="auto">
                <a:xfrm>
                  <a:off x="2589" y="1252"/>
                  <a:ext cx="1690" cy="535"/>
                </a:xfrm>
                <a:custGeom>
                  <a:avLst/>
                  <a:gdLst>
                    <a:gd name="T0" fmla="*/ 56 w 1690"/>
                    <a:gd name="T1" fmla="*/ 0 h 535"/>
                    <a:gd name="T2" fmla="*/ 96 w 1690"/>
                    <a:gd name="T3" fmla="*/ 7 h 535"/>
                    <a:gd name="T4" fmla="*/ 100 w 1690"/>
                    <a:gd name="T5" fmla="*/ 10 h 535"/>
                    <a:gd name="T6" fmla="*/ 103 w 1690"/>
                    <a:gd name="T7" fmla="*/ 14 h 535"/>
                    <a:gd name="T8" fmla="*/ 137 w 1690"/>
                    <a:gd name="T9" fmla="*/ 23 h 535"/>
                    <a:gd name="T10" fmla="*/ 166 w 1690"/>
                    <a:gd name="T11" fmla="*/ 30 h 535"/>
                    <a:gd name="T12" fmla="*/ 182 w 1690"/>
                    <a:gd name="T13" fmla="*/ 45 h 535"/>
                    <a:gd name="T14" fmla="*/ 233 w 1690"/>
                    <a:gd name="T15" fmla="*/ 59 h 535"/>
                    <a:gd name="T16" fmla="*/ 243 w 1690"/>
                    <a:gd name="T17" fmla="*/ 71 h 535"/>
                    <a:gd name="T18" fmla="*/ 295 w 1690"/>
                    <a:gd name="T19" fmla="*/ 80 h 535"/>
                    <a:gd name="T20" fmla="*/ 320 w 1690"/>
                    <a:gd name="T21" fmla="*/ 89 h 535"/>
                    <a:gd name="T22" fmla="*/ 377 w 1690"/>
                    <a:gd name="T23" fmla="*/ 101 h 535"/>
                    <a:gd name="T24" fmla="*/ 392 w 1690"/>
                    <a:gd name="T25" fmla="*/ 122 h 535"/>
                    <a:gd name="T26" fmla="*/ 437 w 1690"/>
                    <a:gd name="T27" fmla="*/ 134 h 535"/>
                    <a:gd name="T28" fmla="*/ 463 w 1690"/>
                    <a:gd name="T29" fmla="*/ 137 h 535"/>
                    <a:gd name="T30" fmla="*/ 491 w 1690"/>
                    <a:gd name="T31" fmla="*/ 144 h 535"/>
                    <a:gd name="T32" fmla="*/ 533 w 1690"/>
                    <a:gd name="T33" fmla="*/ 152 h 535"/>
                    <a:gd name="T34" fmla="*/ 573 w 1690"/>
                    <a:gd name="T35" fmla="*/ 165 h 535"/>
                    <a:gd name="T36" fmla="*/ 601 w 1690"/>
                    <a:gd name="T37" fmla="*/ 172 h 535"/>
                    <a:gd name="T38" fmla="*/ 669 w 1690"/>
                    <a:gd name="T39" fmla="*/ 178 h 535"/>
                    <a:gd name="T40" fmla="*/ 690 w 1690"/>
                    <a:gd name="T41" fmla="*/ 188 h 535"/>
                    <a:gd name="T42" fmla="*/ 729 w 1690"/>
                    <a:gd name="T43" fmla="*/ 195 h 535"/>
                    <a:gd name="T44" fmla="*/ 743 w 1690"/>
                    <a:gd name="T45" fmla="*/ 204 h 535"/>
                    <a:gd name="T46" fmla="*/ 818 w 1690"/>
                    <a:gd name="T47" fmla="*/ 220 h 535"/>
                    <a:gd name="T48" fmla="*/ 870 w 1690"/>
                    <a:gd name="T49" fmla="*/ 225 h 535"/>
                    <a:gd name="T50" fmla="*/ 887 w 1690"/>
                    <a:gd name="T51" fmla="*/ 241 h 535"/>
                    <a:gd name="T52" fmla="*/ 913 w 1690"/>
                    <a:gd name="T53" fmla="*/ 247 h 535"/>
                    <a:gd name="T54" fmla="*/ 929 w 1690"/>
                    <a:gd name="T55" fmla="*/ 255 h 535"/>
                    <a:gd name="T56" fmla="*/ 952 w 1690"/>
                    <a:gd name="T57" fmla="*/ 282 h 535"/>
                    <a:gd name="T58" fmla="*/ 985 w 1690"/>
                    <a:gd name="T59" fmla="*/ 293 h 535"/>
                    <a:gd name="T60" fmla="*/ 1076 w 1690"/>
                    <a:gd name="T61" fmla="*/ 300 h 535"/>
                    <a:gd name="T62" fmla="*/ 1088 w 1690"/>
                    <a:gd name="T63" fmla="*/ 309 h 535"/>
                    <a:gd name="T64" fmla="*/ 1116 w 1690"/>
                    <a:gd name="T65" fmla="*/ 324 h 535"/>
                    <a:gd name="T66" fmla="*/ 1161 w 1690"/>
                    <a:gd name="T67" fmla="*/ 335 h 535"/>
                    <a:gd name="T68" fmla="*/ 1205 w 1690"/>
                    <a:gd name="T69" fmla="*/ 344 h 535"/>
                    <a:gd name="T70" fmla="*/ 1277 w 1690"/>
                    <a:gd name="T71" fmla="*/ 357 h 535"/>
                    <a:gd name="T72" fmla="*/ 1285 w 1690"/>
                    <a:gd name="T73" fmla="*/ 368 h 535"/>
                    <a:gd name="T74" fmla="*/ 1411 w 1690"/>
                    <a:gd name="T75" fmla="*/ 377 h 535"/>
                    <a:gd name="T76" fmla="*/ 1425 w 1690"/>
                    <a:gd name="T77" fmla="*/ 401 h 535"/>
                    <a:gd name="T78" fmla="*/ 1465 w 1690"/>
                    <a:gd name="T79" fmla="*/ 405 h 535"/>
                    <a:gd name="T80" fmla="*/ 1484 w 1690"/>
                    <a:gd name="T81" fmla="*/ 420 h 535"/>
                    <a:gd name="T82" fmla="*/ 1573 w 1690"/>
                    <a:gd name="T83" fmla="*/ 436 h 535"/>
                    <a:gd name="T84" fmla="*/ 1585 w 1690"/>
                    <a:gd name="T85" fmla="*/ 455 h 535"/>
                    <a:gd name="T86" fmla="*/ 1596 w 1690"/>
                    <a:gd name="T87" fmla="*/ 471 h 535"/>
                    <a:gd name="T88" fmla="*/ 1631 w 1690"/>
                    <a:gd name="T89" fmla="*/ 492 h 535"/>
                    <a:gd name="T90" fmla="*/ 1690 w 1690"/>
                    <a:gd name="T91" fmla="*/ 513 h 5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90"/>
                    <a:gd name="T139" fmla="*/ 0 h 535"/>
                    <a:gd name="T140" fmla="*/ 1690 w 1690"/>
                    <a:gd name="T141" fmla="*/ 535 h 5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90" h="535">
                      <a:moveTo>
                        <a:pt x="0" y="1"/>
                      </a:moveTo>
                      <a:lnTo>
                        <a:pt x="56" y="0"/>
                      </a:lnTo>
                      <a:lnTo>
                        <a:pt x="56" y="5"/>
                      </a:lnTo>
                      <a:lnTo>
                        <a:pt x="96" y="7"/>
                      </a:lnTo>
                      <a:lnTo>
                        <a:pt x="95" y="10"/>
                      </a:lnTo>
                      <a:lnTo>
                        <a:pt x="100" y="10"/>
                      </a:lnTo>
                      <a:lnTo>
                        <a:pt x="100" y="12"/>
                      </a:lnTo>
                      <a:lnTo>
                        <a:pt x="103" y="14"/>
                      </a:lnTo>
                      <a:lnTo>
                        <a:pt x="103" y="23"/>
                      </a:lnTo>
                      <a:lnTo>
                        <a:pt x="137" y="23"/>
                      </a:lnTo>
                      <a:lnTo>
                        <a:pt x="143" y="30"/>
                      </a:lnTo>
                      <a:lnTo>
                        <a:pt x="166" y="30"/>
                      </a:lnTo>
                      <a:lnTo>
                        <a:pt x="166" y="45"/>
                      </a:lnTo>
                      <a:lnTo>
                        <a:pt x="182" y="45"/>
                      </a:lnTo>
                      <a:lnTo>
                        <a:pt x="182" y="59"/>
                      </a:lnTo>
                      <a:lnTo>
                        <a:pt x="233" y="59"/>
                      </a:lnTo>
                      <a:lnTo>
                        <a:pt x="233" y="71"/>
                      </a:lnTo>
                      <a:lnTo>
                        <a:pt x="243" y="71"/>
                      </a:lnTo>
                      <a:lnTo>
                        <a:pt x="243" y="80"/>
                      </a:lnTo>
                      <a:lnTo>
                        <a:pt x="295" y="80"/>
                      </a:lnTo>
                      <a:lnTo>
                        <a:pt x="295" y="89"/>
                      </a:lnTo>
                      <a:lnTo>
                        <a:pt x="320" y="89"/>
                      </a:lnTo>
                      <a:lnTo>
                        <a:pt x="320" y="101"/>
                      </a:lnTo>
                      <a:lnTo>
                        <a:pt x="377" y="101"/>
                      </a:lnTo>
                      <a:lnTo>
                        <a:pt x="390" y="105"/>
                      </a:lnTo>
                      <a:lnTo>
                        <a:pt x="392" y="122"/>
                      </a:lnTo>
                      <a:lnTo>
                        <a:pt x="437" y="122"/>
                      </a:lnTo>
                      <a:lnTo>
                        <a:pt x="437" y="134"/>
                      </a:lnTo>
                      <a:lnTo>
                        <a:pt x="463" y="132"/>
                      </a:lnTo>
                      <a:lnTo>
                        <a:pt x="463" y="137"/>
                      </a:lnTo>
                      <a:lnTo>
                        <a:pt x="481" y="137"/>
                      </a:lnTo>
                      <a:lnTo>
                        <a:pt x="491" y="144"/>
                      </a:lnTo>
                      <a:lnTo>
                        <a:pt x="529" y="144"/>
                      </a:lnTo>
                      <a:lnTo>
                        <a:pt x="533" y="152"/>
                      </a:lnTo>
                      <a:lnTo>
                        <a:pt x="562" y="152"/>
                      </a:lnTo>
                      <a:lnTo>
                        <a:pt x="573" y="165"/>
                      </a:lnTo>
                      <a:lnTo>
                        <a:pt x="601" y="165"/>
                      </a:lnTo>
                      <a:lnTo>
                        <a:pt x="601" y="172"/>
                      </a:lnTo>
                      <a:lnTo>
                        <a:pt x="660" y="172"/>
                      </a:lnTo>
                      <a:lnTo>
                        <a:pt x="669" y="178"/>
                      </a:lnTo>
                      <a:lnTo>
                        <a:pt x="669" y="188"/>
                      </a:lnTo>
                      <a:lnTo>
                        <a:pt x="690" y="188"/>
                      </a:lnTo>
                      <a:lnTo>
                        <a:pt x="694" y="195"/>
                      </a:lnTo>
                      <a:lnTo>
                        <a:pt x="729" y="195"/>
                      </a:lnTo>
                      <a:lnTo>
                        <a:pt x="729" y="204"/>
                      </a:lnTo>
                      <a:lnTo>
                        <a:pt x="743" y="204"/>
                      </a:lnTo>
                      <a:lnTo>
                        <a:pt x="743" y="220"/>
                      </a:lnTo>
                      <a:lnTo>
                        <a:pt x="818" y="220"/>
                      </a:lnTo>
                      <a:lnTo>
                        <a:pt x="826" y="225"/>
                      </a:lnTo>
                      <a:lnTo>
                        <a:pt x="870" y="225"/>
                      </a:lnTo>
                      <a:lnTo>
                        <a:pt x="870" y="241"/>
                      </a:lnTo>
                      <a:lnTo>
                        <a:pt x="887" y="241"/>
                      </a:lnTo>
                      <a:lnTo>
                        <a:pt x="886" y="247"/>
                      </a:lnTo>
                      <a:lnTo>
                        <a:pt x="913" y="247"/>
                      </a:lnTo>
                      <a:lnTo>
                        <a:pt x="913" y="255"/>
                      </a:lnTo>
                      <a:lnTo>
                        <a:pt x="929" y="255"/>
                      </a:lnTo>
                      <a:lnTo>
                        <a:pt x="939" y="261"/>
                      </a:lnTo>
                      <a:lnTo>
                        <a:pt x="952" y="282"/>
                      </a:lnTo>
                      <a:lnTo>
                        <a:pt x="985" y="282"/>
                      </a:lnTo>
                      <a:lnTo>
                        <a:pt x="985" y="293"/>
                      </a:lnTo>
                      <a:lnTo>
                        <a:pt x="1046" y="293"/>
                      </a:lnTo>
                      <a:lnTo>
                        <a:pt x="1076" y="300"/>
                      </a:lnTo>
                      <a:lnTo>
                        <a:pt x="1076" y="309"/>
                      </a:lnTo>
                      <a:lnTo>
                        <a:pt x="1088" y="309"/>
                      </a:lnTo>
                      <a:lnTo>
                        <a:pt x="1095" y="324"/>
                      </a:lnTo>
                      <a:lnTo>
                        <a:pt x="1116" y="324"/>
                      </a:lnTo>
                      <a:lnTo>
                        <a:pt x="1116" y="335"/>
                      </a:lnTo>
                      <a:lnTo>
                        <a:pt x="1161" y="335"/>
                      </a:lnTo>
                      <a:lnTo>
                        <a:pt x="1161" y="344"/>
                      </a:lnTo>
                      <a:lnTo>
                        <a:pt x="1205" y="344"/>
                      </a:lnTo>
                      <a:lnTo>
                        <a:pt x="1205" y="357"/>
                      </a:lnTo>
                      <a:lnTo>
                        <a:pt x="1277" y="357"/>
                      </a:lnTo>
                      <a:lnTo>
                        <a:pt x="1277" y="368"/>
                      </a:lnTo>
                      <a:lnTo>
                        <a:pt x="1285" y="368"/>
                      </a:lnTo>
                      <a:lnTo>
                        <a:pt x="1285" y="377"/>
                      </a:lnTo>
                      <a:lnTo>
                        <a:pt x="1411" y="377"/>
                      </a:lnTo>
                      <a:lnTo>
                        <a:pt x="1411" y="401"/>
                      </a:lnTo>
                      <a:lnTo>
                        <a:pt x="1425" y="401"/>
                      </a:lnTo>
                      <a:lnTo>
                        <a:pt x="1432" y="405"/>
                      </a:lnTo>
                      <a:lnTo>
                        <a:pt x="1465" y="405"/>
                      </a:lnTo>
                      <a:lnTo>
                        <a:pt x="1465" y="420"/>
                      </a:lnTo>
                      <a:lnTo>
                        <a:pt x="1484" y="420"/>
                      </a:lnTo>
                      <a:lnTo>
                        <a:pt x="1484" y="436"/>
                      </a:lnTo>
                      <a:lnTo>
                        <a:pt x="1573" y="436"/>
                      </a:lnTo>
                      <a:lnTo>
                        <a:pt x="1573" y="455"/>
                      </a:lnTo>
                      <a:lnTo>
                        <a:pt x="1585" y="455"/>
                      </a:lnTo>
                      <a:lnTo>
                        <a:pt x="1585" y="471"/>
                      </a:lnTo>
                      <a:lnTo>
                        <a:pt x="1596" y="471"/>
                      </a:lnTo>
                      <a:lnTo>
                        <a:pt x="1596" y="492"/>
                      </a:lnTo>
                      <a:lnTo>
                        <a:pt x="1631" y="492"/>
                      </a:lnTo>
                      <a:lnTo>
                        <a:pt x="1631" y="513"/>
                      </a:lnTo>
                      <a:lnTo>
                        <a:pt x="1690" y="513"/>
                      </a:lnTo>
                      <a:lnTo>
                        <a:pt x="1690" y="535"/>
                      </a:lnTo>
                    </a:path>
                  </a:pathLst>
                </a:custGeom>
                <a:noFill/>
                <a:ln w="28575">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42" name="Freeform 499"/>
                <p:cNvSpPr>
                  <a:spLocks/>
                </p:cNvSpPr>
                <p:nvPr/>
              </p:nvSpPr>
              <p:spPr bwMode="auto">
                <a:xfrm>
                  <a:off x="4270" y="1788"/>
                  <a:ext cx="695" cy="75"/>
                </a:xfrm>
                <a:custGeom>
                  <a:avLst/>
                  <a:gdLst>
                    <a:gd name="T0" fmla="*/ 0 w 891"/>
                    <a:gd name="T1" fmla="*/ 0 h 96"/>
                    <a:gd name="T2" fmla="*/ 83 w 891"/>
                    <a:gd name="T3" fmla="*/ 0 h 96"/>
                    <a:gd name="T4" fmla="*/ 83 w 891"/>
                    <a:gd name="T5" fmla="*/ 33 h 96"/>
                    <a:gd name="T6" fmla="*/ 187 w 891"/>
                    <a:gd name="T7" fmla="*/ 33 h 96"/>
                    <a:gd name="T8" fmla="*/ 187 w 891"/>
                    <a:gd name="T9" fmla="*/ 75 h 96"/>
                    <a:gd name="T10" fmla="*/ 695 w 891"/>
                    <a:gd name="T11" fmla="*/ 75 h 96"/>
                    <a:gd name="T12" fmla="*/ 0 60000 65536"/>
                    <a:gd name="T13" fmla="*/ 0 60000 65536"/>
                    <a:gd name="T14" fmla="*/ 0 60000 65536"/>
                    <a:gd name="T15" fmla="*/ 0 60000 65536"/>
                    <a:gd name="T16" fmla="*/ 0 60000 65536"/>
                    <a:gd name="T17" fmla="*/ 0 60000 65536"/>
                    <a:gd name="T18" fmla="*/ 0 w 891"/>
                    <a:gd name="T19" fmla="*/ 0 h 96"/>
                    <a:gd name="T20" fmla="*/ 891 w 891"/>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891" h="96">
                      <a:moveTo>
                        <a:pt x="0" y="0"/>
                      </a:moveTo>
                      <a:lnTo>
                        <a:pt x="107" y="0"/>
                      </a:lnTo>
                      <a:lnTo>
                        <a:pt x="107" y="42"/>
                      </a:lnTo>
                      <a:lnTo>
                        <a:pt x="240" y="42"/>
                      </a:lnTo>
                      <a:lnTo>
                        <a:pt x="240" y="96"/>
                      </a:lnTo>
                      <a:lnTo>
                        <a:pt x="891" y="96"/>
                      </a:lnTo>
                    </a:path>
                  </a:pathLst>
                </a:custGeom>
                <a:noFill/>
                <a:ln w="28575">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48" name="Group 2052"/>
              <p:cNvGrpSpPr>
                <a:grpSpLocks/>
              </p:cNvGrpSpPr>
              <p:nvPr/>
            </p:nvGrpSpPr>
            <p:grpSpPr bwMode="auto">
              <a:xfrm>
                <a:off x="949" y="574"/>
                <a:ext cx="4015" cy="1311"/>
                <a:chOff x="949" y="574"/>
                <a:chExt cx="4015" cy="1311"/>
              </a:xfrm>
            </p:grpSpPr>
            <p:grpSp>
              <p:nvGrpSpPr>
                <p:cNvPr id="34849" name="Group 2051"/>
                <p:cNvGrpSpPr>
                  <a:grpSpLocks/>
                </p:cNvGrpSpPr>
                <p:nvPr/>
              </p:nvGrpSpPr>
              <p:grpSpPr bwMode="auto">
                <a:xfrm>
                  <a:off x="949" y="574"/>
                  <a:ext cx="4015" cy="1311"/>
                  <a:chOff x="949" y="574"/>
                  <a:chExt cx="4015" cy="1311"/>
                </a:xfrm>
              </p:grpSpPr>
              <p:grpSp>
                <p:nvGrpSpPr>
                  <p:cNvPr id="34853" name="Group 150"/>
                  <p:cNvGrpSpPr>
                    <a:grpSpLocks/>
                  </p:cNvGrpSpPr>
                  <p:nvPr/>
                </p:nvGrpSpPr>
                <p:grpSpPr bwMode="auto">
                  <a:xfrm>
                    <a:off x="949" y="574"/>
                    <a:ext cx="46" cy="46"/>
                    <a:chOff x="2035" y="1162"/>
                    <a:chExt cx="46" cy="46"/>
                  </a:xfrm>
                </p:grpSpPr>
                <p:sp>
                  <p:nvSpPr>
                    <p:cNvPr id="35538" name="Line 15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39" name="Line 15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54" name="Group 507"/>
                  <p:cNvGrpSpPr>
                    <a:grpSpLocks/>
                  </p:cNvGrpSpPr>
                  <p:nvPr/>
                </p:nvGrpSpPr>
                <p:grpSpPr bwMode="auto">
                  <a:xfrm>
                    <a:off x="988" y="597"/>
                    <a:ext cx="46" cy="46"/>
                    <a:chOff x="2035" y="1162"/>
                    <a:chExt cx="46" cy="46"/>
                  </a:xfrm>
                </p:grpSpPr>
                <p:sp>
                  <p:nvSpPr>
                    <p:cNvPr id="35536" name="Line 50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37" name="Line 50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55" name="Group 510"/>
                  <p:cNvGrpSpPr>
                    <a:grpSpLocks/>
                  </p:cNvGrpSpPr>
                  <p:nvPr/>
                </p:nvGrpSpPr>
                <p:grpSpPr bwMode="auto">
                  <a:xfrm>
                    <a:off x="1014" y="612"/>
                    <a:ext cx="46" cy="46"/>
                    <a:chOff x="2035" y="1162"/>
                    <a:chExt cx="46" cy="46"/>
                  </a:xfrm>
                </p:grpSpPr>
                <p:sp>
                  <p:nvSpPr>
                    <p:cNvPr id="35534" name="Line 51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35" name="Line 51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56" name="Group 513"/>
                  <p:cNvGrpSpPr>
                    <a:grpSpLocks/>
                  </p:cNvGrpSpPr>
                  <p:nvPr/>
                </p:nvGrpSpPr>
                <p:grpSpPr bwMode="auto">
                  <a:xfrm>
                    <a:off x="1045" y="648"/>
                    <a:ext cx="46" cy="46"/>
                    <a:chOff x="2035" y="1162"/>
                    <a:chExt cx="46" cy="46"/>
                  </a:xfrm>
                </p:grpSpPr>
                <p:sp>
                  <p:nvSpPr>
                    <p:cNvPr id="35532" name="Line 51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33" name="Line 51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57" name="Group 516"/>
                  <p:cNvGrpSpPr>
                    <a:grpSpLocks/>
                  </p:cNvGrpSpPr>
                  <p:nvPr/>
                </p:nvGrpSpPr>
                <p:grpSpPr bwMode="auto">
                  <a:xfrm>
                    <a:off x="1051" y="648"/>
                    <a:ext cx="46" cy="46"/>
                    <a:chOff x="2035" y="1162"/>
                    <a:chExt cx="46" cy="46"/>
                  </a:xfrm>
                </p:grpSpPr>
                <p:sp>
                  <p:nvSpPr>
                    <p:cNvPr id="35530" name="Line 51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31" name="Line 51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58" name="Group 519"/>
                  <p:cNvGrpSpPr>
                    <a:grpSpLocks/>
                  </p:cNvGrpSpPr>
                  <p:nvPr/>
                </p:nvGrpSpPr>
                <p:grpSpPr bwMode="auto">
                  <a:xfrm>
                    <a:off x="1068" y="648"/>
                    <a:ext cx="46" cy="46"/>
                    <a:chOff x="2035" y="1162"/>
                    <a:chExt cx="46" cy="46"/>
                  </a:xfrm>
                </p:grpSpPr>
                <p:sp>
                  <p:nvSpPr>
                    <p:cNvPr id="35528" name="Line 52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29" name="Line 52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59" name="Group 522"/>
                  <p:cNvGrpSpPr>
                    <a:grpSpLocks/>
                  </p:cNvGrpSpPr>
                  <p:nvPr/>
                </p:nvGrpSpPr>
                <p:grpSpPr bwMode="auto">
                  <a:xfrm>
                    <a:off x="1114" y="678"/>
                    <a:ext cx="46" cy="46"/>
                    <a:chOff x="2035" y="1162"/>
                    <a:chExt cx="46" cy="46"/>
                  </a:xfrm>
                </p:grpSpPr>
                <p:sp>
                  <p:nvSpPr>
                    <p:cNvPr id="35526" name="Line 52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27" name="Line 52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0" name="Group 525"/>
                  <p:cNvGrpSpPr>
                    <a:grpSpLocks/>
                  </p:cNvGrpSpPr>
                  <p:nvPr/>
                </p:nvGrpSpPr>
                <p:grpSpPr bwMode="auto">
                  <a:xfrm>
                    <a:off x="1119" y="687"/>
                    <a:ext cx="46" cy="46"/>
                    <a:chOff x="2035" y="1162"/>
                    <a:chExt cx="46" cy="46"/>
                  </a:xfrm>
                </p:grpSpPr>
                <p:sp>
                  <p:nvSpPr>
                    <p:cNvPr id="35524" name="Line 52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25" name="Line 52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1" name="Group 528"/>
                  <p:cNvGrpSpPr>
                    <a:grpSpLocks/>
                  </p:cNvGrpSpPr>
                  <p:nvPr/>
                </p:nvGrpSpPr>
                <p:grpSpPr bwMode="auto">
                  <a:xfrm>
                    <a:off x="1149" y="693"/>
                    <a:ext cx="46" cy="46"/>
                    <a:chOff x="2035" y="1162"/>
                    <a:chExt cx="46" cy="46"/>
                  </a:xfrm>
                </p:grpSpPr>
                <p:sp>
                  <p:nvSpPr>
                    <p:cNvPr id="35522" name="Line 52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23" name="Line 53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2" name="Group 531"/>
                  <p:cNvGrpSpPr>
                    <a:grpSpLocks/>
                  </p:cNvGrpSpPr>
                  <p:nvPr/>
                </p:nvGrpSpPr>
                <p:grpSpPr bwMode="auto">
                  <a:xfrm>
                    <a:off x="1264" y="746"/>
                    <a:ext cx="46" cy="46"/>
                    <a:chOff x="2035" y="1162"/>
                    <a:chExt cx="46" cy="46"/>
                  </a:xfrm>
                </p:grpSpPr>
                <p:sp>
                  <p:nvSpPr>
                    <p:cNvPr id="35520" name="Line 53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21" name="Line 53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3" name="Group 534"/>
                  <p:cNvGrpSpPr>
                    <a:grpSpLocks/>
                  </p:cNvGrpSpPr>
                  <p:nvPr/>
                </p:nvGrpSpPr>
                <p:grpSpPr bwMode="auto">
                  <a:xfrm>
                    <a:off x="1588" y="862"/>
                    <a:ext cx="46" cy="46"/>
                    <a:chOff x="2035" y="1162"/>
                    <a:chExt cx="46" cy="46"/>
                  </a:xfrm>
                </p:grpSpPr>
                <p:sp>
                  <p:nvSpPr>
                    <p:cNvPr id="35518" name="Line 53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19" name="Line 53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4" name="Group 537"/>
                  <p:cNvGrpSpPr>
                    <a:grpSpLocks/>
                  </p:cNvGrpSpPr>
                  <p:nvPr/>
                </p:nvGrpSpPr>
                <p:grpSpPr bwMode="auto">
                  <a:xfrm>
                    <a:off x="1669" y="883"/>
                    <a:ext cx="46" cy="46"/>
                    <a:chOff x="2035" y="1162"/>
                    <a:chExt cx="46" cy="46"/>
                  </a:xfrm>
                </p:grpSpPr>
                <p:sp>
                  <p:nvSpPr>
                    <p:cNvPr id="35516" name="Line 53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17" name="Line 53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5" name="Group 540"/>
                  <p:cNvGrpSpPr>
                    <a:grpSpLocks/>
                  </p:cNvGrpSpPr>
                  <p:nvPr/>
                </p:nvGrpSpPr>
                <p:grpSpPr bwMode="auto">
                  <a:xfrm>
                    <a:off x="1803" y="928"/>
                    <a:ext cx="46" cy="46"/>
                    <a:chOff x="2035" y="1162"/>
                    <a:chExt cx="46" cy="46"/>
                  </a:xfrm>
                </p:grpSpPr>
                <p:sp>
                  <p:nvSpPr>
                    <p:cNvPr id="35514" name="Line 54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15" name="Line 54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6" name="Group 543"/>
                  <p:cNvGrpSpPr>
                    <a:grpSpLocks/>
                  </p:cNvGrpSpPr>
                  <p:nvPr/>
                </p:nvGrpSpPr>
                <p:grpSpPr bwMode="auto">
                  <a:xfrm>
                    <a:off x="1998" y="994"/>
                    <a:ext cx="46" cy="46"/>
                    <a:chOff x="2035" y="1162"/>
                    <a:chExt cx="46" cy="46"/>
                  </a:xfrm>
                </p:grpSpPr>
                <p:sp>
                  <p:nvSpPr>
                    <p:cNvPr id="35512" name="Line 54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13" name="Line 54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7" name="Group 546"/>
                  <p:cNvGrpSpPr>
                    <a:grpSpLocks/>
                  </p:cNvGrpSpPr>
                  <p:nvPr/>
                </p:nvGrpSpPr>
                <p:grpSpPr bwMode="auto">
                  <a:xfrm>
                    <a:off x="2179" y="1045"/>
                    <a:ext cx="46" cy="46"/>
                    <a:chOff x="2035" y="1162"/>
                    <a:chExt cx="46" cy="46"/>
                  </a:xfrm>
                </p:grpSpPr>
                <p:sp>
                  <p:nvSpPr>
                    <p:cNvPr id="35510" name="Line 54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11" name="Line 54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8" name="Group 549"/>
                  <p:cNvGrpSpPr>
                    <a:grpSpLocks/>
                  </p:cNvGrpSpPr>
                  <p:nvPr/>
                </p:nvGrpSpPr>
                <p:grpSpPr bwMode="auto">
                  <a:xfrm>
                    <a:off x="2193" y="1051"/>
                    <a:ext cx="46" cy="46"/>
                    <a:chOff x="2035" y="1162"/>
                    <a:chExt cx="46" cy="46"/>
                  </a:xfrm>
                </p:grpSpPr>
                <p:sp>
                  <p:nvSpPr>
                    <p:cNvPr id="35508" name="Line 55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09" name="Line 55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69" name="Group 552"/>
                  <p:cNvGrpSpPr>
                    <a:grpSpLocks/>
                  </p:cNvGrpSpPr>
                  <p:nvPr/>
                </p:nvGrpSpPr>
                <p:grpSpPr bwMode="auto">
                  <a:xfrm>
                    <a:off x="2283" y="1091"/>
                    <a:ext cx="46" cy="46"/>
                    <a:chOff x="2035" y="1162"/>
                    <a:chExt cx="46" cy="46"/>
                  </a:xfrm>
                </p:grpSpPr>
                <p:sp>
                  <p:nvSpPr>
                    <p:cNvPr id="35506" name="Line 55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07" name="Line 55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0" name="Group 555"/>
                  <p:cNvGrpSpPr>
                    <a:grpSpLocks/>
                  </p:cNvGrpSpPr>
                  <p:nvPr/>
                </p:nvGrpSpPr>
                <p:grpSpPr bwMode="auto">
                  <a:xfrm>
                    <a:off x="2298" y="1091"/>
                    <a:ext cx="46" cy="46"/>
                    <a:chOff x="2035" y="1162"/>
                    <a:chExt cx="46" cy="46"/>
                  </a:xfrm>
                </p:grpSpPr>
                <p:sp>
                  <p:nvSpPr>
                    <p:cNvPr id="35504" name="Line 55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05" name="Line 55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1" name="Group 558"/>
                  <p:cNvGrpSpPr>
                    <a:grpSpLocks/>
                  </p:cNvGrpSpPr>
                  <p:nvPr/>
                </p:nvGrpSpPr>
                <p:grpSpPr bwMode="auto">
                  <a:xfrm>
                    <a:off x="2475" y="1172"/>
                    <a:ext cx="46" cy="46"/>
                    <a:chOff x="2035" y="1162"/>
                    <a:chExt cx="46" cy="46"/>
                  </a:xfrm>
                </p:grpSpPr>
                <p:sp>
                  <p:nvSpPr>
                    <p:cNvPr id="35502" name="Line 55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03" name="Line 56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2" name="Group 561"/>
                  <p:cNvGrpSpPr>
                    <a:grpSpLocks/>
                  </p:cNvGrpSpPr>
                  <p:nvPr/>
                </p:nvGrpSpPr>
                <p:grpSpPr bwMode="auto">
                  <a:xfrm>
                    <a:off x="2512" y="1194"/>
                    <a:ext cx="46" cy="46"/>
                    <a:chOff x="2035" y="1162"/>
                    <a:chExt cx="46" cy="46"/>
                  </a:xfrm>
                </p:grpSpPr>
                <p:sp>
                  <p:nvSpPr>
                    <p:cNvPr id="35500" name="Line 56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501" name="Line 56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3" name="Group 564"/>
                  <p:cNvGrpSpPr>
                    <a:grpSpLocks/>
                  </p:cNvGrpSpPr>
                  <p:nvPr/>
                </p:nvGrpSpPr>
                <p:grpSpPr bwMode="auto">
                  <a:xfrm>
                    <a:off x="2629" y="1236"/>
                    <a:ext cx="46" cy="46"/>
                    <a:chOff x="2035" y="1162"/>
                    <a:chExt cx="46" cy="46"/>
                  </a:xfrm>
                </p:grpSpPr>
                <p:sp>
                  <p:nvSpPr>
                    <p:cNvPr id="35498" name="Line 56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99" name="Line 56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4" name="Group 567"/>
                  <p:cNvGrpSpPr>
                    <a:grpSpLocks/>
                  </p:cNvGrpSpPr>
                  <p:nvPr/>
                </p:nvGrpSpPr>
                <p:grpSpPr bwMode="auto">
                  <a:xfrm>
                    <a:off x="2730" y="1263"/>
                    <a:ext cx="46" cy="46"/>
                    <a:chOff x="2035" y="1162"/>
                    <a:chExt cx="46" cy="46"/>
                  </a:xfrm>
                </p:grpSpPr>
                <p:sp>
                  <p:nvSpPr>
                    <p:cNvPr id="35496" name="Line 56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97" name="Line 56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5" name="Group 570"/>
                  <p:cNvGrpSpPr>
                    <a:grpSpLocks/>
                  </p:cNvGrpSpPr>
                  <p:nvPr/>
                </p:nvGrpSpPr>
                <p:grpSpPr bwMode="auto">
                  <a:xfrm>
                    <a:off x="2788" y="1289"/>
                    <a:ext cx="46" cy="46"/>
                    <a:chOff x="2035" y="1162"/>
                    <a:chExt cx="46" cy="46"/>
                  </a:xfrm>
                </p:grpSpPr>
                <p:sp>
                  <p:nvSpPr>
                    <p:cNvPr id="35494" name="Line 57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95" name="Line 57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6" name="Group 573"/>
                  <p:cNvGrpSpPr>
                    <a:grpSpLocks/>
                  </p:cNvGrpSpPr>
                  <p:nvPr/>
                </p:nvGrpSpPr>
                <p:grpSpPr bwMode="auto">
                  <a:xfrm>
                    <a:off x="2791" y="1289"/>
                    <a:ext cx="46" cy="46"/>
                    <a:chOff x="2035" y="1162"/>
                    <a:chExt cx="46" cy="46"/>
                  </a:xfrm>
                </p:grpSpPr>
                <p:sp>
                  <p:nvSpPr>
                    <p:cNvPr id="35492" name="Line 57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93" name="Line 57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7" name="Group 576"/>
                  <p:cNvGrpSpPr>
                    <a:grpSpLocks/>
                  </p:cNvGrpSpPr>
                  <p:nvPr/>
                </p:nvGrpSpPr>
                <p:grpSpPr bwMode="auto">
                  <a:xfrm>
                    <a:off x="2884" y="1322"/>
                    <a:ext cx="46" cy="46"/>
                    <a:chOff x="2035" y="1162"/>
                    <a:chExt cx="46" cy="46"/>
                  </a:xfrm>
                </p:grpSpPr>
                <p:sp>
                  <p:nvSpPr>
                    <p:cNvPr id="35490" name="Line 57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91" name="Line 57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8" name="Group 579"/>
                  <p:cNvGrpSpPr>
                    <a:grpSpLocks/>
                  </p:cNvGrpSpPr>
                  <p:nvPr/>
                </p:nvGrpSpPr>
                <p:grpSpPr bwMode="auto">
                  <a:xfrm>
                    <a:off x="2903" y="1329"/>
                    <a:ext cx="46" cy="46"/>
                    <a:chOff x="2035" y="1162"/>
                    <a:chExt cx="46" cy="46"/>
                  </a:xfrm>
                </p:grpSpPr>
                <p:sp>
                  <p:nvSpPr>
                    <p:cNvPr id="35488" name="Line 58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89" name="Line 58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79" name="Group 582"/>
                  <p:cNvGrpSpPr>
                    <a:grpSpLocks/>
                  </p:cNvGrpSpPr>
                  <p:nvPr/>
                </p:nvGrpSpPr>
                <p:grpSpPr bwMode="auto">
                  <a:xfrm>
                    <a:off x="2914" y="1329"/>
                    <a:ext cx="46" cy="46"/>
                    <a:chOff x="2035" y="1162"/>
                    <a:chExt cx="46" cy="46"/>
                  </a:xfrm>
                </p:grpSpPr>
                <p:sp>
                  <p:nvSpPr>
                    <p:cNvPr id="35486" name="Line 58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87" name="Line 58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0" name="Group 585"/>
                  <p:cNvGrpSpPr>
                    <a:grpSpLocks/>
                  </p:cNvGrpSpPr>
                  <p:nvPr/>
                </p:nvGrpSpPr>
                <p:grpSpPr bwMode="auto">
                  <a:xfrm>
                    <a:off x="2947" y="1329"/>
                    <a:ext cx="46" cy="46"/>
                    <a:chOff x="2035" y="1162"/>
                    <a:chExt cx="46" cy="46"/>
                  </a:xfrm>
                </p:grpSpPr>
                <p:sp>
                  <p:nvSpPr>
                    <p:cNvPr id="35484" name="Line 58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85" name="Line 58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1" name="Group 588"/>
                  <p:cNvGrpSpPr>
                    <a:grpSpLocks/>
                  </p:cNvGrpSpPr>
                  <p:nvPr/>
                </p:nvGrpSpPr>
                <p:grpSpPr bwMode="auto">
                  <a:xfrm>
                    <a:off x="2953" y="1329"/>
                    <a:ext cx="46" cy="46"/>
                    <a:chOff x="2035" y="1162"/>
                    <a:chExt cx="46" cy="46"/>
                  </a:xfrm>
                </p:grpSpPr>
                <p:sp>
                  <p:nvSpPr>
                    <p:cNvPr id="35482" name="Line 58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83" name="Line 59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2" name="Group 591"/>
                  <p:cNvGrpSpPr>
                    <a:grpSpLocks/>
                  </p:cNvGrpSpPr>
                  <p:nvPr/>
                </p:nvGrpSpPr>
                <p:grpSpPr bwMode="auto">
                  <a:xfrm>
                    <a:off x="2956" y="1329"/>
                    <a:ext cx="46" cy="46"/>
                    <a:chOff x="2035" y="1162"/>
                    <a:chExt cx="46" cy="46"/>
                  </a:xfrm>
                </p:grpSpPr>
                <p:sp>
                  <p:nvSpPr>
                    <p:cNvPr id="35480" name="Line 59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81" name="Line 59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3" name="Group 594"/>
                  <p:cNvGrpSpPr>
                    <a:grpSpLocks/>
                  </p:cNvGrpSpPr>
                  <p:nvPr/>
                </p:nvGrpSpPr>
                <p:grpSpPr bwMode="auto">
                  <a:xfrm>
                    <a:off x="2981" y="1353"/>
                    <a:ext cx="46" cy="46"/>
                    <a:chOff x="2035" y="1162"/>
                    <a:chExt cx="46" cy="46"/>
                  </a:xfrm>
                </p:grpSpPr>
                <p:sp>
                  <p:nvSpPr>
                    <p:cNvPr id="35478" name="Line 59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79" name="Line 59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4" name="Group 597"/>
                  <p:cNvGrpSpPr>
                    <a:grpSpLocks/>
                  </p:cNvGrpSpPr>
                  <p:nvPr/>
                </p:nvGrpSpPr>
                <p:grpSpPr bwMode="auto">
                  <a:xfrm>
                    <a:off x="2986" y="1353"/>
                    <a:ext cx="46" cy="46"/>
                    <a:chOff x="2035" y="1162"/>
                    <a:chExt cx="46" cy="46"/>
                  </a:xfrm>
                </p:grpSpPr>
                <p:sp>
                  <p:nvSpPr>
                    <p:cNvPr id="35476" name="Line 59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77" name="Line 59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5" name="Group 600"/>
                  <p:cNvGrpSpPr>
                    <a:grpSpLocks/>
                  </p:cNvGrpSpPr>
                  <p:nvPr/>
                </p:nvGrpSpPr>
                <p:grpSpPr bwMode="auto">
                  <a:xfrm>
                    <a:off x="2993" y="1356"/>
                    <a:ext cx="46" cy="46"/>
                    <a:chOff x="2035" y="1162"/>
                    <a:chExt cx="46" cy="46"/>
                  </a:xfrm>
                </p:grpSpPr>
                <p:sp>
                  <p:nvSpPr>
                    <p:cNvPr id="35474" name="Line 60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75" name="Line 60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6" name="Group 603"/>
                  <p:cNvGrpSpPr>
                    <a:grpSpLocks/>
                  </p:cNvGrpSpPr>
                  <p:nvPr/>
                </p:nvGrpSpPr>
                <p:grpSpPr bwMode="auto">
                  <a:xfrm>
                    <a:off x="3013" y="1364"/>
                    <a:ext cx="46" cy="46"/>
                    <a:chOff x="2035" y="1162"/>
                    <a:chExt cx="46" cy="46"/>
                  </a:xfrm>
                </p:grpSpPr>
                <p:sp>
                  <p:nvSpPr>
                    <p:cNvPr id="35472" name="Line 60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73" name="Line 60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7" name="Group 606"/>
                  <p:cNvGrpSpPr>
                    <a:grpSpLocks/>
                  </p:cNvGrpSpPr>
                  <p:nvPr/>
                </p:nvGrpSpPr>
                <p:grpSpPr bwMode="auto">
                  <a:xfrm>
                    <a:off x="3029" y="1364"/>
                    <a:ext cx="46" cy="46"/>
                    <a:chOff x="2035" y="1162"/>
                    <a:chExt cx="46" cy="46"/>
                  </a:xfrm>
                </p:grpSpPr>
                <p:sp>
                  <p:nvSpPr>
                    <p:cNvPr id="35470" name="Line 60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71" name="Line 60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8" name="Group 609"/>
                  <p:cNvGrpSpPr>
                    <a:grpSpLocks/>
                  </p:cNvGrpSpPr>
                  <p:nvPr/>
                </p:nvGrpSpPr>
                <p:grpSpPr bwMode="auto">
                  <a:xfrm>
                    <a:off x="3044" y="1370"/>
                    <a:ext cx="46" cy="46"/>
                    <a:chOff x="2035" y="1162"/>
                    <a:chExt cx="46" cy="46"/>
                  </a:xfrm>
                </p:grpSpPr>
                <p:sp>
                  <p:nvSpPr>
                    <p:cNvPr id="35468" name="Line 61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69" name="Line 61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89" name="Group 612"/>
                  <p:cNvGrpSpPr>
                    <a:grpSpLocks/>
                  </p:cNvGrpSpPr>
                  <p:nvPr/>
                </p:nvGrpSpPr>
                <p:grpSpPr bwMode="auto">
                  <a:xfrm>
                    <a:off x="3040" y="1370"/>
                    <a:ext cx="46" cy="46"/>
                    <a:chOff x="2035" y="1162"/>
                    <a:chExt cx="46" cy="46"/>
                  </a:xfrm>
                </p:grpSpPr>
                <p:sp>
                  <p:nvSpPr>
                    <p:cNvPr id="35466" name="Line 61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67" name="Line 61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0" name="Group 615"/>
                  <p:cNvGrpSpPr>
                    <a:grpSpLocks/>
                  </p:cNvGrpSpPr>
                  <p:nvPr/>
                </p:nvGrpSpPr>
                <p:grpSpPr bwMode="auto">
                  <a:xfrm>
                    <a:off x="3035" y="1370"/>
                    <a:ext cx="46" cy="46"/>
                    <a:chOff x="2035" y="1162"/>
                    <a:chExt cx="46" cy="46"/>
                  </a:xfrm>
                </p:grpSpPr>
                <p:sp>
                  <p:nvSpPr>
                    <p:cNvPr id="35464" name="Line 61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65" name="Line 61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1" name="Group 618"/>
                  <p:cNvGrpSpPr>
                    <a:grpSpLocks/>
                  </p:cNvGrpSpPr>
                  <p:nvPr/>
                </p:nvGrpSpPr>
                <p:grpSpPr bwMode="auto">
                  <a:xfrm>
                    <a:off x="3055" y="1376"/>
                    <a:ext cx="46" cy="46"/>
                    <a:chOff x="2035" y="1162"/>
                    <a:chExt cx="46" cy="46"/>
                  </a:xfrm>
                </p:grpSpPr>
                <p:sp>
                  <p:nvSpPr>
                    <p:cNvPr id="35462" name="Line 61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63" name="Line 62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2" name="Group 621"/>
                  <p:cNvGrpSpPr>
                    <a:grpSpLocks/>
                  </p:cNvGrpSpPr>
                  <p:nvPr/>
                </p:nvGrpSpPr>
                <p:grpSpPr bwMode="auto">
                  <a:xfrm>
                    <a:off x="3059" y="1376"/>
                    <a:ext cx="46" cy="46"/>
                    <a:chOff x="2035" y="1162"/>
                    <a:chExt cx="46" cy="46"/>
                  </a:xfrm>
                </p:grpSpPr>
                <p:sp>
                  <p:nvSpPr>
                    <p:cNvPr id="35460" name="Line 62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61" name="Line 62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3" name="Group 624"/>
                  <p:cNvGrpSpPr>
                    <a:grpSpLocks/>
                  </p:cNvGrpSpPr>
                  <p:nvPr/>
                </p:nvGrpSpPr>
                <p:grpSpPr bwMode="auto">
                  <a:xfrm>
                    <a:off x="3065" y="1376"/>
                    <a:ext cx="46" cy="46"/>
                    <a:chOff x="2035" y="1162"/>
                    <a:chExt cx="46" cy="46"/>
                  </a:xfrm>
                </p:grpSpPr>
                <p:sp>
                  <p:nvSpPr>
                    <p:cNvPr id="35458" name="Line 62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59" name="Line 62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4" name="Group 627"/>
                  <p:cNvGrpSpPr>
                    <a:grpSpLocks/>
                  </p:cNvGrpSpPr>
                  <p:nvPr/>
                </p:nvGrpSpPr>
                <p:grpSpPr bwMode="auto">
                  <a:xfrm>
                    <a:off x="3076" y="1376"/>
                    <a:ext cx="46" cy="46"/>
                    <a:chOff x="2035" y="1162"/>
                    <a:chExt cx="46" cy="46"/>
                  </a:xfrm>
                </p:grpSpPr>
                <p:sp>
                  <p:nvSpPr>
                    <p:cNvPr id="35456" name="Line 62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57" name="Line 62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5" name="Group 630"/>
                  <p:cNvGrpSpPr>
                    <a:grpSpLocks/>
                  </p:cNvGrpSpPr>
                  <p:nvPr/>
                </p:nvGrpSpPr>
                <p:grpSpPr bwMode="auto">
                  <a:xfrm>
                    <a:off x="3080" y="1376"/>
                    <a:ext cx="46" cy="46"/>
                    <a:chOff x="2035" y="1162"/>
                    <a:chExt cx="46" cy="46"/>
                  </a:xfrm>
                </p:grpSpPr>
                <p:sp>
                  <p:nvSpPr>
                    <p:cNvPr id="35454" name="Line 63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55" name="Line 63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6" name="Group 633"/>
                  <p:cNvGrpSpPr>
                    <a:grpSpLocks/>
                  </p:cNvGrpSpPr>
                  <p:nvPr/>
                </p:nvGrpSpPr>
                <p:grpSpPr bwMode="auto">
                  <a:xfrm>
                    <a:off x="3082" y="1376"/>
                    <a:ext cx="46" cy="46"/>
                    <a:chOff x="2035" y="1162"/>
                    <a:chExt cx="46" cy="46"/>
                  </a:xfrm>
                </p:grpSpPr>
                <p:sp>
                  <p:nvSpPr>
                    <p:cNvPr id="35452" name="Line 63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53" name="Line 63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7" name="Group 636"/>
                  <p:cNvGrpSpPr>
                    <a:grpSpLocks/>
                  </p:cNvGrpSpPr>
                  <p:nvPr/>
                </p:nvGrpSpPr>
                <p:grpSpPr bwMode="auto">
                  <a:xfrm>
                    <a:off x="3092" y="1379"/>
                    <a:ext cx="46" cy="46"/>
                    <a:chOff x="2035" y="1162"/>
                    <a:chExt cx="46" cy="46"/>
                  </a:xfrm>
                </p:grpSpPr>
                <p:sp>
                  <p:nvSpPr>
                    <p:cNvPr id="35450" name="Line 63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51" name="Line 63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8" name="Group 639"/>
                  <p:cNvGrpSpPr>
                    <a:grpSpLocks/>
                  </p:cNvGrpSpPr>
                  <p:nvPr/>
                </p:nvGrpSpPr>
                <p:grpSpPr bwMode="auto">
                  <a:xfrm>
                    <a:off x="3097" y="1379"/>
                    <a:ext cx="46" cy="46"/>
                    <a:chOff x="2035" y="1162"/>
                    <a:chExt cx="46" cy="46"/>
                  </a:xfrm>
                </p:grpSpPr>
                <p:sp>
                  <p:nvSpPr>
                    <p:cNvPr id="35448" name="Line 64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49" name="Line 64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899" name="Group 642"/>
                  <p:cNvGrpSpPr>
                    <a:grpSpLocks/>
                  </p:cNvGrpSpPr>
                  <p:nvPr/>
                </p:nvGrpSpPr>
                <p:grpSpPr bwMode="auto">
                  <a:xfrm>
                    <a:off x="3100" y="1379"/>
                    <a:ext cx="46" cy="46"/>
                    <a:chOff x="2035" y="1162"/>
                    <a:chExt cx="46" cy="46"/>
                  </a:xfrm>
                </p:grpSpPr>
                <p:sp>
                  <p:nvSpPr>
                    <p:cNvPr id="35446" name="Line 64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47" name="Line 64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0" name="Group 645"/>
                  <p:cNvGrpSpPr>
                    <a:grpSpLocks/>
                  </p:cNvGrpSpPr>
                  <p:nvPr/>
                </p:nvGrpSpPr>
                <p:grpSpPr bwMode="auto">
                  <a:xfrm>
                    <a:off x="3112" y="1379"/>
                    <a:ext cx="46" cy="46"/>
                    <a:chOff x="2035" y="1162"/>
                    <a:chExt cx="46" cy="46"/>
                  </a:xfrm>
                </p:grpSpPr>
                <p:sp>
                  <p:nvSpPr>
                    <p:cNvPr id="35444" name="Line 64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45" name="Line 64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1" name="Group 648"/>
                  <p:cNvGrpSpPr>
                    <a:grpSpLocks/>
                  </p:cNvGrpSpPr>
                  <p:nvPr/>
                </p:nvGrpSpPr>
                <p:grpSpPr bwMode="auto">
                  <a:xfrm>
                    <a:off x="3118" y="1379"/>
                    <a:ext cx="46" cy="46"/>
                    <a:chOff x="2035" y="1162"/>
                    <a:chExt cx="46" cy="46"/>
                  </a:xfrm>
                </p:grpSpPr>
                <p:sp>
                  <p:nvSpPr>
                    <p:cNvPr id="35442" name="Line 64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43" name="Line 65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2" name="Group 651"/>
                  <p:cNvGrpSpPr>
                    <a:grpSpLocks/>
                  </p:cNvGrpSpPr>
                  <p:nvPr/>
                </p:nvGrpSpPr>
                <p:grpSpPr bwMode="auto">
                  <a:xfrm>
                    <a:off x="3122" y="1379"/>
                    <a:ext cx="46" cy="46"/>
                    <a:chOff x="2035" y="1162"/>
                    <a:chExt cx="46" cy="46"/>
                  </a:xfrm>
                </p:grpSpPr>
                <p:sp>
                  <p:nvSpPr>
                    <p:cNvPr id="35440" name="Line 65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41" name="Line 65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3" name="Group 654"/>
                  <p:cNvGrpSpPr>
                    <a:grpSpLocks/>
                  </p:cNvGrpSpPr>
                  <p:nvPr/>
                </p:nvGrpSpPr>
                <p:grpSpPr bwMode="auto">
                  <a:xfrm>
                    <a:off x="3140" y="1397"/>
                    <a:ext cx="46" cy="46"/>
                    <a:chOff x="2035" y="1162"/>
                    <a:chExt cx="46" cy="46"/>
                  </a:xfrm>
                </p:grpSpPr>
                <p:sp>
                  <p:nvSpPr>
                    <p:cNvPr id="35438" name="Line 65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39" name="Line 65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4" name="Group 658"/>
                  <p:cNvGrpSpPr>
                    <a:grpSpLocks/>
                  </p:cNvGrpSpPr>
                  <p:nvPr/>
                </p:nvGrpSpPr>
                <p:grpSpPr bwMode="auto">
                  <a:xfrm>
                    <a:off x="3146" y="1397"/>
                    <a:ext cx="46" cy="46"/>
                    <a:chOff x="2035" y="1162"/>
                    <a:chExt cx="46" cy="46"/>
                  </a:xfrm>
                </p:grpSpPr>
                <p:sp>
                  <p:nvSpPr>
                    <p:cNvPr id="35436" name="Line 65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37" name="Line 66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5" name="Group 661"/>
                  <p:cNvGrpSpPr>
                    <a:grpSpLocks/>
                  </p:cNvGrpSpPr>
                  <p:nvPr/>
                </p:nvGrpSpPr>
                <p:grpSpPr bwMode="auto">
                  <a:xfrm>
                    <a:off x="3154" y="1397"/>
                    <a:ext cx="46" cy="46"/>
                    <a:chOff x="2035" y="1162"/>
                    <a:chExt cx="46" cy="46"/>
                  </a:xfrm>
                </p:grpSpPr>
                <p:sp>
                  <p:nvSpPr>
                    <p:cNvPr id="35434" name="Line 66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35" name="Line 66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6" name="Group 664"/>
                  <p:cNvGrpSpPr>
                    <a:grpSpLocks/>
                  </p:cNvGrpSpPr>
                  <p:nvPr/>
                </p:nvGrpSpPr>
                <p:grpSpPr bwMode="auto">
                  <a:xfrm>
                    <a:off x="3151" y="1397"/>
                    <a:ext cx="46" cy="46"/>
                    <a:chOff x="2035" y="1162"/>
                    <a:chExt cx="46" cy="46"/>
                  </a:xfrm>
                </p:grpSpPr>
                <p:sp>
                  <p:nvSpPr>
                    <p:cNvPr id="35432" name="Line 66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33" name="Line 66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7" name="Group 667"/>
                  <p:cNvGrpSpPr>
                    <a:grpSpLocks/>
                  </p:cNvGrpSpPr>
                  <p:nvPr/>
                </p:nvGrpSpPr>
                <p:grpSpPr bwMode="auto">
                  <a:xfrm>
                    <a:off x="3160" y="1397"/>
                    <a:ext cx="46" cy="46"/>
                    <a:chOff x="2035" y="1162"/>
                    <a:chExt cx="46" cy="46"/>
                  </a:xfrm>
                </p:grpSpPr>
                <p:sp>
                  <p:nvSpPr>
                    <p:cNvPr id="35430" name="Line 66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31" name="Line 66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8" name="Group 670"/>
                  <p:cNvGrpSpPr>
                    <a:grpSpLocks/>
                  </p:cNvGrpSpPr>
                  <p:nvPr/>
                </p:nvGrpSpPr>
                <p:grpSpPr bwMode="auto">
                  <a:xfrm>
                    <a:off x="3163" y="1397"/>
                    <a:ext cx="46" cy="46"/>
                    <a:chOff x="2035" y="1162"/>
                    <a:chExt cx="46" cy="46"/>
                  </a:xfrm>
                </p:grpSpPr>
                <p:sp>
                  <p:nvSpPr>
                    <p:cNvPr id="35428" name="Line 67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29" name="Line 67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09" name="Group 673"/>
                  <p:cNvGrpSpPr>
                    <a:grpSpLocks/>
                  </p:cNvGrpSpPr>
                  <p:nvPr/>
                </p:nvGrpSpPr>
                <p:grpSpPr bwMode="auto">
                  <a:xfrm>
                    <a:off x="3196" y="1401"/>
                    <a:ext cx="46" cy="46"/>
                    <a:chOff x="2035" y="1162"/>
                    <a:chExt cx="46" cy="46"/>
                  </a:xfrm>
                </p:grpSpPr>
                <p:sp>
                  <p:nvSpPr>
                    <p:cNvPr id="35426" name="Line 67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27" name="Line 67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0" name="Group 676"/>
                  <p:cNvGrpSpPr>
                    <a:grpSpLocks/>
                  </p:cNvGrpSpPr>
                  <p:nvPr/>
                </p:nvGrpSpPr>
                <p:grpSpPr bwMode="auto">
                  <a:xfrm>
                    <a:off x="3189" y="1401"/>
                    <a:ext cx="46" cy="46"/>
                    <a:chOff x="2035" y="1162"/>
                    <a:chExt cx="46" cy="46"/>
                  </a:xfrm>
                </p:grpSpPr>
                <p:sp>
                  <p:nvSpPr>
                    <p:cNvPr id="35424" name="Line 67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25" name="Line 67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1" name="Group 679"/>
                  <p:cNvGrpSpPr>
                    <a:grpSpLocks/>
                  </p:cNvGrpSpPr>
                  <p:nvPr/>
                </p:nvGrpSpPr>
                <p:grpSpPr bwMode="auto">
                  <a:xfrm>
                    <a:off x="3180" y="1401"/>
                    <a:ext cx="46" cy="46"/>
                    <a:chOff x="2035" y="1162"/>
                    <a:chExt cx="46" cy="46"/>
                  </a:xfrm>
                </p:grpSpPr>
                <p:sp>
                  <p:nvSpPr>
                    <p:cNvPr id="35422" name="Line 68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23" name="Line 68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2" name="Group 682"/>
                  <p:cNvGrpSpPr>
                    <a:grpSpLocks/>
                  </p:cNvGrpSpPr>
                  <p:nvPr/>
                </p:nvGrpSpPr>
                <p:grpSpPr bwMode="auto">
                  <a:xfrm>
                    <a:off x="3183" y="1401"/>
                    <a:ext cx="46" cy="46"/>
                    <a:chOff x="2035" y="1162"/>
                    <a:chExt cx="46" cy="46"/>
                  </a:xfrm>
                </p:grpSpPr>
                <p:sp>
                  <p:nvSpPr>
                    <p:cNvPr id="35420" name="Line 68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21" name="Line 68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3" name="Group 685"/>
                  <p:cNvGrpSpPr>
                    <a:grpSpLocks/>
                  </p:cNvGrpSpPr>
                  <p:nvPr/>
                </p:nvGrpSpPr>
                <p:grpSpPr bwMode="auto">
                  <a:xfrm>
                    <a:off x="3174" y="1401"/>
                    <a:ext cx="46" cy="46"/>
                    <a:chOff x="2035" y="1162"/>
                    <a:chExt cx="46" cy="46"/>
                  </a:xfrm>
                </p:grpSpPr>
                <p:sp>
                  <p:nvSpPr>
                    <p:cNvPr id="35418" name="Line 68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19" name="Line 68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4" name="Group 688"/>
                  <p:cNvGrpSpPr>
                    <a:grpSpLocks/>
                  </p:cNvGrpSpPr>
                  <p:nvPr/>
                </p:nvGrpSpPr>
                <p:grpSpPr bwMode="auto">
                  <a:xfrm>
                    <a:off x="3169" y="1401"/>
                    <a:ext cx="46" cy="46"/>
                    <a:chOff x="2035" y="1162"/>
                    <a:chExt cx="46" cy="46"/>
                  </a:xfrm>
                </p:grpSpPr>
                <p:sp>
                  <p:nvSpPr>
                    <p:cNvPr id="35416" name="Line 68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17" name="Line 69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5" name="Group 691"/>
                  <p:cNvGrpSpPr>
                    <a:grpSpLocks/>
                  </p:cNvGrpSpPr>
                  <p:nvPr/>
                </p:nvGrpSpPr>
                <p:grpSpPr bwMode="auto">
                  <a:xfrm>
                    <a:off x="3206" y="1401"/>
                    <a:ext cx="46" cy="46"/>
                    <a:chOff x="2035" y="1162"/>
                    <a:chExt cx="46" cy="46"/>
                  </a:xfrm>
                </p:grpSpPr>
                <p:sp>
                  <p:nvSpPr>
                    <p:cNvPr id="35414" name="Line 69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15" name="Line 69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6" name="Group 694"/>
                  <p:cNvGrpSpPr>
                    <a:grpSpLocks/>
                  </p:cNvGrpSpPr>
                  <p:nvPr/>
                </p:nvGrpSpPr>
                <p:grpSpPr bwMode="auto">
                  <a:xfrm>
                    <a:off x="3211" y="1401"/>
                    <a:ext cx="46" cy="46"/>
                    <a:chOff x="2035" y="1162"/>
                    <a:chExt cx="46" cy="46"/>
                  </a:xfrm>
                </p:grpSpPr>
                <p:sp>
                  <p:nvSpPr>
                    <p:cNvPr id="35412" name="Line 69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13" name="Line 69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7" name="Group 697"/>
                  <p:cNvGrpSpPr>
                    <a:grpSpLocks/>
                  </p:cNvGrpSpPr>
                  <p:nvPr/>
                </p:nvGrpSpPr>
                <p:grpSpPr bwMode="auto">
                  <a:xfrm>
                    <a:off x="3217" y="1401"/>
                    <a:ext cx="46" cy="46"/>
                    <a:chOff x="2035" y="1162"/>
                    <a:chExt cx="46" cy="46"/>
                  </a:xfrm>
                </p:grpSpPr>
                <p:sp>
                  <p:nvSpPr>
                    <p:cNvPr id="35410" name="Line 69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11" name="Line 69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8" name="Group 700"/>
                  <p:cNvGrpSpPr>
                    <a:grpSpLocks/>
                  </p:cNvGrpSpPr>
                  <p:nvPr/>
                </p:nvGrpSpPr>
                <p:grpSpPr bwMode="auto">
                  <a:xfrm>
                    <a:off x="3230" y="1406"/>
                    <a:ext cx="46" cy="46"/>
                    <a:chOff x="2035" y="1162"/>
                    <a:chExt cx="46" cy="46"/>
                  </a:xfrm>
                </p:grpSpPr>
                <p:sp>
                  <p:nvSpPr>
                    <p:cNvPr id="35408" name="Line 70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09" name="Line 70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19" name="Group 703"/>
                  <p:cNvGrpSpPr>
                    <a:grpSpLocks/>
                  </p:cNvGrpSpPr>
                  <p:nvPr/>
                </p:nvGrpSpPr>
                <p:grpSpPr bwMode="auto">
                  <a:xfrm>
                    <a:off x="3247" y="1419"/>
                    <a:ext cx="46" cy="46"/>
                    <a:chOff x="2035" y="1162"/>
                    <a:chExt cx="46" cy="46"/>
                  </a:xfrm>
                </p:grpSpPr>
                <p:sp>
                  <p:nvSpPr>
                    <p:cNvPr id="35406" name="Line 70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07" name="Line 70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0" name="Group 706"/>
                  <p:cNvGrpSpPr>
                    <a:grpSpLocks/>
                  </p:cNvGrpSpPr>
                  <p:nvPr/>
                </p:nvGrpSpPr>
                <p:grpSpPr bwMode="auto">
                  <a:xfrm>
                    <a:off x="3255" y="1419"/>
                    <a:ext cx="46" cy="46"/>
                    <a:chOff x="2035" y="1162"/>
                    <a:chExt cx="46" cy="46"/>
                  </a:xfrm>
                </p:grpSpPr>
                <p:sp>
                  <p:nvSpPr>
                    <p:cNvPr id="35404" name="Line 70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05" name="Line 70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1" name="Group 709"/>
                  <p:cNvGrpSpPr>
                    <a:grpSpLocks/>
                  </p:cNvGrpSpPr>
                  <p:nvPr/>
                </p:nvGrpSpPr>
                <p:grpSpPr bwMode="auto">
                  <a:xfrm>
                    <a:off x="3261" y="1419"/>
                    <a:ext cx="46" cy="46"/>
                    <a:chOff x="2035" y="1162"/>
                    <a:chExt cx="46" cy="46"/>
                  </a:xfrm>
                </p:grpSpPr>
                <p:sp>
                  <p:nvSpPr>
                    <p:cNvPr id="35402" name="Line 71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03" name="Line 71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2" name="Group 712"/>
                  <p:cNvGrpSpPr>
                    <a:grpSpLocks/>
                  </p:cNvGrpSpPr>
                  <p:nvPr/>
                </p:nvGrpSpPr>
                <p:grpSpPr bwMode="auto">
                  <a:xfrm>
                    <a:off x="3264" y="1419"/>
                    <a:ext cx="46" cy="46"/>
                    <a:chOff x="2035" y="1162"/>
                    <a:chExt cx="46" cy="46"/>
                  </a:xfrm>
                </p:grpSpPr>
                <p:sp>
                  <p:nvSpPr>
                    <p:cNvPr id="35400" name="Line 71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401" name="Line 71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3" name="Group 715"/>
                  <p:cNvGrpSpPr>
                    <a:grpSpLocks/>
                  </p:cNvGrpSpPr>
                  <p:nvPr/>
                </p:nvGrpSpPr>
                <p:grpSpPr bwMode="auto">
                  <a:xfrm>
                    <a:off x="3277" y="1419"/>
                    <a:ext cx="46" cy="46"/>
                    <a:chOff x="2035" y="1162"/>
                    <a:chExt cx="46" cy="46"/>
                  </a:xfrm>
                </p:grpSpPr>
                <p:sp>
                  <p:nvSpPr>
                    <p:cNvPr id="35398" name="Line 71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99" name="Line 71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4" name="Group 718"/>
                  <p:cNvGrpSpPr>
                    <a:grpSpLocks/>
                  </p:cNvGrpSpPr>
                  <p:nvPr/>
                </p:nvGrpSpPr>
                <p:grpSpPr bwMode="auto">
                  <a:xfrm>
                    <a:off x="3294" y="1419"/>
                    <a:ext cx="46" cy="46"/>
                    <a:chOff x="2035" y="1162"/>
                    <a:chExt cx="46" cy="46"/>
                  </a:xfrm>
                </p:grpSpPr>
                <p:sp>
                  <p:nvSpPr>
                    <p:cNvPr id="35396" name="Line 71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97" name="Line 72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5" name="Group 721"/>
                  <p:cNvGrpSpPr>
                    <a:grpSpLocks/>
                  </p:cNvGrpSpPr>
                  <p:nvPr/>
                </p:nvGrpSpPr>
                <p:grpSpPr bwMode="auto">
                  <a:xfrm>
                    <a:off x="3300" y="1434"/>
                    <a:ext cx="46" cy="46"/>
                    <a:chOff x="2035" y="1162"/>
                    <a:chExt cx="46" cy="46"/>
                  </a:xfrm>
                </p:grpSpPr>
                <p:sp>
                  <p:nvSpPr>
                    <p:cNvPr id="35394" name="Line 72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95" name="Line 72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6" name="Group 724"/>
                  <p:cNvGrpSpPr>
                    <a:grpSpLocks/>
                  </p:cNvGrpSpPr>
                  <p:nvPr/>
                </p:nvGrpSpPr>
                <p:grpSpPr bwMode="auto">
                  <a:xfrm>
                    <a:off x="3309" y="1444"/>
                    <a:ext cx="46" cy="46"/>
                    <a:chOff x="2035" y="1162"/>
                    <a:chExt cx="46" cy="46"/>
                  </a:xfrm>
                </p:grpSpPr>
                <p:sp>
                  <p:nvSpPr>
                    <p:cNvPr id="35392" name="Line 72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93" name="Line 72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7" name="Group 727"/>
                  <p:cNvGrpSpPr>
                    <a:grpSpLocks/>
                  </p:cNvGrpSpPr>
                  <p:nvPr/>
                </p:nvGrpSpPr>
                <p:grpSpPr bwMode="auto">
                  <a:xfrm>
                    <a:off x="3326" y="1450"/>
                    <a:ext cx="46" cy="46"/>
                    <a:chOff x="2035" y="1162"/>
                    <a:chExt cx="46" cy="46"/>
                  </a:xfrm>
                </p:grpSpPr>
                <p:sp>
                  <p:nvSpPr>
                    <p:cNvPr id="35390" name="Line 72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91" name="Line 72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8" name="Group 730"/>
                  <p:cNvGrpSpPr>
                    <a:grpSpLocks/>
                  </p:cNvGrpSpPr>
                  <p:nvPr/>
                </p:nvGrpSpPr>
                <p:grpSpPr bwMode="auto">
                  <a:xfrm>
                    <a:off x="3332" y="1450"/>
                    <a:ext cx="46" cy="46"/>
                    <a:chOff x="2035" y="1162"/>
                    <a:chExt cx="46" cy="46"/>
                  </a:xfrm>
                </p:grpSpPr>
                <p:sp>
                  <p:nvSpPr>
                    <p:cNvPr id="35388" name="Line 73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89" name="Line 73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29" name="Group 733"/>
                  <p:cNvGrpSpPr>
                    <a:grpSpLocks/>
                  </p:cNvGrpSpPr>
                  <p:nvPr/>
                </p:nvGrpSpPr>
                <p:grpSpPr bwMode="auto">
                  <a:xfrm>
                    <a:off x="3344" y="1450"/>
                    <a:ext cx="46" cy="46"/>
                    <a:chOff x="2035" y="1162"/>
                    <a:chExt cx="46" cy="46"/>
                  </a:xfrm>
                </p:grpSpPr>
                <p:sp>
                  <p:nvSpPr>
                    <p:cNvPr id="35386" name="Line 73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87" name="Line 73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0" name="Group 736"/>
                  <p:cNvGrpSpPr>
                    <a:grpSpLocks/>
                  </p:cNvGrpSpPr>
                  <p:nvPr/>
                </p:nvGrpSpPr>
                <p:grpSpPr bwMode="auto">
                  <a:xfrm>
                    <a:off x="3350" y="1450"/>
                    <a:ext cx="46" cy="46"/>
                    <a:chOff x="2035" y="1162"/>
                    <a:chExt cx="46" cy="46"/>
                  </a:xfrm>
                </p:grpSpPr>
                <p:sp>
                  <p:nvSpPr>
                    <p:cNvPr id="35384" name="Line 73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85" name="Line 73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1" name="Group 739"/>
                  <p:cNvGrpSpPr>
                    <a:grpSpLocks/>
                  </p:cNvGrpSpPr>
                  <p:nvPr/>
                </p:nvGrpSpPr>
                <p:grpSpPr bwMode="auto">
                  <a:xfrm>
                    <a:off x="3356" y="1450"/>
                    <a:ext cx="46" cy="46"/>
                    <a:chOff x="2035" y="1162"/>
                    <a:chExt cx="46" cy="46"/>
                  </a:xfrm>
                </p:grpSpPr>
                <p:sp>
                  <p:nvSpPr>
                    <p:cNvPr id="35382" name="Line 74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83" name="Line 74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2" name="Group 742"/>
                  <p:cNvGrpSpPr>
                    <a:grpSpLocks/>
                  </p:cNvGrpSpPr>
                  <p:nvPr/>
                </p:nvGrpSpPr>
                <p:grpSpPr bwMode="auto">
                  <a:xfrm>
                    <a:off x="3362" y="1450"/>
                    <a:ext cx="46" cy="46"/>
                    <a:chOff x="2035" y="1162"/>
                    <a:chExt cx="46" cy="46"/>
                  </a:xfrm>
                </p:grpSpPr>
                <p:sp>
                  <p:nvSpPr>
                    <p:cNvPr id="35380" name="Line 74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81" name="Line 74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3" name="Group 745"/>
                  <p:cNvGrpSpPr>
                    <a:grpSpLocks/>
                  </p:cNvGrpSpPr>
                  <p:nvPr/>
                </p:nvGrpSpPr>
                <p:grpSpPr bwMode="auto">
                  <a:xfrm>
                    <a:off x="3366" y="1450"/>
                    <a:ext cx="46" cy="46"/>
                    <a:chOff x="2035" y="1162"/>
                    <a:chExt cx="46" cy="46"/>
                  </a:xfrm>
                </p:grpSpPr>
                <p:sp>
                  <p:nvSpPr>
                    <p:cNvPr id="35378" name="Line 74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79" name="Line 74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4" name="Group 748"/>
                  <p:cNvGrpSpPr>
                    <a:grpSpLocks/>
                  </p:cNvGrpSpPr>
                  <p:nvPr/>
                </p:nvGrpSpPr>
                <p:grpSpPr bwMode="auto">
                  <a:xfrm>
                    <a:off x="3369" y="1450"/>
                    <a:ext cx="46" cy="46"/>
                    <a:chOff x="2035" y="1162"/>
                    <a:chExt cx="46" cy="46"/>
                  </a:xfrm>
                </p:grpSpPr>
                <p:sp>
                  <p:nvSpPr>
                    <p:cNvPr id="35376" name="Line 74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77" name="Line 75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5" name="Group 751"/>
                  <p:cNvGrpSpPr>
                    <a:grpSpLocks/>
                  </p:cNvGrpSpPr>
                  <p:nvPr/>
                </p:nvGrpSpPr>
                <p:grpSpPr bwMode="auto">
                  <a:xfrm>
                    <a:off x="3378" y="1450"/>
                    <a:ext cx="46" cy="46"/>
                    <a:chOff x="2035" y="1162"/>
                    <a:chExt cx="46" cy="46"/>
                  </a:xfrm>
                </p:grpSpPr>
                <p:sp>
                  <p:nvSpPr>
                    <p:cNvPr id="35374" name="Line 75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75" name="Line 75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6" name="Group 754"/>
                  <p:cNvGrpSpPr>
                    <a:grpSpLocks/>
                  </p:cNvGrpSpPr>
                  <p:nvPr/>
                </p:nvGrpSpPr>
                <p:grpSpPr bwMode="auto">
                  <a:xfrm>
                    <a:off x="3396" y="1450"/>
                    <a:ext cx="46" cy="46"/>
                    <a:chOff x="2035" y="1162"/>
                    <a:chExt cx="46" cy="46"/>
                  </a:xfrm>
                </p:grpSpPr>
                <p:sp>
                  <p:nvSpPr>
                    <p:cNvPr id="35372" name="Line 75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73" name="Line 75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7" name="Group 757"/>
                  <p:cNvGrpSpPr>
                    <a:grpSpLocks/>
                  </p:cNvGrpSpPr>
                  <p:nvPr/>
                </p:nvGrpSpPr>
                <p:grpSpPr bwMode="auto">
                  <a:xfrm>
                    <a:off x="3407" y="1450"/>
                    <a:ext cx="46" cy="46"/>
                    <a:chOff x="2035" y="1162"/>
                    <a:chExt cx="46" cy="46"/>
                  </a:xfrm>
                </p:grpSpPr>
                <p:sp>
                  <p:nvSpPr>
                    <p:cNvPr id="35370" name="Line 75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71" name="Line 75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8" name="Group 760"/>
                  <p:cNvGrpSpPr>
                    <a:grpSpLocks/>
                  </p:cNvGrpSpPr>
                  <p:nvPr/>
                </p:nvGrpSpPr>
                <p:grpSpPr bwMode="auto">
                  <a:xfrm>
                    <a:off x="3411" y="1450"/>
                    <a:ext cx="46" cy="46"/>
                    <a:chOff x="2035" y="1162"/>
                    <a:chExt cx="46" cy="46"/>
                  </a:xfrm>
                </p:grpSpPr>
                <p:sp>
                  <p:nvSpPr>
                    <p:cNvPr id="35368" name="Line 76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69" name="Line 76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39" name="Group 763"/>
                  <p:cNvGrpSpPr>
                    <a:grpSpLocks/>
                  </p:cNvGrpSpPr>
                  <p:nvPr/>
                </p:nvGrpSpPr>
                <p:grpSpPr bwMode="auto">
                  <a:xfrm>
                    <a:off x="3429" y="1450"/>
                    <a:ext cx="46" cy="46"/>
                    <a:chOff x="2035" y="1162"/>
                    <a:chExt cx="46" cy="46"/>
                  </a:xfrm>
                </p:grpSpPr>
                <p:sp>
                  <p:nvSpPr>
                    <p:cNvPr id="35366" name="Line 76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67" name="Line 76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0" name="Group 766"/>
                  <p:cNvGrpSpPr>
                    <a:grpSpLocks/>
                  </p:cNvGrpSpPr>
                  <p:nvPr/>
                </p:nvGrpSpPr>
                <p:grpSpPr bwMode="auto">
                  <a:xfrm>
                    <a:off x="3422" y="1450"/>
                    <a:ext cx="46" cy="46"/>
                    <a:chOff x="2035" y="1162"/>
                    <a:chExt cx="46" cy="46"/>
                  </a:xfrm>
                </p:grpSpPr>
                <p:sp>
                  <p:nvSpPr>
                    <p:cNvPr id="35364" name="Line 76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65" name="Line 76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1" name="Group 769"/>
                  <p:cNvGrpSpPr>
                    <a:grpSpLocks/>
                  </p:cNvGrpSpPr>
                  <p:nvPr/>
                </p:nvGrpSpPr>
                <p:grpSpPr bwMode="auto">
                  <a:xfrm>
                    <a:off x="3417" y="1450"/>
                    <a:ext cx="46" cy="46"/>
                    <a:chOff x="2035" y="1162"/>
                    <a:chExt cx="46" cy="46"/>
                  </a:xfrm>
                </p:grpSpPr>
                <p:sp>
                  <p:nvSpPr>
                    <p:cNvPr id="35362" name="Line 77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63" name="Line 77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2" name="Group 772"/>
                  <p:cNvGrpSpPr>
                    <a:grpSpLocks/>
                  </p:cNvGrpSpPr>
                  <p:nvPr/>
                </p:nvGrpSpPr>
                <p:grpSpPr bwMode="auto">
                  <a:xfrm>
                    <a:off x="3459" y="1479"/>
                    <a:ext cx="46" cy="46"/>
                    <a:chOff x="2035" y="1162"/>
                    <a:chExt cx="46" cy="46"/>
                  </a:xfrm>
                </p:grpSpPr>
                <p:sp>
                  <p:nvSpPr>
                    <p:cNvPr id="35360" name="Line 77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61" name="Line 77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3" name="Group 775"/>
                  <p:cNvGrpSpPr>
                    <a:grpSpLocks/>
                  </p:cNvGrpSpPr>
                  <p:nvPr/>
                </p:nvGrpSpPr>
                <p:grpSpPr bwMode="auto">
                  <a:xfrm>
                    <a:off x="3464" y="1479"/>
                    <a:ext cx="46" cy="46"/>
                    <a:chOff x="2035" y="1162"/>
                    <a:chExt cx="46" cy="46"/>
                  </a:xfrm>
                </p:grpSpPr>
                <p:sp>
                  <p:nvSpPr>
                    <p:cNvPr id="35358" name="Line 77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59" name="Line 77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4" name="Group 778"/>
                  <p:cNvGrpSpPr>
                    <a:grpSpLocks/>
                  </p:cNvGrpSpPr>
                  <p:nvPr/>
                </p:nvGrpSpPr>
                <p:grpSpPr bwMode="auto">
                  <a:xfrm>
                    <a:off x="3477" y="1479"/>
                    <a:ext cx="46" cy="46"/>
                    <a:chOff x="2035" y="1162"/>
                    <a:chExt cx="46" cy="46"/>
                  </a:xfrm>
                </p:grpSpPr>
                <p:sp>
                  <p:nvSpPr>
                    <p:cNvPr id="35356" name="Line 77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57" name="Line 78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5" name="Group 781"/>
                  <p:cNvGrpSpPr>
                    <a:grpSpLocks/>
                  </p:cNvGrpSpPr>
                  <p:nvPr/>
                </p:nvGrpSpPr>
                <p:grpSpPr bwMode="auto">
                  <a:xfrm>
                    <a:off x="3495" y="1485"/>
                    <a:ext cx="46" cy="46"/>
                    <a:chOff x="2035" y="1162"/>
                    <a:chExt cx="46" cy="46"/>
                  </a:xfrm>
                </p:grpSpPr>
                <p:sp>
                  <p:nvSpPr>
                    <p:cNvPr id="35354" name="Line 78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55" name="Line 78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6" name="Group 784"/>
                  <p:cNvGrpSpPr>
                    <a:grpSpLocks/>
                  </p:cNvGrpSpPr>
                  <p:nvPr/>
                </p:nvGrpSpPr>
                <p:grpSpPr bwMode="auto">
                  <a:xfrm>
                    <a:off x="3501" y="1495"/>
                    <a:ext cx="46" cy="46"/>
                    <a:chOff x="2035" y="1162"/>
                    <a:chExt cx="46" cy="46"/>
                  </a:xfrm>
                </p:grpSpPr>
                <p:sp>
                  <p:nvSpPr>
                    <p:cNvPr id="35352" name="Line 78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53" name="Line 78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7" name="Group 787"/>
                  <p:cNvGrpSpPr>
                    <a:grpSpLocks/>
                  </p:cNvGrpSpPr>
                  <p:nvPr/>
                </p:nvGrpSpPr>
                <p:grpSpPr bwMode="auto">
                  <a:xfrm>
                    <a:off x="3508" y="1504"/>
                    <a:ext cx="46" cy="46"/>
                    <a:chOff x="2035" y="1162"/>
                    <a:chExt cx="46" cy="46"/>
                  </a:xfrm>
                </p:grpSpPr>
                <p:sp>
                  <p:nvSpPr>
                    <p:cNvPr id="35350" name="Line 78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51" name="Line 78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8" name="Group 790"/>
                  <p:cNvGrpSpPr>
                    <a:grpSpLocks/>
                  </p:cNvGrpSpPr>
                  <p:nvPr/>
                </p:nvGrpSpPr>
                <p:grpSpPr bwMode="auto">
                  <a:xfrm>
                    <a:off x="3511" y="1511"/>
                    <a:ext cx="46" cy="46"/>
                    <a:chOff x="2035" y="1162"/>
                    <a:chExt cx="46" cy="46"/>
                  </a:xfrm>
                </p:grpSpPr>
                <p:sp>
                  <p:nvSpPr>
                    <p:cNvPr id="35348" name="Line 79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49" name="Line 79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49" name="Group 793"/>
                  <p:cNvGrpSpPr>
                    <a:grpSpLocks/>
                  </p:cNvGrpSpPr>
                  <p:nvPr/>
                </p:nvGrpSpPr>
                <p:grpSpPr bwMode="auto">
                  <a:xfrm>
                    <a:off x="3549" y="1511"/>
                    <a:ext cx="46" cy="46"/>
                    <a:chOff x="2035" y="1162"/>
                    <a:chExt cx="46" cy="46"/>
                  </a:xfrm>
                </p:grpSpPr>
                <p:sp>
                  <p:nvSpPr>
                    <p:cNvPr id="35346" name="Line 79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47" name="Line 79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0" name="Group 796"/>
                  <p:cNvGrpSpPr>
                    <a:grpSpLocks/>
                  </p:cNvGrpSpPr>
                  <p:nvPr/>
                </p:nvGrpSpPr>
                <p:grpSpPr bwMode="auto">
                  <a:xfrm>
                    <a:off x="3544" y="1511"/>
                    <a:ext cx="46" cy="46"/>
                    <a:chOff x="2035" y="1162"/>
                    <a:chExt cx="46" cy="46"/>
                  </a:xfrm>
                </p:grpSpPr>
                <p:sp>
                  <p:nvSpPr>
                    <p:cNvPr id="35344" name="Line 79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45" name="Line 79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1" name="Group 799"/>
                  <p:cNvGrpSpPr>
                    <a:grpSpLocks/>
                  </p:cNvGrpSpPr>
                  <p:nvPr/>
                </p:nvGrpSpPr>
                <p:grpSpPr bwMode="auto">
                  <a:xfrm>
                    <a:off x="3531" y="1511"/>
                    <a:ext cx="46" cy="46"/>
                    <a:chOff x="2035" y="1162"/>
                    <a:chExt cx="46" cy="46"/>
                  </a:xfrm>
                </p:grpSpPr>
                <p:sp>
                  <p:nvSpPr>
                    <p:cNvPr id="35342" name="Line 80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43" name="Line 80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2" name="Group 802"/>
                  <p:cNvGrpSpPr>
                    <a:grpSpLocks/>
                  </p:cNvGrpSpPr>
                  <p:nvPr/>
                </p:nvGrpSpPr>
                <p:grpSpPr bwMode="auto">
                  <a:xfrm>
                    <a:off x="3526" y="1511"/>
                    <a:ext cx="46" cy="46"/>
                    <a:chOff x="2035" y="1162"/>
                    <a:chExt cx="46" cy="46"/>
                  </a:xfrm>
                </p:grpSpPr>
                <p:sp>
                  <p:nvSpPr>
                    <p:cNvPr id="35340" name="Line 80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41" name="Line 80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3" name="Group 805"/>
                  <p:cNvGrpSpPr>
                    <a:grpSpLocks/>
                  </p:cNvGrpSpPr>
                  <p:nvPr/>
                </p:nvGrpSpPr>
                <p:grpSpPr bwMode="auto">
                  <a:xfrm>
                    <a:off x="3519" y="1511"/>
                    <a:ext cx="46" cy="46"/>
                    <a:chOff x="2035" y="1162"/>
                    <a:chExt cx="46" cy="46"/>
                  </a:xfrm>
                </p:grpSpPr>
                <p:sp>
                  <p:nvSpPr>
                    <p:cNvPr id="35338" name="Line 80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39" name="Line 80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4" name="Group 808"/>
                  <p:cNvGrpSpPr>
                    <a:grpSpLocks/>
                  </p:cNvGrpSpPr>
                  <p:nvPr/>
                </p:nvGrpSpPr>
                <p:grpSpPr bwMode="auto">
                  <a:xfrm>
                    <a:off x="3514" y="1511"/>
                    <a:ext cx="46" cy="46"/>
                    <a:chOff x="2035" y="1162"/>
                    <a:chExt cx="46" cy="46"/>
                  </a:xfrm>
                </p:grpSpPr>
                <p:sp>
                  <p:nvSpPr>
                    <p:cNvPr id="35336" name="Line 80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37" name="Line 81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5" name="Group 811"/>
                  <p:cNvGrpSpPr>
                    <a:grpSpLocks/>
                  </p:cNvGrpSpPr>
                  <p:nvPr/>
                </p:nvGrpSpPr>
                <p:grpSpPr bwMode="auto">
                  <a:xfrm>
                    <a:off x="3561" y="1518"/>
                    <a:ext cx="46" cy="46"/>
                    <a:chOff x="2035" y="1162"/>
                    <a:chExt cx="46" cy="46"/>
                  </a:xfrm>
                </p:grpSpPr>
                <p:sp>
                  <p:nvSpPr>
                    <p:cNvPr id="35334" name="Line 81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35" name="Line 81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6" name="Group 814"/>
                  <p:cNvGrpSpPr>
                    <a:grpSpLocks/>
                  </p:cNvGrpSpPr>
                  <p:nvPr/>
                </p:nvGrpSpPr>
                <p:grpSpPr bwMode="auto">
                  <a:xfrm>
                    <a:off x="3565" y="1518"/>
                    <a:ext cx="46" cy="46"/>
                    <a:chOff x="2035" y="1162"/>
                    <a:chExt cx="46" cy="46"/>
                  </a:xfrm>
                </p:grpSpPr>
                <p:sp>
                  <p:nvSpPr>
                    <p:cNvPr id="35332" name="Line 81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33" name="Line 81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7" name="Group 817"/>
                  <p:cNvGrpSpPr>
                    <a:grpSpLocks/>
                  </p:cNvGrpSpPr>
                  <p:nvPr/>
                </p:nvGrpSpPr>
                <p:grpSpPr bwMode="auto">
                  <a:xfrm>
                    <a:off x="3573" y="1518"/>
                    <a:ext cx="46" cy="46"/>
                    <a:chOff x="2035" y="1162"/>
                    <a:chExt cx="46" cy="46"/>
                  </a:xfrm>
                </p:grpSpPr>
                <p:sp>
                  <p:nvSpPr>
                    <p:cNvPr id="35330" name="Line 81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31" name="Line 81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8" name="Group 820"/>
                  <p:cNvGrpSpPr>
                    <a:grpSpLocks/>
                  </p:cNvGrpSpPr>
                  <p:nvPr/>
                </p:nvGrpSpPr>
                <p:grpSpPr bwMode="auto">
                  <a:xfrm>
                    <a:off x="3570" y="1518"/>
                    <a:ext cx="46" cy="46"/>
                    <a:chOff x="2035" y="1162"/>
                    <a:chExt cx="46" cy="46"/>
                  </a:xfrm>
                </p:grpSpPr>
                <p:sp>
                  <p:nvSpPr>
                    <p:cNvPr id="35328" name="Line 82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29" name="Line 82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59" name="Group 823"/>
                  <p:cNvGrpSpPr>
                    <a:grpSpLocks/>
                  </p:cNvGrpSpPr>
                  <p:nvPr/>
                </p:nvGrpSpPr>
                <p:grpSpPr bwMode="auto">
                  <a:xfrm>
                    <a:off x="3579" y="1518"/>
                    <a:ext cx="46" cy="46"/>
                    <a:chOff x="2035" y="1162"/>
                    <a:chExt cx="46" cy="46"/>
                  </a:xfrm>
                </p:grpSpPr>
                <p:sp>
                  <p:nvSpPr>
                    <p:cNvPr id="35326" name="Line 82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27" name="Line 82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0" name="Group 826"/>
                  <p:cNvGrpSpPr>
                    <a:grpSpLocks/>
                  </p:cNvGrpSpPr>
                  <p:nvPr/>
                </p:nvGrpSpPr>
                <p:grpSpPr bwMode="auto">
                  <a:xfrm>
                    <a:off x="3585" y="1518"/>
                    <a:ext cx="46" cy="46"/>
                    <a:chOff x="2035" y="1162"/>
                    <a:chExt cx="46" cy="46"/>
                  </a:xfrm>
                </p:grpSpPr>
                <p:sp>
                  <p:nvSpPr>
                    <p:cNvPr id="35324" name="Line 82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25" name="Line 82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1" name="Group 829"/>
                  <p:cNvGrpSpPr>
                    <a:grpSpLocks/>
                  </p:cNvGrpSpPr>
                  <p:nvPr/>
                </p:nvGrpSpPr>
                <p:grpSpPr bwMode="auto">
                  <a:xfrm>
                    <a:off x="3589" y="1518"/>
                    <a:ext cx="46" cy="46"/>
                    <a:chOff x="2035" y="1162"/>
                    <a:chExt cx="46" cy="46"/>
                  </a:xfrm>
                </p:grpSpPr>
                <p:sp>
                  <p:nvSpPr>
                    <p:cNvPr id="35322" name="Line 83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23" name="Line 83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2" name="Group 832"/>
                  <p:cNvGrpSpPr>
                    <a:grpSpLocks/>
                  </p:cNvGrpSpPr>
                  <p:nvPr/>
                </p:nvGrpSpPr>
                <p:grpSpPr bwMode="auto">
                  <a:xfrm>
                    <a:off x="3594" y="1518"/>
                    <a:ext cx="46" cy="46"/>
                    <a:chOff x="2035" y="1162"/>
                    <a:chExt cx="46" cy="46"/>
                  </a:xfrm>
                </p:grpSpPr>
                <p:sp>
                  <p:nvSpPr>
                    <p:cNvPr id="35320" name="Line 83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21" name="Line 83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3" name="Group 835"/>
                  <p:cNvGrpSpPr>
                    <a:grpSpLocks/>
                  </p:cNvGrpSpPr>
                  <p:nvPr/>
                </p:nvGrpSpPr>
                <p:grpSpPr bwMode="auto">
                  <a:xfrm>
                    <a:off x="3598" y="1518"/>
                    <a:ext cx="46" cy="46"/>
                    <a:chOff x="2035" y="1162"/>
                    <a:chExt cx="46" cy="46"/>
                  </a:xfrm>
                </p:grpSpPr>
                <p:sp>
                  <p:nvSpPr>
                    <p:cNvPr id="35318" name="Line 83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19" name="Line 83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4" name="Group 838"/>
                  <p:cNvGrpSpPr>
                    <a:grpSpLocks/>
                  </p:cNvGrpSpPr>
                  <p:nvPr/>
                </p:nvGrpSpPr>
                <p:grpSpPr bwMode="auto">
                  <a:xfrm>
                    <a:off x="3601" y="1518"/>
                    <a:ext cx="46" cy="46"/>
                    <a:chOff x="2035" y="1162"/>
                    <a:chExt cx="46" cy="46"/>
                  </a:xfrm>
                </p:grpSpPr>
                <p:sp>
                  <p:nvSpPr>
                    <p:cNvPr id="35316" name="Line 83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17" name="Line 84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5" name="Group 841"/>
                  <p:cNvGrpSpPr>
                    <a:grpSpLocks/>
                  </p:cNvGrpSpPr>
                  <p:nvPr/>
                </p:nvGrpSpPr>
                <p:grpSpPr bwMode="auto">
                  <a:xfrm>
                    <a:off x="3604" y="1518"/>
                    <a:ext cx="46" cy="46"/>
                    <a:chOff x="2035" y="1162"/>
                    <a:chExt cx="46" cy="46"/>
                  </a:xfrm>
                </p:grpSpPr>
                <p:sp>
                  <p:nvSpPr>
                    <p:cNvPr id="35314" name="Line 84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15" name="Line 84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6" name="Group 844"/>
                  <p:cNvGrpSpPr>
                    <a:grpSpLocks/>
                  </p:cNvGrpSpPr>
                  <p:nvPr/>
                </p:nvGrpSpPr>
                <p:grpSpPr bwMode="auto">
                  <a:xfrm>
                    <a:off x="3631" y="1526"/>
                    <a:ext cx="46" cy="46"/>
                    <a:chOff x="2035" y="1162"/>
                    <a:chExt cx="46" cy="46"/>
                  </a:xfrm>
                </p:grpSpPr>
                <p:sp>
                  <p:nvSpPr>
                    <p:cNvPr id="35312" name="Line 84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13" name="Line 84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7" name="Group 847"/>
                  <p:cNvGrpSpPr>
                    <a:grpSpLocks/>
                  </p:cNvGrpSpPr>
                  <p:nvPr/>
                </p:nvGrpSpPr>
                <p:grpSpPr bwMode="auto">
                  <a:xfrm>
                    <a:off x="3627" y="1526"/>
                    <a:ext cx="46" cy="46"/>
                    <a:chOff x="2035" y="1162"/>
                    <a:chExt cx="46" cy="46"/>
                  </a:xfrm>
                </p:grpSpPr>
                <p:sp>
                  <p:nvSpPr>
                    <p:cNvPr id="35310" name="Line 84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11" name="Line 84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8" name="Group 850"/>
                  <p:cNvGrpSpPr>
                    <a:grpSpLocks/>
                  </p:cNvGrpSpPr>
                  <p:nvPr/>
                </p:nvGrpSpPr>
                <p:grpSpPr bwMode="auto">
                  <a:xfrm>
                    <a:off x="3622" y="1526"/>
                    <a:ext cx="46" cy="46"/>
                    <a:chOff x="2035" y="1162"/>
                    <a:chExt cx="46" cy="46"/>
                  </a:xfrm>
                </p:grpSpPr>
                <p:sp>
                  <p:nvSpPr>
                    <p:cNvPr id="35308" name="Line 85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09" name="Line 85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69" name="Group 853"/>
                  <p:cNvGrpSpPr>
                    <a:grpSpLocks/>
                  </p:cNvGrpSpPr>
                  <p:nvPr/>
                </p:nvGrpSpPr>
                <p:grpSpPr bwMode="auto">
                  <a:xfrm>
                    <a:off x="3609" y="1526"/>
                    <a:ext cx="46" cy="46"/>
                    <a:chOff x="2035" y="1162"/>
                    <a:chExt cx="46" cy="46"/>
                  </a:xfrm>
                </p:grpSpPr>
                <p:sp>
                  <p:nvSpPr>
                    <p:cNvPr id="35306" name="Line 85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07" name="Line 85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0" name="Group 856"/>
                  <p:cNvGrpSpPr>
                    <a:grpSpLocks/>
                  </p:cNvGrpSpPr>
                  <p:nvPr/>
                </p:nvGrpSpPr>
                <p:grpSpPr bwMode="auto">
                  <a:xfrm>
                    <a:off x="3660" y="1554"/>
                    <a:ext cx="46" cy="46"/>
                    <a:chOff x="2035" y="1162"/>
                    <a:chExt cx="46" cy="46"/>
                  </a:xfrm>
                </p:grpSpPr>
                <p:sp>
                  <p:nvSpPr>
                    <p:cNvPr id="35304" name="Line 85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05" name="Line 85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1" name="Group 859"/>
                  <p:cNvGrpSpPr>
                    <a:grpSpLocks/>
                  </p:cNvGrpSpPr>
                  <p:nvPr/>
                </p:nvGrpSpPr>
                <p:grpSpPr bwMode="auto">
                  <a:xfrm>
                    <a:off x="3666" y="1554"/>
                    <a:ext cx="46" cy="46"/>
                    <a:chOff x="2035" y="1162"/>
                    <a:chExt cx="46" cy="46"/>
                  </a:xfrm>
                </p:grpSpPr>
                <p:sp>
                  <p:nvSpPr>
                    <p:cNvPr id="35302" name="Line 86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03" name="Line 86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2" name="Group 862"/>
                  <p:cNvGrpSpPr>
                    <a:grpSpLocks/>
                  </p:cNvGrpSpPr>
                  <p:nvPr/>
                </p:nvGrpSpPr>
                <p:grpSpPr bwMode="auto">
                  <a:xfrm>
                    <a:off x="3672" y="1554"/>
                    <a:ext cx="46" cy="46"/>
                    <a:chOff x="2035" y="1162"/>
                    <a:chExt cx="46" cy="46"/>
                  </a:xfrm>
                </p:grpSpPr>
                <p:sp>
                  <p:nvSpPr>
                    <p:cNvPr id="35300" name="Line 86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301" name="Line 86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3" name="Group 865"/>
                  <p:cNvGrpSpPr>
                    <a:grpSpLocks/>
                  </p:cNvGrpSpPr>
                  <p:nvPr/>
                </p:nvGrpSpPr>
                <p:grpSpPr bwMode="auto">
                  <a:xfrm>
                    <a:off x="3680" y="1554"/>
                    <a:ext cx="46" cy="46"/>
                    <a:chOff x="2035" y="1162"/>
                    <a:chExt cx="46" cy="46"/>
                  </a:xfrm>
                </p:grpSpPr>
                <p:sp>
                  <p:nvSpPr>
                    <p:cNvPr id="35298" name="Line 86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99" name="Line 86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4" name="Group 868"/>
                  <p:cNvGrpSpPr>
                    <a:grpSpLocks/>
                  </p:cNvGrpSpPr>
                  <p:nvPr/>
                </p:nvGrpSpPr>
                <p:grpSpPr bwMode="auto">
                  <a:xfrm>
                    <a:off x="3708" y="1564"/>
                    <a:ext cx="46" cy="46"/>
                    <a:chOff x="2035" y="1162"/>
                    <a:chExt cx="46" cy="46"/>
                  </a:xfrm>
                </p:grpSpPr>
                <p:sp>
                  <p:nvSpPr>
                    <p:cNvPr id="35296" name="Line 86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97" name="Line 87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5" name="Group 871"/>
                  <p:cNvGrpSpPr>
                    <a:grpSpLocks/>
                  </p:cNvGrpSpPr>
                  <p:nvPr/>
                </p:nvGrpSpPr>
                <p:grpSpPr bwMode="auto">
                  <a:xfrm>
                    <a:off x="3702" y="1564"/>
                    <a:ext cx="46" cy="46"/>
                    <a:chOff x="2035" y="1162"/>
                    <a:chExt cx="46" cy="46"/>
                  </a:xfrm>
                </p:grpSpPr>
                <p:sp>
                  <p:nvSpPr>
                    <p:cNvPr id="35294" name="Line 87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95" name="Line 87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6" name="Group 874"/>
                  <p:cNvGrpSpPr>
                    <a:grpSpLocks/>
                  </p:cNvGrpSpPr>
                  <p:nvPr/>
                </p:nvGrpSpPr>
                <p:grpSpPr bwMode="auto">
                  <a:xfrm>
                    <a:off x="3696" y="1564"/>
                    <a:ext cx="46" cy="46"/>
                    <a:chOff x="2035" y="1162"/>
                    <a:chExt cx="46" cy="46"/>
                  </a:xfrm>
                </p:grpSpPr>
                <p:sp>
                  <p:nvSpPr>
                    <p:cNvPr id="35292" name="Line 87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93" name="Line 87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7" name="Group 877"/>
                  <p:cNvGrpSpPr>
                    <a:grpSpLocks/>
                  </p:cNvGrpSpPr>
                  <p:nvPr/>
                </p:nvGrpSpPr>
                <p:grpSpPr bwMode="auto">
                  <a:xfrm>
                    <a:off x="3689" y="1564"/>
                    <a:ext cx="46" cy="46"/>
                    <a:chOff x="2035" y="1162"/>
                    <a:chExt cx="46" cy="46"/>
                  </a:xfrm>
                </p:grpSpPr>
                <p:sp>
                  <p:nvSpPr>
                    <p:cNvPr id="35290" name="Line 87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91" name="Line 87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8" name="Group 880"/>
                  <p:cNvGrpSpPr>
                    <a:grpSpLocks/>
                  </p:cNvGrpSpPr>
                  <p:nvPr/>
                </p:nvGrpSpPr>
                <p:grpSpPr bwMode="auto">
                  <a:xfrm>
                    <a:off x="3683" y="1564"/>
                    <a:ext cx="46" cy="46"/>
                    <a:chOff x="2035" y="1162"/>
                    <a:chExt cx="46" cy="46"/>
                  </a:xfrm>
                </p:grpSpPr>
                <p:sp>
                  <p:nvSpPr>
                    <p:cNvPr id="35288" name="Line 88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89" name="Line 88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79" name="Group 883"/>
                  <p:cNvGrpSpPr>
                    <a:grpSpLocks/>
                  </p:cNvGrpSpPr>
                  <p:nvPr/>
                </p:nvGrpSpPr>
                <p:grpSpPr bwMode="auto">
                  <a:xfrm>
                    <a:off x="3719" y="1564"/>
                    <a:ext cx="46" cy="46"/>
                    <a:chOff x="2035" y="1162"/>
                    <a:chExt cx="46" cy="46"/>
                  </a:xfrm>
                </p:grpSpPr>
                <p:sp>
                  <p:nvSpPr>
                    <p:cNvPr id="35286" name="Line 88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87" name="Line 88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0" name="Group 886"/>
                  <p:cNvGrpSpPr>
                    <a:grpSpLocks/>
                  </p:cNvGrpSpPr>
                  <p:nvPr/>
                </p:nvGrpSpPr>
                <p:grpSpPr bwMode="auto">
                  <a:xfrm>
                    <a:off x="3725" y="1564"/>
                    <a:ext cx="46" cy="46"/>
                    <a:chOff x="2035" y="1162"/>
                    <a:chExt cx="46" cy="46"/>
                  </a:xfrm>
                </p:grpSpPr>
                <p:sp>
                  <p:nvSpPr>
                    <p:cNvPr id="35284" name="Line 88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85" name="Line 88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1" name="Group 889"/>
                  <p:cNvGrpSpPr>
                    <a:grpSpLocks/>
                  </p:cNvGrpSpPr>
                  <p:nvPr/>
                </p:nvGrpSpPr>
                <p:grpSpPr bwMode="auto">
                  <a:xfrm>
                    <a:off x="3729" y="1564"/>
                    <a:ext cx="46" cy="46"/>
                    <a:chOff x="2035" y="1162"/>
                    <a:chExt cx="46" cy="46"/>
                  </a:xfrm>
                </p:grpSpPr>
                <p:sp>
                  <p:nvSpPr>
                    <p:cNvPr id="35282" name="Line 89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83" name="Line 89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2" name="Group 892"/>
                  <p:cNvGrpSpPr>
                    <a:grpSpLocks/>
                  </p:cNvGrpSpPr>
                  <p:nvPr/>
                </p:nvGrpSpPr>
                <p:grpSpPr bwMode="auto">
                  <a:xfrm>
                    <a:off x="3732" y="1573"/>
                    <a:ext cx="46" cy="46"/>
                    <a:chOff x="2035" y="1162"/>
                    <a:chExt cx="46" cy="46"/>
                  </a:xfrm>
                </p:grpSpPr>
                <p:sp>
                  <p:nvSpPr>
                    <p:cNvPr id="35280" name="Line 89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81" name="Line 89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3" name="Group 895"/>
                  <p:cNvGrpSpPr>
                    <a:grpSpLocks/>
                  </p:cNvGrpSpPr>
                  <p:nvPr/>
                </p:nvGrpSpPr>
                <p:grpSpPr bwMode="auto">
                  <a:xfrm>
                    <a:off x="3755" y="1573"/>
                    <a:ext cx="46" cy="46"/>
                    <a:chOff x="2035" y="1162"/>
                    <a:chExt cx="46" cy="46"/>
                  </a:xfrm>
                </p:grpSpPr>
                <p:sp>
                  <p:nvSpPr>
                    <p:cNvPr id="35278" name="Line 89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79" name="Line 89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4" name="Group 898"/>
                  <p:cNvGrpSpPr>
                    <a:grpSpLocks/>
                  </p:cNvGrpSpPr>
                  <p:nvPr/>
                </p:nvGrpSpPr>
                <p:grpSpPr bwMode="auto">
                  <a:xfrm>
                    <a:off x="3758" y="1573"/>
                    <a:ext cx="46" cy="46"/>
                    <a:chOff x="2035" y="1162"/>
                    <a:chExt cx="46" cy="46"/>
                  </a:xfrm>
                </p:grpSpPr>
                <p:sp>
                  <p:nvSpPr>
                    <p:cNvPr id="35276" name="Line 89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77" name="Line 90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5" name="Group 901"/>
                  <p:cNvGrpSpPr>
                    <a:grpSpLocks/>
                  </p:cNvGrpSpPr>
                  <p:nvPr/>
                </p:nvGrpSpPr>
                <p:grpSpPr bwMode="auto">
                  <a:xfrm>
                    <a:off x="3764" y="1573"/>
                    <a:ext cx="46" cy="46"/>
                    <a:chOff x="2035" y="1162"/>
                    <a:chExt cx="46" cy="46"/>
                  </a:xfrm>
                </p:grpSpPr>
                <p:sp>
                  <p:nvSpPr>
                    <p:cNvPr id="35274" name="Line 90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75" name="Line 90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6" name="Group 904"/>
                  <p:cNvGrpSpPr>
                    <a:grpSpLocks/>
                  </p:cNvGrpSpPr>
                  <p:nvPr/>
                </p:nvGrpSpPr>
                <p:grpSpPr bwMode="auto">
                  <a:xfrm>
                    <a:off x="3769" y="1573"/>
                    <a:ext cx="46" cy="46"/>
                    <a:chOff x="2035" y="1162"/>
                    <a:chExt cx="46" cy="46"/>
                  </a:xfrm>
                </p:grpSpPr>
                <p:sp>
                  <p:nvSpPr>
                    <p:cNvPr id="35272" name="Line 90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73" name="Line 90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7" name="Group 907"/>
                  <p:cNvGrpSpPr>
                    <a:grpSpLocks/>
                  </p:cNvGrpSpPr>
                  <p:nvPr/>
                </p:nvGrpSpPr>
                <p:grpSpPr bwMode="auto">
                  <a:xfrm>
                    <a:off x="3832" y="1585"/>
                    <a:ext cx="46" cy="46"/>
                    <a:chOff x="2035" y="1162"/>
                    <a:chExt cx="46" cy="46"/>
                  </a:xfrm>
                </p:grpSpPr>
                <p:sp>
                  <p:nvSpPr>
                    <p:cNvPr id="35270" name="Line 90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71" name="Line 90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8" name="Group 910"/>
                  <p:cNvGrpSpPr>
                    <a:grpSpLocks/>
                  </p:cNvGrpSpPr>
                  <p:nvPr/>
                </p:nvGrpSpPr>
                <p:grpSpPr bwMode="auto">
                  <a:xfrm>
                    <a:off x="3822" y="1585"/>
                    <a:ext cx="46" cy="46"/>
                    <a:chOff x="2035" y="1162"/>
                    <a:chExt cx="46" cy="46"/>
                  </a:xfrm>
                </p:grpSpPr>
                <p:sp>
                  <p:nvSpPr>
                    <p:cNvPr id="35268" name="Line 91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69" name="Line 91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89" name="Group 913"/>
                  <p:cNvGrpSpPr>
                    <a:grpSpLocks/>
                  </p:cNvGrpSpPr>
                  <p:nvPr/>
                </p:nvGrpSpPr>
                <p:grpSpPr bwMode="auto">
                  <a:xfrm>
                    <a:off x="3811" y="1585"/>
                    <a:ext cx="46" cy="46"/>
                    <a:chOff x="2035" y="1162"/>
                    <a:chExt cx="46" cy="46"/>
                  </a:xfrm>
                </p:grpSpPr>
                <p:sp>
                  <p:nvSpPr>
                    <p:cNvPr id="35266" name="Line 91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67" name="Line 91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0" name="Group 916"/>
                  <p:cNvGrpSpPr>
                    <a:grpSpLocks/>
                  </p:cNvGrpSpPr>
                  <p:nvPr/>
                </p:nvGrpSpPr>
                <p:grpSpPr bwMode="auto">
                  <a:xfrm>
                    <a:off x="3802" y="1585"/>
                    <a:ext cx="46" cy="46"/>
                    <a:chOff x="2035" y="1162"/>
                    <a:chExt cx="46" cy="46"/>
                  </a:xfrm>
                </p:grpSpPr>
                <p:sp>
                  <p:nvSpPr>
                    <p:cNvPr id="35264" name="Line 91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65" name="Line 91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1" name="Group 919"/>
                  <p:cNvGrpSpPr>
                    <a:grpSpLocks/>
                  </p:cNvGrpSpPr>
                  <p:nvPr/>
                </p:nvGrpSpPr>
                <p:grpSpPr bwMode="auto">
                  <a:xfrm>
                    <a:off x="3805" y="1585"/>
                    <a:ext cx="46" cy="46"/>
                    <a:chOff x="2035" y="1162"/>
                    <a:chExt cx="46" cy="46"/>
                  </a:xfrm>
                </p:grpSpPr>
                <p:sp>
                  <p:nvSpPr>
                    <p:cNvPr id="35262" name="Line 92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63" name="Line 92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2" name="Group 922"/>
                  <p:cNvGrpSpPr>
                    <a:grpSpLocks/>
                  </p:cNvGrpSpPr>
                  <p:nvPr/>
                </p:nvGrpSpPr>
                <p:grpSpPr bwMode="auto">
                  <a:xfrm>
                    <a:off x="3795" y="1573"/>
                    <a:ext cx="46" cy="46"/>
                    <a:chOff x="2035" y="1162"/>
                    <a:chExt cx="46" cy="46"/>
                  </a:xfrm>
                </p:grpSpPr>
                <p:sp>
                  <p:nvSpPr>
                    <p:cNvPr id="35260" name="Line 92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61" name="Line 92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3" name="Group 925"/>
                  <p:cNvGrpSpPr>
                    <a:grpSpLocks/>
                  </p:cNvGrpSpPr>
                  <p:nvPr/>
                </p:nvGrpSpPr>
                <p:grpSpPr bwMode="auto">
                  <a:xfrm>
                    <a:off x="3782" y="1573"/>
                    <a:ext cx="46" cy="46"/>
                    <a:chOff x="2035" y="1162"/>
                    <a:chExt cx="46" cy="46"/>
                  </a:xfrm>
                </p:grpSpPr>
                <p:sp>
                  <p:nvSpPr>
                    <p:cNvPr id="35258" name="Line 92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59" name="Line 92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4" name="Group 928"/>
                  <p:cNvGrpSpPr>
                    <a:grpSpLocks/>
                  </p:cNvGrpSpPr>
                  <p:nvPr/>
                </p:nvGrpSpPr>
                <p:grpSpPr bwMode="auto">
                  <a:xfrm>
                    <a:off x="3776" y="1573"/>
                    <a:ext cx="46" cy="46"/>
                    <a:chOff x="2035" y="1162"/>
                    <a:chExt cx="46" cy="46"/>
                  </a:xfrm>
                </p:grpSpPr>
                <p:sp>
                  <p:nvSpPr>
                    <p:cNvPr id="35256" name="Line 92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57" name="Line 93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5" name="Group 931"/>
                  <p:cNvGrpSpPr>
                    <a:grpSpLocks/>
                  </p:cNvGrpSpPr>
                  <p:nvPr/>
                </p:nvGrpSpPr>
                <p:grpSpPr bwMode="auto">
                  <a:xfrm>
                    <a:off x="3845" y="1595"/>
                    <a:ext cx="46" cy="46"/>
                    <a:chOff x="2035" y="1162"/>
                    <a:chExt cx="46" cy="46"/>
                  </a:xfrm>
                </p:grpSpPr>
                <p:sp>
                  <p:nvSpPr>
                    <p:cNvPr id="35254" name="Line 93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55" name="Line 93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6" name="Group 934"/>
                  <p:cNvGrpSpPr>
                    <a:grpSpLocks/>
                  </p:cNvGrpSpPr>
                  <p:nvPr/>
                </p:nvGrpSpPr>
                <p:grpSpPr bwMode="auto">
                  <a:xfrm>
                    <a:off x="3853" y="1606"/>
                    <a:ext cx="46" cy="46"/>
                    <a:chOff x="2035" y="1162"/>
                    <a:chExt cx="46" cy="46"/>
                  </a:xfrm>
                </p:grpSpPr>
                <p:sp>
                  <p:nvSpPr>
                    <p:cNvPr id="35252" name="Line 93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53" name="Line 93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7" name="Group 937"/>
                  <p:cNvGrpSpPr>
                    <a:grpSpLocks/>
                  </p:cNvGrpSpPr>
                  <p:nvPr/>
                </p:nvGrpSpPr>
                <p:grpSpPr bwMode="auto">
                  <a:xfrm>
                    <a:off x="3872" y="1606"/>
                    <a:ext cx="46" cy="46"/>
                    <a:chOff x="2035" y="1162"/>
                    <a:chExt cx="46" cy="46"/>
                  </a:xfrm>
                </p:grpSpPr>
                <p:sp>
                  <p:nvSpPr>
                    <p:cNvPr id="35250" name="Line 93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51" name="Line 93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8" name="Group 940"/>
                  <p:cNvGrpSpPr>
                    <a:grpSpLocks/>
                  </p:cNvGrpSpPr>
                  <p:nvPr/>
                </p:nvGrpSpPr>
                <p:grpSpPr bwMode="auto">
                  <a:xfrm>
                    <a:off x="3887" y="1606"/>
                    <a:ext cx="46" cy="46"/>
                    <a:chOff x="2035" y="1162"/>
                    <a:chExt cx="46" cy="46"/>
                  </a:xfrm>
                </p:grpSpPr>
                <p:sp>
                  <p:nvSpPr>
                    <p:cNvPr id="35248" name="Line 94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49" name="Line 94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4999" name="Group 943"/>
                  <p:cNvGrpSpPr>
                    <a:grpSpLocks/>
                  </p:cNvGrpSpPr>
                  <p:nvPr/>
                </p:nvGrpSpPr>
                <p:grpSpPr bwMode="auto">
                  <a:xfrm>
                    <a:off x="3891" y="1606"/>
                    <a:ext cx="46" cy="46"/>
                    <a:chOff x="2035" y="1162"/>
                    <a:chExt cx="46" cy="46"/>
                  </a:xfrm>
                </p:grpSpPr>
                <p:sp>
                  <p:nvSpPr>
                    <p:cNvPr id="35246" name="Line 94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47" name="Line 94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0" name="Group 946"/>
                  <p:cNvGrpSpPr>
                    <a:grpSpLocks/>
                  </p:cNvGrpSpPr>
                  <p:nvPr/>
                </p:nvGrpSpPr>
                <p:grpSpPr bwMode="auto">
                  <a:xfrm>
                    <a:off x="3901" y="1606"/>
                    <a:ext cx="46" cy="46"/>
                    <a:chOff x="2035" y="1162"/>
                    <a:chExt cx="46" cy="46"/>
                  </a:xfrm>
                </p:grpSpPr>
                <p:sp>
                  <p:nvSpPr>
                    <p:cNvPr id="35244" name="Line 94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45" name="Line 94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1" name="Group 949"/>
                  <p:cNvGrpSpPr>
                    <a:grpSpLocks/>
                  </p:cNvGrpSpPr>
                  <p:nvPr/>
                </p:nvGrpSpPr>
                <p:grpSpPr bwMode="auto">
                  <a:xfrm>
                    <a:off x="3907" y="1606"/>
                    <a:ext cx="46" cy="46"/>
                    <a:chOff x="2035" y="1162"/>
                    <a:chExt cx="46" cy="46"/>
                  </a:xfrm>
                </p:grpSpPr>
                <p:sp>
                  <p:nvSpPr>
                    <p:cNvPr id="35242" name="Line 95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43" name="Line 95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2" name="Group 952"/>
                  <p:cNvGrpSpPr>
                    <a:grpSpLocks/>
                  </p:cNvGrpSpPr>
                  <p:nvPr/>
                </p:nvGrpSpPr>
                <p:grpSpPr bwMode="auto">
                  <a:xfrm>
                    <a:off x="3909" y="1606"/>
                    <a:ext cx="46" cy="46"/>
                    <a:chOff x="2035" y="1162"/>
                    <a:chExt cx="46" cy="46"/>
                  </a:xfrm>
                </p:grpSpPr>
                <p:sp>
                  <p:nvSpPr>
                    <p:cNvPr id="35240" name="Line 95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41" name="Line 95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3" name="Group 955"/>
                  <p:cNvGrpSpPr>
                    <a:grpSpLocks/>
                  </p:cNvGrpSpPr>
                  <p:nvPr/>
                </p:nvGrpSpPr>
                <p:grpSpPr bwMode="auto">
                  <a:xfrm>
                    <a:off x="3921" y="1606"/>
                    <a:ext cx="46" cy="46"/>
                    <a:chOff x="2035" y="1162"/>
                    <a:chExt cx="46" cy="46"/>
                  </a:xfrm>
                </p:grpSpPr>
                <p:sp>
                  <p:nvSpPr>
                    <p:cNvPr id="35238" name="Line 95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39" name="Line 95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4" name="Group 958"/>
                  <p:cNvGrpSpPr>
                    <a:grpSpLocks/>
                  </p:cNvGrpSpPr>
                  <p:nvPr/>
                </p:nvGrpSpPr>
                <p:grpSpPr bwMode="auto">
                  <a:xfrm>
                    <a:off x="3927" y="1606"/>
                    <a:ext cx="46" cy="46"/>
                    <a:chOff x="2035" y="1162"/>
                    <a:chExt cx="46" cy="46"/>
                  </a:xfrm>
                </p:grpSpPr>
                <p:sp>
                  <p:nvSpPr>
                    <p:cNvPr id="35236" name="Line 95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37" name="Line 96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5" name="Group 961"/>
                  <p:cNvGrpSpPr>
                    <a:grpSpLocks/>
                  </p:cNvGrpSpPr>
                  <p:nvPr/>
                </p:nvGrpSpPr>
                <p:grpSpPr bwMode="auto">
                  <a:xfrm>
                    <a:off x="3934" y="1606"/>
                    <a:ext cx="46" cy="46"/>
                    <a:chOff x="2035" y="1162"/>
                    <a:chExt cx="46" cy="46"/>
                  </a:xfrm>
                </p:grpSpPr>
                <p:sp>
                  <p:nvSpPr>
                    <p:cNvPr id="35234" name="Line 96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35" name="Line 96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6" name="Group 964"/>
                  <p:cNvGrpSpPr>
                    <a:grpSpLocks/>
                  </p:cNvGrpSpPr>
                  <p:nvPr/>
                </p:nvGrpSpPr>
                <p:grpSpPr bwMode="auto">
                  <a:xfrm>
                    <a:off x="3946" y="1606"/>
                    <a:ext cx="46" cy="46"/>
                    <a:chOff x="2035" y="1162"/>
                    <a:chExt cx="46" cy="46"/>
                  </a:xfrm>
                </p:grpSpPr>
                <p:sp>
                  <p:nvSpPr>
                    <p:cNvPr id="35232" name="Line 96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33" name="Line 96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7" name="Group 967"/>
                  <p:cNvGrpSpPr>
                    <a:grpSpLocks/>
                  </p:cNvGrpSpPr>
                  <p:nvPr/>
                </p:nvGrpSpPr>
                <p:grpSpPr bwMode="auto">
                  <a:xfrm>
                    <a:off x="3953" y="1606"/>
                    <a:ext cx="46" cy="46"/>
                    <a:chOff x="2035" y="1162"/>
                    <a:chExt cx="46" cy="46"/>
                  </a:xfrm>
                </p:grpSpPr>
                <p:sp>
                  <p:nvSpPr>
                    <p:cNvPr id="35230" name="Line 96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31" name="Line 96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8" name="Group 970"/>
                  <p:cNvGrpSpPr>
                    <a:grpSpLocks/>
                  </p:cNvGrpSpPr>
                  <p:nvPr/>
                </p:nvGrpSpPr>
                <p:grpSpPr bwMode="auto">
                  <a:xfrm>
                    <a:off x="3959" y="1606"/>
                    <a:ext cx="46" cy="46"/>
                    <a:chOff x="2035" y="1162"/>
                    <a:chExt cx="46" cy="46"/>
                  </a:xfrm>
                </p:grpSpPr>
                <p:sp>
                  <p:nvSpPr>
                    <p:cNvPr id="35228" name="Line 97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29" name="Line 97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09" name="Group 973"/>
                  <p:cNvGrpSpPr>
                    <a:grpSpLocks/>
                  </p:cNvGrpSpPr>
                  <p:nvPr/>
                </p:nvGrpSpPr>
                <p:grpSpPr bwMode="auto">
                  <a:xfrm>
                    <a:off x="3960" y="1606"/>
                    <a:ext cx="46" cy="46"/>
                    <a:chOff x="2035" y="1162"/>
                    <a:chExt cx="46" cy="46"/>
                  </a:xfrm>
                </p:grpSpPr>
                <p:sp>
                  <p:nvSpPr>
                    <p:cNvPr id="35226" name="Line 97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27" name="Line 97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0" name="Group 976"/>
                  <p:cNvGrpSpPr>
                    <a:grpSpLocks/>
                  </p:cNvGrpSpPr>
                  <p:nvPr/>
                </p:nvGrpSpPr>
                <p:grpSpPr bwMode="auto">
                  <a:xfrm>
                    <a:off x="3972" y="1606"/>
                    <a:ext cx="46" cy="46"/>
                    <a:chOff x="2035" y="1162"/>
                    <a:chExt cx="46" cy="46"/>
                  </a:xfrm>
                </p:grpSpPr>
                <p:sp>
                  <p:nvSpPr>
                    <p:cNvPr id="35224" name="Line 97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25" name="Line 97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1" name="Group 979"/>
                  <p:cNvGrpSpPr>
                    <a:grpSpLocks/>
                  </p:cNvGrpSpPr>
                  <p:nvPr/>
                </p:nvGrpSpPr>
                <p:grpSpPr bwMode="auto">
                  <a:xfrm>
                    <a:off x="3979" y="1632"/>
                    <a:ext cx="46" cy="46"/>
                    <a:chOff x="2035" y="1162"/>
                    <a:chExt cx="46" cy="46"/>
                  </a:xfrm>
                </p:grpSpPr>
                <p:sp>
                  <p:nvSpPr>
                    <p:cNvPr id="35222" name="Line 98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23" name="Line 98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2" name="Group 982"/>
                  <p:cNvGrpSpPr>
                    <a:grpSpLocks/>
                  </p:cNvGrpSpPr>
                  <p:nvPr/>
                </p:nvGrpSpPr>
                <p:grpSpPr bwMode="auto">
                  <a:xfrm>
                    <a:off x="3984" y="1632"/>
                    <a:ext cx="46" cy="46"/>
                    <a:chOff x="2035" y="1162"/>
                    <a:chExt cx="46" cy="46"/>
                  </a:xfrm>
                </p:grpSpPr>
                <p:sp>
                  <p:nvSpPr>
                    <p:cNvPr id="35220" name="Line 98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21" name="Line 98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3" name="Group 985"/>
                  <p:cNvGrpSpPr>
                    <a:grpSpLocks/>
                  </p:cNvGrpSpPr>
                  <p:nvPr/>
                </p:nvGrpSpPr>
                <p:grpSpPr bwMode="auto">
                  <a:xfrm>
                    <a:off x="3987" y="1632"/>
                    <a:ext cx="46" cy="46"/>
                    <a:chOff x="2035" y="1162"/>
                    <a:chExt cx="46" cy="46"/>
                  </a:xfrm>
                </p:grpSpPr>
                <p:sp>
                  <p:nvSpPr>
                    <p:cNvPr id="35218" name="Line 98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19" name="Line 98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4" name="Group 988"/>
                  <p:cNvGrpSpPr>
                    <a:grpSpLocks/>
                  </p:cNvGrpSpPr>
                  <p:nvPr/>
                </p:nvGrpSpPr>
                <p:grpSpPr bwMode="auto">
                  <a:xfrm>
                    <a:off x="3993" y="1632"/>
                    <a:ext cx="46" cy="46"/>
                    <a:chOff x="2035" y="1162"/>
                    <a:chExt cx="46" cy="46"/>
                  </a:xfrm>
                </p:grpSpPr>
                <p:sp>
                  <p:nvSpPr>
                    <p:cNvPr id="35216" name="Line 98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17" name="Line 99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5" name="Group 991"/>
                  <p:cNvGrpSpPr>
                    <a:grpSpLocks/>
                  </p:cNvGrpSpPr>
                  <p:nvPr/>
                </p:nvGrpSpPr>
                <p:grpSpPr bwMode="auto">
                  <a:xfrm>
                    <a:off x="3997" y="1632"/>
                    <a:ext cx="46" cy="46"/>
                    <a:chOff x="2035" y="1162"/>
                    <a:chExt cx="46" cy="46"/>
                  </a:xfrm>
                </p:grpSpPr>
                <p:sp>
                  <p:nvSpPr>
                    <p:cNvPr id="35214" name="Line 99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15" name="Line 99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6" name="Group 994"/>
                  <p:cNvGrpSpPr>
                    <a:grpSpLocks/>
                  </p:cNvGrpSpPr>
                  <p:nvPr/>
                </p:nvGrpSpPr>
                <p:grpSpPr bwMode="auto">
                  <a:xfrm>
                    <a:off x="4002" y="1632"/>
                    <a:ext cx="46" cy="46"/>
                    <a:chOff x="2035" y="1162"/>
                    <a:chExt cx="46" cy="46"/>
                  </a:xfrm>
                </p:grpSpPr>
                <p:sp>
                  <p:nvSpPr>
                    <p:cNvPr id="35212" name="Line 99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13" name="Line 99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7" name="Group 997"/>
                  <p:cNvGrpSpPr>
                    <a:grpSpLocks/>
                  </p:cNvGrpSpPr>
                  <p:nvPr/>
                </p:nvGrpSpPr>
                <p:grpSpPr bwMode="auto">
                  <a:xfrm>
                    <a:off x="4010" y="1632"/>
                    <a:ext cx="46" cy="46"/>
                    <a:chOff x="2035" y="1162"/>
                    <a:chExt cx="46" cy="46"/>
                  </a:xfrm>
                </p:grpSpPr>
                <p:sp>
                  <p:nvSpPr>
                    <p:cNvPr id="35210" name="Line 99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11" name="Line 99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8" name="Group 1000"/>
                  <p:cNvGrpSpPr>
                    <a:grpSpLocks/>
                  </p:cNvGrpSpPr>
                  <p:nvPr/>
                </p:nvGrpSpPr>
                <p:grpSpPr bwMode="auto">
                  <a:xfrm>
                    <a:off x="4017" y="1632"/>
                    <a:ext cx="46" cy="46"/>
                    <a:chOff x="2035" y="1162"/>
                    <a:chExt cx="46" cy="46"/>
                  </a:xfrm>
                </p:grpSpPr>
                <p:sp>
                  <p:nvSpPr>
                    <p:cNvPr id="35208" name="Line 100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09" name="Line 100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19" name="Group 1003"/>
                  <p:cNvGrpSpPr>
                    <a:grpSpLocks/>
                  </p:cNvGrpSpPr>
                  <p:nvPr/>
                </p:nvGrpSpPr>
                <p:grpSpPr bwMode="auto">
                  <a:xfrm>
                    <a:off x="4027" y="1632"/>
                    <a:ext cx="46" cy="46"/>
                    <a:chOff x="2035" y="1162"/>
                    <a:chExt cx="46" cy="46"/>
                  </a:xfrm>
                </p:grpSpPr>
                <p:sp>
                  <p:nvSpPr>
                    <p:cNvPr id="35206" name="Line 100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07" name="Line 100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0" name="Group 1006"/>
                  <p:cNvGrpSpPr>
                    <a:grpSpLocks/>
                  </p:cNvGrpSpPr>
                  <p:nvPr/>
                </p:nvGrpSpPr>
                <p:grpSpPr bwMode="auto">
                  <a:xfrm>
                    <a:off x="4035" y="1649"/>
                    <a:ext cx="46" cy="46"/>
                    <a:chOff x="2035" y="1162"/>
                    <a:chExt cx="46" cy="46"/>
                  </a:xfrm>
                </p:grpSpPr>
                <p:sp>
                  <p:nvSpPr>
                    <p:cNvPr id="35204" name="Line 100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05" name="Line 100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1" name="Group 1009"/>
                  <p:cNvGrpSpPr>
                    <a:grpSpLocks/>
                  </p:cNvGrpSpPr>
                  <p:nvPr/>
                </p:nvGrpSpPr>
                <p:grpSpPr bwMode="auto">
                  <a:xfrm>
                    <a:off x="4039" y="1649"/>
                    <a:ext cx="46" cy="46"/>
                    <a:chOff x="2035" y="1162"/>
                    <a:chExt cx="46" cy="46"/>
                  </a:xfrm>
                </p:grpSpPr>
                <p:sp>
                  <p:nvSpPr>
                    <p:cNvPr id="35202" name="Line 101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03" name="Line 101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2" name="Group 1012"/>
                  <p:cNvGrpSpPr>
                    <a:grpSpLocks/>
                  </p:cNvGrpSpPr>
                  <p:nvPr/>
                </p:nvGrpSpPr>
                <p:grpSpPr bwMode="auto">
                  <a:xfrm>
                    <a:off x="4045" y="1649"/>
                    <a:ext cx="46" cy="46"/>
                    <a:chOff x="2035" y="1162"/>
                    <a:chExt cx="46" cy="46"/>
                  </a:xfrm>
                </p:grpSpPr>
                <p:sp>
                  <p:nvSpPr>
                    <p:cNvPr id="35200" name="Line 101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201" name="Line 101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3" name="Group 1015"/>
                  <p:cNvGrpSpPr>
                    <a:grpSpLocks/>
                  </p:cNvGrpSpPr>
                  <p:nvPr/>
                </p:nvGrpSpPr>
                <p:grpSpPr bwMode="auto">
                  <a:xfrm>
                    <a:off x="4069" y="1665"/>
                    <a:ext cx="46" cy="46"/>
                    <a:chOff x="2035" y="1162"/>
                    <a:chExt cx="46" cy="46"/>
                  </a:xfrm>
                </p:grpSpPr>
                <p:sp>
                  <p:nvSpPr>
                    <p:cNvPr id="35198" name="Line 101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99" name="Line 101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4" name="Group 1018"/>
                  <p:cNvGrpSpPr>
                    <a:grpSpLocks/>
                  </p:cNvGrpSpPr>
                  <p:nvPr/>
                </p:nvGrpSpPr>
                <p:grpSpPr bwMode="auto">
                  <a:xfrm>
                    <a:off x="4075" y="1665"/>
                    <a:ext cx="46" cy="46"/>
                    <a:chOff x="2035" y="1162"/>
                    <a:chExt cx="46" cy="46"/>
                  </a:xfrm>
                </p:grpSpPr>
                <p:sp>
                  <p:nvSpPr>
                    <p:cNvPr id="35196" name="Line 101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97" name="Line 102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5" name="Group 1021"/>
                  <p:cNvGrpSpPr>
                    <a:grpSpLocks/>
                  </p:cNvGrpSpPr>
                  <p:nvPr/>
                </p:nvGrpSpPr>
                <p:grpSpPr bwMode="auto">
                  <a:xfrm>
                    <a:off x="4083" y="1665"/>
                    <a:ext cx="46" cy="46"/>
                    <a:chOff x="2035" y="1162"/>
                    <a:chExt cx="46" cy="46"/>
                  </a:xfrm>
                </p:grpSpPr>
                <p:sp>
                  <p:nvSpPr>
                    <p:cNvPr id="35194" name="Line 102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95" name="Line 102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6" name="Group 1024"/>
                  <p:cNvGrpSpPr>
                    <a:grpSpLocks/>
                  </p:cNvGrpSpPr>
                  <p:nvPr/>
                </p:nvGrpSpPr>
                <p:grpSpPr bwMode="auto">
                  <a:xfrm>
                    <a:off x="4080" y="1665"/>
                    <a:ext cx="46" cy="46"/>
                    <a:chOff x="2035" y="1162"/>
                    <a:chExt cx="46" cy="46"/>
                  </a:xfrm>
                </p:grpSpPr>
                <p:sp>
                  <p:nvSpPr>
                    <p:cNvPr id="35192" name="Line 102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93" name="Line 102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7" name="Group 1027"/>
                  <p:cNvGrpSpPr>
                    <a:grpSpLocks/>
                  </p:cNvGrpSpPr>
                  <p:nvPr/>
                </p:nvGrpSpPr>
                <p:grpSpPr bwMode="auto">
                  <a:xfrm>
                    <a:off x="4085" y="1665"/>
                    <a:ext cx="46" cy="46"/>
                    <a:chOff x="2035" y="1162"/>
                    <a:chExt cx="46" cy="46"/>
                  </a:xfrm>
                </p:grpSpPr>
                <p:sp>
                  <p:nvSpPr>
                    <p:cNvPr id="35190" name="Line 102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91" name="Line 102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8" name="Group 1030"/>
                  <p:cNvGrpSpPr>
                    <a:grpSpLocks/>
                  </p:cNvGrpSpPr>
                  <p:nvPr/>
                </p:nvGrpSpPr>
                <p:grpSpPr bwMode="auto">
                  <a:xfrm>
                    <a:off x="4097" y="1665"/>
                    <a:ext cx="46" cy="46"/>
                    <a:chOff x="2035" y="1162"/>
                    <a:chExt cx="46" cy="46"/>
                  </a:xfrm>
                </p:grpSpPr>
                <p:sp>
                  <p:nvSpPr>
                    <p:cNvPr id="35188" name="Line 103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89" name="Line 103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29" name="Group 1033"/>
                  <p:cNvGrpSpPr>
                    <a:grpSpLocks/>
                  </p:cNvGrpSpPr>
                  <p:nvPr/>
                </p:nvGrpSpPr>
                <p:grpSpPr bwMode="auto">
                  <a:xfrm>
                    <a:off x="4103" y="1665"/>
                    <a:ext cx="46" cy="46"/>
                    <a:chOff x="2035" y="1162"/>
                    <a:chExt cx="46" cy="46"/>
                  </a:xfrm>
                </p:grpSpPr>
                <p:sp>
                  <p:nvSpPr>
                    <p:cNvPr id="35186" name="Line 103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87" name="Line 103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0" name="Group 1036"/>
                  <p:cNvGrpSpPr>
                    <a:grpSpLocks/>
                  </p:cNvGrpSpPr>
                  <p:nvPr/>
                </p:nvGrpSpPr>
                <p:grpSpPr bwMode="auto">
                  <a:xfrm>
                    <a:off x="4108" y="1665"/>
                    <a:ext cx="46" cy="46"/>
                    <a:chOff x="2035" y="1162"/>
                    <a:chExt cx="46" cy="46"/>
                  </a:xfrm>
                </p:grpSpPr>
                <p:sp>
                  <p:nvSpPr>
                    <p:cNvPr id="35184" name="Line 103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85" name="Line 103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1" name="Group 1039"/>
                  <p:cNvGrpSpPr>
                    <a:grpSpLocks/>
                  </p:cNvGrpSpPr>
                  <p:nvPr/>
                </p:nvGrpSpPr>
                <p:grpSpPr bwMode="auto">
                  <a:xfrm>
                    <a:off x="4121" y="1665"/>
                    <a:ext cx="46" cy="46"/>
                    <a:chOff x="2035" y="1162"/>
                    <a:chExt cx="46" cy="46"/>
                  </a:xfrm>
                </p:grpSpPr>
                <p:sp>
                  <p:nvSpPr>
                    <p:cNvPr id="35182" name="Line 104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83" name="Line 104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2" name="Group 1042"/>
                  <p:cNvGrpSpPr>
                    <a:grpSpLocks/>
                  </p:cNvGrpSpPr>
                  <p:nvPr/>
                </p:nvGrpSpPr>
                <p:grpSpPr bwMode="auto">
                  <a:xfrm>
                    <a:off x="4151" y="1704"/>
                    <a:ext cx="46" cy="46"/>
                    <a:chOff x="2035" y="1162"/>
                    <a:chExt cx="46" cy="46"/>
                  </a:xfrm>
                </p:grpSpPr>
                <p:sp>
                  <p:nvSpPr>
                    <p:cNvPr id="35180" name="Line 104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81" name="Line 104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3" name="Group 1045"/>
                  <p:cNvGrpSpPr>
                    <a:grpSpLocks/>
                  </p:cNvGrpSpPr>
                  <p:nvPr/>
                </p:nvGrpSpPr>
                <p:grpSpPr bwMode="auto">
                  <a:xfrm>
                    <a:off x="4178" y="1722"/>
                    <a:ext cx="46" cy="46"/>
                    <a:chOff x="2035" y="1162"/>
                    <a:chExt cx="46" cy="46"/>
                  </a:xfrm>
                </p:grpSpPr>
                <p:sp>
                  <p:nvSpPr>
                    <p:cNvPr id="35178" name="Line 104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79" name="Line 104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4" name="Group 1048"/>
                  <p:cNvGrpSpPr>
                    <a:grpSpLocks/>
                  </p:cNvGrpSpPr>
                  <p:nvPr/>
                </p:nvGrpSpPr>
                <p:grpSpPr bwMode="auto">
                  <a:xfrm>
                    <a:off x="4190" y="1722"/>
                    <a:ext cx="46" cy="46"/>
                    <a:chOff x="2035" y="1162"/>
                    <a:chExt cx="46" cy="46"/>
                  </a:xfrm>
                </p:grpSpPr>
                <p:sp>
                  <p:nvSpPr>
                    <p:cNvPr id="35176" name="Line 104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77" name="Line 105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5" name="Group 1051"/>
                  <p:cNvGrpSpPr>
                    <a:grpSpLocks/>
                  </p:cNvGrpSpPr>
                  <p:nvPr/>
                </p:nvGrpSpPr>
                <p:grpSpPr bwMode="auto">
                  <a:xfrm>
                    <a:off x="4196" y="1722"/>
                    <a:ext cx="46" cy="46"/>
                    <a:chOff x="2035" y="1162"/>
                    <a:chExt cx="46" cy="46"/>
                  </a:xfrm>
                </p:grpSpPr>
                <p:sp>
                  <p:nvSpPr>
                    <p:cNvPr id="35174" name="Line 105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75" name="Line 105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6" name="Group 1054"/>
                  <p:cNvGrpSpPr>
                    <a:grpSpLocks/>
                  </p:cNvGrpSpPr>
                  <p:nvPr/>
                </p:nvGrpSpPr>
                <p:grpSpPr bwMode="auto">
                  <a:xfrm>
                    <a:off x="4202" y="1743"/>
                    <a:ext cx="46" cy="46"/>
                    <a:chOff x="2035" y="1162"/>
                    <a:chExt cx="46" cy="46"/>
                  </a:xfrm>
                </p:grpSpPr>
                <p:sp>
                  <p:nvSpPr>
                    <p:cNvPr id="35172" name="Line 105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73" name="Line 105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7" name="Group 1057"/>
                  <p:cNvGrpSpPr>
                    <a:grpSpLocks/>
                  </p:cNvGrpSpPr>
                  <p:nvPr/>
                </p:nvGrpSpPr>
                <p:grpSpPr bwMode="auto">
                  <a:xfrm>
                    <a:off x="4208" y="1743"/>
                    <a:ext cx="46" cy="46"/>
                    <a:chOff x="2035" y="1162"/>
                    <a:chExt cx="46" cy="46"/>
                  </a:xfrm>
                </p:grpSpPr>
                <p:sp>
                  <p:nvSpPr>
                    <p:cNvPr id="35170" name="Line 105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71" name="Line 105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8" name="Group 1060"/>
                  <p:cNvGrpSpPr>
                    <a:grpSpLocks/>
                  </p:cNvGrpSpPr>
                  <p:nvPr/>
                </p:nvGrpSpPr>
                <p:grpSpPr bwMode="auto">
                  <a:xfrm>
                    <a:off x="4211" y="1743"/>
                    <a:ext cx="46" cy="46"/>
                    <a:chOff x="2035" y="1162"/>
                    <a:chExt cx="46" cy="46"/>
                  </a:xfrm>
                </p:grpSpPr>
                <p:sp>
                  <p:nvSpPr>
                    <p:cNvPr id="35168" name="Line 106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69" name="Line 106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39" name="Group 1063"/>
                  <p:cNvGrpSpPr>
                    <a:grpSpLocks/>
                  </p:cNvGrpSpPr>
                  <p:nvPr/>
                </p:nvGrpSpPr>
                <p:grpSpPr bwMode="auto">
                  <a:xfrm>
                    <a:off x="4220" y="1743"/>
                    <a:ext cx="46" cy="46"/>
                    <a:chOff x="2035" y="1162"/>
                    <a:chExt cx="46" cy="46"/>
                  </a:xfrm>
                </p:grpSpPr>
                <p:sp>
                  <p:nvSpPr>
                    <p:cNvPr id="35166" name="Line 106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67" name="Line 106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0" name="Group 1066"/>
                  <p:cNvGrpSpPr>
                    <a:grpSpLocks/>
                  </p:cNvGrpSpPr>
                  <p:nvPr/>
                </p:nvGrpSpPr>
                <p:grpSpPr bwMode="auto">
                  <a:xfrm>
                    <a:off x="4229" y="1743"/>
                    <a:ext cx="46" cy="46"/>
                    <a:chOff x="2035" y="1162"/>
                    <a:chExt cx="46" cy="46"/>
                  </a:xfrm>
                </p:grpSpPr>
                <p:sp>
                  <p:nvSpPr>
                    <p:cNvPr id="35164" name="Line 106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65" name="Line 106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1" name="Group 1069"/>
                  <p:cNvGrpSpPr>
                    <a:grpSpLocks/>
                  </p:cNvGrpSpPr>
                  <p:nvPr/>
                </p:nvGrpSpPr>
                <p:grpSpPr bwMode="auto">
                  <a:xfrm>
                    <a:off x="4234" y="1743"/>
                    <a:ext cx="46" cy="46"/>
                    <a:chOff x="2035" y="1162"/>
                    <a:chExt cx="46" cy="46"/>
                  </a:xfrm>
                </p:grpSpPr>
                <p:sp>
                  <p:nvSpPr>
                    <p:cNvPr id="35162" name="Line 107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63" name="Line 107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2" name="Group 1072"/>
                  <p:cNvGrpSpPr>
                    <a:grpSpLocks/>
                  </p:cNvGrpSpPr>
                  <p:nvPr/>
                </p:nvGrpSpPr>
                <p:grpSpPr bwMode="auto">
                  <a:xfrm>
                    <a:off x="4237" y="1743"/>
                    <a:ext cx="46" cy="46"/>
                    <a:chOff x="2035" y="1162"/>
                    <a:chExt cx="46" cy="46"/>
                  </a:xfrm>
                </p:grpSpPr>
                <p:sp>
                  <p:nvSpPr>
                    <p:cNvPr id="35160" name="Line 107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61" name="Line 107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3" name="Group 1075"/>
                  <p:cNvGrpSpPr>
                    <a:grpSpLocks/>
                  </p:cNvGrpSpPr>
                  <p:nvPr/>
                </p:nvGrpSpPr>
                <p:grpSpPr bwMode="auto">
                  <a:xfrm>
                    <a:off x="4249" y="1743"/>
                    <a:ext cx="46" cy="46"/>
                    <a:chOff x="2035" y="1162"/>
                    <a:chExt cx="46" cy="46"/>
                  </a:xfrm>
                </p:grpSpPr>
                <p:sp>
                  <p:nvSpPr>
                    <p:cNvPr id="35158" name="Line 107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59" name="Line 107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4" name="Group 1078"/>
                  <p:cNvGrpSpPr>
                    <a:grpSpLocks/>
                  </p:cNvGrpSpPr>
                  <p:nvPr/>
                </p:nvGrpSpPr>
                <p:grpSpPr bwMode="auto">
                  <a:xfrm>
                    <a:off x="4257" y="1766"/>
                    <a:ext cx="46" cy="46"/>
                    <a:chOff x="2035" y="1162"/>
                    <a:chExt cx="46" cy="46"/>
                  </a:xfrm>
                </p:grpSpPr>
                <p:sp>
                  <p:nvSpPr>
                    <p:cNvPr id="35156" name="Line 107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57" name="Line 108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5" name="Group 1081"/>
                  <p:cNvGrpSpPr>
                    <a:grpSpLocks/>
                  </p:cNvGrpSpPr>
                  <p:nvPr/>
                </p:nvGrpSpPr>
                <p:grpSpPr bwMode="auto">
                  <a:xfrm>
                    <a:off x="4269" y="1766"/>
                    <a:ext cx="46" cy="46"/>
                    <a:chOff x="2035" y="1162"/>
                    <a:chExt cx="46" cy="46"/>
                  </a:xfrm>
                </p:grpSpPr>
                <p:sp>
                  <p:nvSpPr>
                    <p:cNvPr id="35154" name="Line 108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55" name="Line 108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6" name="Group 1084"/>
                  <p:cNvGrpSpPr>
                    <a:grpSpLocks/>
                  </p:cNvGrpSpPr>
                  <p:nvPr/>
                </p:nvGrpSpPr>
                <p:grpSpPr bwMode="auto">
                  <a:xfrm>
                    <a:off x="4278" y="1766"/>
                    <a:ext cx="46" cy="46"/>
                    <a:chOff x="2035" y="1162"/>
                    <a:chExt cx="46" cy="46"/>
                  </a:xfrm>
                </p:grpSpPr>
                <p:sp>
                  <p:nvSpPr>
                    <p:cNvPr id="35152" name="Line 108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53" name="Line 108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7" name="Group 1087"/>
                  <p:cNvGrpSpPr>
                    <a:grpSpLocks/>
                  </p:cNvGrpSpPr>
                  <p:nvPr/>
                </p:nvGrpSpPr>
                <p:grpSpPr bwMode="auto">
                  <a:xfrm>
                    <a:off x="4284" y="1766"/>
                    <a:ext cx="46" cy="46"/>
                    <a:chOff x="2035" y="1162"/>
                    <a:chExt cx="46" cy="46"/>
                  </a:xfrm>
                </p:grpSpPr>
                <p:sp>
                  <p:nvSpPr>
                    <p:cNvPr id="35150" name="Line 108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51" name="Line 108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8" name="Group 1090"/>
                  <p:cNvGrpSpPr>
                    <a:grpSpLocks/>
                  </p:cNvGrpSpPr>
                  <p:nvPr/>
                </p:nvGrpSpPr>
                <p:grpSpPr bwMode="auto">
                  <a:xfrm>
                    <a:off x="4294" y="1766"/>
                    <a:ext cx="46" cy="46"/>
                    <a:chOff x="2035" y="1162"/>
                    <a:chExt cx="46" cy="46"/>
                  </a:xfrm>
                </p:grpSpPr>
                <p:sp>
                  <p:nvSpPr>
                    <p:cNvPr id="35148" name="Line 109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49" name="Line 109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49" name="Group 1093"/>
                  <p:cNvGrpSpPr>
                    <a:grpSpLocks/>
                  </p:cNvGrpSpPr>
                  <p:nvPr/>
                </p:nvGrpSpPr>
                <p:grpSpPr bwMode="auto">
                  <a:xfrm>
                    <a:off x="4300" y="1766"/>
                    <a:ext cx="46" cy="46"/>
                    <a:chOff x="2035" y="1162"/>
                    <a:chExt cx="46" cy="46"/>
                  </a:xfrm>
                </p:grpSpPr>
                <p:sp>
                  <p:nvSpPr>
                    <p:cNvPr id="35146" name="Line 109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47" name="Line 109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0" name="Group 1096"/>
                  <p:cNvGrpSpPr>
                    <a:grpSpLocks/>
                  </p:cNvGrpSpPr>
                  <p:nvPr/>
                </p:nvGrpSpPr>
                <p:grpSpPr bwMode="auto">
                  <a:xfrm>
                    <a:off x="4306" y="1766"/>
                    <a:ext cx="46" cy="46"/>
                    <a:chOff x="2035" y="1162"/>
                    <a:chExt cx="46" cy="46"/>
                  </a:xfrm>
                </p:grpSpPr>
                <p:sp>
                  <p:nvSpPr>
                    <p:cNvPr id="35144" name="Line 109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45" name="Line 109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1" name="Group 1099"/>
                  <p:cNvGrpSpPr>
                    <a:grpSpLocks/>
                  </p:cNvGrpSpPr>
                  <p:nvPr/>
                </p:nvGrpSpPr>
                <p:grpSpPr bwMode="auto">
                  <a:xfrm>
                    <a:off x="4311" y="1766"/>
                    <a:ext cx="46" cy="46"/>
                    <a:chOff x="2035" y="1162"/>
                    <a:chExt cx="46" cy="46"/>
                  </a:xfrm>
                </p:grpSpPr>
                <p:sp>
                  <p:nvSpPr>
                    <p:cNvPr id="35142" name="Line 110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43" name="Line 110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2" name="Group 1102"/>
                  <p:cNvGrpSpPr>
                    <a:grpSpLocks/>
                  </p:cNvGrpSpPr>
                  <p:nvPr/>
                </p:nvGrpSpPr>
                <p:grpSpPr bwMode="auto">
                  <a:xfrm>
                    <a:off x="4348" y="1798"/>
                    <a:ext cx="46" cy="46"/>
                    <a:chOff x="2035" y="1162"/>
                    <a:chExt cx="46" cy="46"/>
                  </a:xfrm>
                </p:grpSpPr>
                <p:sp>
                  <p:nvSpPr>
                    <p:cNvPr id="35140" name="Line 110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41" name="Line 110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3" name="Group 1105"/>
                  <p:cNvGrpSpPr>
                    <a:grpSpLocks/>
                  </p:cNvGrpSpPr>
                  <p:nvPr/>
                </p:nvGrpSpPr>
                <p:grpSpPr bwMode="auto">
                  <a:xfrm>
                    <a:off x="4354" y="1798"/>
                    <a:ext cx="46" cy="46"/>
                    <a:chOff x="2035" y="1162"/>
                    <a:chExt cx="46" cy="46"/>
                  </a:xfrm>
                </p:grpSpPr>
                <p:sp>
                  <p:nvSpPr>
                    <p:cNvPr id="35138" name="Line 110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39" name="Line 110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4" name="Group 1108"/>
                  <p:cNvGrpSpPr>
                    <a:grpSpLocks/>
                  </p:cNvGrpSpPr>
                  <p:nvPr/>
                </p:nvGrpSpPr>
                <p:grpSpPr bwMode="auto">
                  <a:xfrm>
                    <a:off x="4375" y="1798"/>
                    <a:ext cx="46" cy="46"/>
                    <a:chOff x="2035" y="1162"/>
                    <a:chExt cx="46" cy="46"/>
                  </a:xfrm>
                </p:grpSpPr>
                <p:sp>
                  <p:nvSpPr>
                    <p:cNvPr id="35136" name="Line 110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37" name="Line 111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5" name="Group 1111"/>
                  <p:cNvGrpSpPr>
                    <a:grpSpLocks/>
                  </p:cNvGrpSpPr>
                  <p:nvPr/>
                </p:nvGrpSpPr>
                <p:grpSpPr bwMode="auto">
                  <a:xfrm>
                    <a:off x="4379" y="1798"/>
                    <a:ext cx="46" cy="46"/>
                    <a:chOff x="2035" y="1162"/>
                    <a:chExt cx="46" cy="46"/>
                  </a:xfrm>
                </p:grpSpPr>
                <p:sp>
                  <p:nvSpPr>
                    <p:cNvPr id="35134" name="Line 111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35" name="Line 111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6" name="Group 1114"/>
                  <p:cNvGrpSpPr>
                    <a:grpSpLocks/>
                  </p:cNvGrpSpPr>
                  <p:nvPr/>
                </p:nvGrpSpPr>
                <p:grpSpPr bwMode="auto">
                  <a:xfrm>
                    <a:off x="4391" y="1798"/>
                    <a:ext cx="46" cy="46"/>
                    <a:chOff x="2035" y="1162"/>
                    <a:chExt cx="46" cy="46"/>
                  </a:xfrm>
                </p:grpSpPr>
                <p:sp>
                  <p:nvSpPr>
                    <p:cNvPr id="35132" name="Line 111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33" name="Line 111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7" name="Group 1117"/>
                  <p:cNvGrpSpPr>
                    <a:grpSpLocks/>
                  </p:cNvGrpSpPr>
                  <p:nvPr/>
                </p:nvGrpSpPr>
                <p:grpSpPr bwMode="auto">
                  <a:xfrm>
                    <a:off x="4392" y="1798"/>
                    <a:ext cx="46" cy="46"/>
                    <a:chOff x="2035" y="1162"/>
                    <a:chExt cx="46" cy="46"/>
                  </a:xfrm>
                </p:grpSpPr>
                <p:sp>
                  <p:nvSpPr>
                    <p:cNvPr id="35130" name="Line 111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31" name="Line 111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8" name="Group 1120"/>
                  <p:cNvGrpSpPr>
                    <a:grpSpLocks/>
                  </p:cNvGrpSpPr>
                  <p:nvPr/>
                </p:nvGrpSpPr>
                <p:grpSpPr bwMode="auto">
                  <a:xfrm>
                    <a:off x="4406" y="1798"/>
                    <a:ext cx="46" cy="46"/>
                    <a:chOff x="2035" y="1162"/>
                    <a:chExt cx="46" cy="46"/>
                  </a:xfrm>
                </p:grpSpPr>
                <p:sp>
                  <p:nvSpPr>
                    <p:cNvPr id="35128" name="Line 112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29" name="Line 112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59" name="Group 1123"/>
                  <p:cNvGrpSpPr>
                    <a:grpSpLocks/>
                  </p:cNvGrpSpPr>
                  <p:nvPr/>
                </p:nvGrpSpPr>
                <p:grpSpPr bwMode="auto">
                  <a:xfrm>
                    <a:off x="4412" y="1798"/>
                    <a:ext cx="46" cy="46"/>
                    <a:chOff x="2035" y="1162"/>
                    <a:chExt cx="46" cy="46"/>
                  </a:xfrm>
                </p:grpSpPr>
                <p:sp>
                  <p:nvSpPr>
                    <p:cNvPr id="35126" name="Line 112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27" name="Line 112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0" name="Group 1126"/>
                  <p:cNvGrpSpPr>
                    <a:grpSpLocks/>
                  </p:cNvGrpSpPr>
                  <p:nvPr/>
                </p:nvGrpSpPr>
                <p:grpSpPr bwMode="auto">
                  <a:xfrm>
                    <a:off x="4430" y="1798"/>
                    <a:ext cx="46" cy="46"/>
                    <a:chOff x="2035" y="1162"/>
                    <a:chExt cx="46" cy="46"/>
                  </a:xfrm>
                </p:grpSpPr>
                <p:sp>
                  <p:nvSpPr>
                    <p:cNvPr id="35124" name="Line 112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25" name="Line 112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1" name="Group 1129"/>
                  <p:cNvGrpSpPr>
                    <a:grpSpLocks/>
                  </p:cNvGrpSpPr>
                  <p:nvPr/>
                </p:nvGrpSpPr>
                <p:grpSpPr bwMode="auto">
                  <a:xfrm>
                    <a:off x="4444" y="1839"/>
                    <a:ext cx="46" cy="46"/>
                    <a:chOff x="2035" y="1162"/>
                    <a:chExt cx="46" cy="46"/>
                  </a:xfrm>
                </p:grpSpPr>
                <p:sp>
                  <p:nvSpPr>
                    <p:cNvPr id="35122" name="Line 113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23" name="Line 113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2" name="Group 1132"/>
                  <p:cNvGrpSpPr>
                    <a:grpSpLocks/>
                  </p:cNvGrpSpPr>
                  <p:nvPr/>
                </p:nvGrpSpPr>
                <p:grpSpPr bwMode="auto">
                  <a:xfrm>
                    <a:off x="4462" y="1839"/>
                    <a:ext cx="46" cy="46"/>
                    <a:chOff x="2035" y="1162"/>
                    <a:chExt cx="46" cy="46"/>
                  </a:xfrm>
                </p:grpSpPr>
                <p:sp>
                  <p:nvSpPr>
                    <p:cNvPr id="35120" name="Line 113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21" name="Line 113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3" name="Group 1135"/>
                  <p:cNvGrpSpPr>
                    <a:grpSpLocks/>
                  </p:cNvGrpSpPr>
                  <p:nvPr/>
                </p:nvGrpSpPr>
                <p:grpSpPr bwMode="auto">
                  <a:xfrm>
                    <a:off x="4467" y="1839"/>
                    <a:ext cx="46" cy="46"/>
                    <a:chOff x="2035" y="1162"/>
                    <a:chExt cx="46" cy="46"/>
                  </a:xfrm>
                </p:grpSpPr>
                <p:sp>
                  <p:nvSpPr>
                    <p:cNvPr id="35118" name="Line 113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19" name="Line 113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4" name="Group 1138"/>
                  <p:cNvGrpSpPr>
                    <a:grpSpLocks/>
                  </p:cNvGrpSpPr>
                  <p:nvPr/>
                </p:nvGrpSpPr>
                <p:grpSpPr bwMode="auto">
                  <a:xfrm>
                    <a:off x="4473" y="1839"/>
                    <a:ext cx="46" cy="46"/>
                    <a:chOff x="2035" y="1162"/>
                    <a:chExt cx="46" cy="46"/>
                  </a:xfrm>
                </p:grpSpPr>
                <p:sp>
                  <p:nvSpPr>
                    <p:cNvPr id="35116" name="Line 113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17" name="Line 114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5" name="Group 1141"/>
                  <p:cNvGrpSpPr>
                    <a:grpSpLocks/>
                  </p:cNvGrpSpPr>
                  <p:nvPr/>
                </p:nvGrpSpPr>
                <p:grpSpPr bwMode="auto">
                  <a:xfrm>
                    <a:off x="4479" y="1839"/>
                    <a:ext cx="46" cy="46"/>
                    <a:chOff x="2035" y="1162"/>
                    <a:chExt cx="46" cy="46"/>
                  </a:xfrm>
                </p:grpSpPr>
                <p:sp>
                  <p:nvSpPr>
                    <p:cNvPr id="35114" name="Line 114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15" name="Line 114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6" name="Group 1144"/>
                  <p:cNvGrpSpPr>
                    <a:grpSpLocks/>
                  </p:cNvGrpSpPr>
                  <p:nvPr/>
                </p:nvGrpSpPr>
                <p:grpSpPr bwMode="auto">
                  <a:xfrm>
                    <a:off x="4491" y="1839"/>
                    <a:ext cx="46" cy="46"/>
                    <a:chOff x="2035" y="1162"/>
                    <a:chExt cx="46" cy="46"/>
                  </a:xfrm>
                </p:grpSpPr>
                <p:sp>
                  <p:nvSpPr>
                    <p:cNvPr id="35112" name="Line 114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13" name="Line 114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7" name="Group 1147"/>
                  <p:cNvGrpSpPr>
                    <a:grpSpLocks/>
                  </p:cNvGrpSpPr>
                  <p:nvPr/>
                </p:nvGrpSpPr>
                <p:grpSpPr bwMode="auto">
                  <a:xfrm>
                    <a:off x="4494" y="1839"/>
                    <a:ext cx="46" cy="46"/>
                    <a:chOff x="2035" y="1162"/>
                    <a:chExt cx="46" cy="46"/>
                  </a:xfrm>
                </p:grpSpPr>
                <p:sp>
                  <p:nvSpPr>
                    <p:cNvPr id="35110" name="Line 114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11" name="Line 114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8" name="Group 1150"/>
                  <p:cNvGrpSpPr>
                    <a:grpSpLocks/>
                  </p:cNvGrpSpPr>
                  <p:nvPr/>
                </p:nvGrpSpPr>
                <p:grpSpPr bwMode="auto">
                  <a:xfrm>
                    <a:off x="4527" y="1839"/>
                    <a:ext cx="46" cy="46"/>
                    <a:chOff x="2035" y="1162"/>
                    <a:chExt cx="46" cy="46"/>
                  </a:xfrm>
                </p:grpSpPr>
                <p:sp>
                  <p:nvSpPr>
                    <p:cNvPr id="35108" name="Line 115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09" name="Line 115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69" name="Group 1153"/>
                  <p:cNvGrpSpPr>
                    <a:grpSpLocks/>
                  </p:cNvGrpSpPr>
                  <p:nvPr/>
                </p:nvGrpSpPr>
                <p:grpSpPr bwMode="auto">
                  <a:xfrm>
                    <a:off x="4541" y="1839"/>
                    <a:ext cx="46" cy="46"/>
                    <a:chOff x="2035" y="1162"/>
                    <a:chExt cx="46" cy="46"/>
                  </a:xfrm>
                </p:grpSpPr>
                <p:sp>
                  <p:nvSpPr>
                    <p:cNvPr id="35106" name="Line 115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07" name="Line 115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0" name="Group 1156"/>
                  <p:cNvGrpSpPr>
                    <a:grpSpLocks/>
                  </p:cNvGrpSpPr>
                  <p:nvPr/>
                </p:nvGrpSpPr>
                <p:grpSpPr bwMode="auto">
                  <a:xfrm>
                    <a:off x="4572" y="1839"/>
                    <a:ext cx="46" cy="46"/>
                    <a:chOff x="2035" y="1162"/>
                    <a:chExt cx="46" cy="46"/>
                  </a:xfrm>
                </p:grpSpPr>
                <p:sp>
                  <p:nvSpPr>
                    <p:cNvPr id="35104" name="Line 115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05" name="Line 115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1" name="Group 1159"/>
                  <p:cNvGrpSpPr>
                    <a:grpSpLocks/>
                  </p:cNvGrpSpPr>
                  <p:nvPr/>
                </p:nvGrpSpPr>
                <p:grpSpPr bwMode="auto">
                  <a:xfrm>
                    <a:off x="4578" y="1839"/>
                    <a:ext cx="46" cy="46"/>
                    <a:chOff x="2035" y="1162"/>
                    <a:chExt cx="46" cy="46"/>
                  </a:xfrm>
                </p:grpSpPr>
                <p:sp>
                  <p:nvSpPr>
                    <p:cNvPr id="35102" name="Line 1160"/>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03" name="Line 1161"/>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2" name="Group 1162"/>
                  <p:cNvGrpSpPr>
                    <a:grpSpLocks/>
                  </p:cNvGrpSpPr>
                  <p:nvPr/>
                </p:nvGrpSpPr>
                <p:grpSpPr bwMode="auto">
                  <a:xfrm>
                    <a:off x="4605" y="1839"/>
                    <a:ext cx="46" cy="46"/>
                    <a:chOff x="2035" y="1162"/>
                    <a:chExt cx="46" cy="46"/>
                  </a:xfrm>
                </p:grpSpPr>
                <p:sp>
                  <p:nvSpPr>
                    <p:cNvPr id="35100" name="Line 1163"/>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101" name="Line 1164"/>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3" name="Group 1165"/>
                  <p:cNvGrpSpPr>
                    <a:grpSpLocks/>
                  </p:cNvGrpSpPr>
                  <p:nvPr/>
                </p:nvGrpSpPr>
                <p:grpSpPr bwMode="auto">
                  <a:xfrm>
                    <a:off x="4628" y="1839"/>
                    <a:ext cx="46" cy="46"/>
                    <a:chOff x="2035" y="1162"/>
                    <a:chExt cx="46" cy="46"/>
                  </a:xfrm>
                </p:grpSpPr>
                <p:sp>
                  <p:nvSpPr>
                    <p:cNvPr id="35098" name="Line 1166"/>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99" name="Line 1167"/>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4" name="Group 1168"/>
                  <p:cNvGrpSpPr>
                    <a:grpSpLocks/>
                  </p:cNvGrpSpPr>
                  <p:nvPr/>
                </p:nvGrpSpPr>
                <p:grpSpPr bwMode="auto">
                  <a:xfrm>
                    <a:off x="4680" y="1839"/>
                    <a:ext cx="46" cy="46"/>
                    <a:chOff x="2035" y="1162"/>
                    <a:chExt cx="46" cy="46"/>
                  </a:xfrm>
                </p:grpSpPr>
                <p:sp>
                  <p:nvSpPr>
                    <p:cNvPr id="35096" name="Line 1169"/>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97" name="Line 1170"/>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5" name="Group 1171"/>
                  <p:cNvGrpSpPr>
                    <a:grpSpLocks/>
                  </p:cNvGrpSpPr>
                  <p:nvPr/>
                </p:nvGrpSpPr>
                <p:grpSpPr bwMode="auto">
                  <a:xfrm>
                    <a:off x="4686" y="1839"/>
                    <a:ext cx="46" cy="46"/>
                    <a:chOff x="2035" y="1162"/>
                    <a:chExt cx="46" cy="46"/>
                  </a:xfrm>
                </p:grpSpPr>
                <p:sp>
                  <p:nvSpPr>
                    <p:cNvPr id="35094" name="Line 1172"/>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95" name="Line 1173"/>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6" name="Group 1174"/>
                  <p:cNvGrpSpPr>
                    <a:grpSpLocks/>
                  </p:cNvGrpSpPr>
                  <p:nvPr/>
                </p:nvGrpSpPr>
                <p:grpSpPr bwMode="auto">
                  <a:xfrm>
                    <a:off x="4698" y="1839"/>
                    <a:ext cx="46" cy="46"/>
                    <a:chOff x="2035" y="1162"/>
                    <a:chExt cx="46" cy="46"/>
                  </a:xfrm>
                </p:grpSpPr>
                <p:sp>
                  <p:nvSpPr>
                    <p:cNvPr id="35092" name="Line 117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93" name="Line 117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7" name="Group 1177"/>
                  <p:cNvGrpSpPr>
                    <a:grpSpLocks/>
                  </p:cNvGrpSpPr>
                  <p:nvPr/>
                </p:nvGrpSpPr>
                <p:grpSpPr bwMode="auto">
                  <a:xfrm>
                    <a:off x="4719" y="1839"/>
                    <a:ext cx="46" cy="46"/>
                    <a:chOff x="2035" y="1162"/>
                    <a:chExt cx="46" cy="46"/>
                  </a:xfrm>
                </p:grpSpPr>
                <p:sp>
                  <p:nvSpPr>
                    <p:cNvPr id="35090" name="Line 117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91" name="Line 117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8" name="Group 1180"/>
                  <p:cNvGrpSpPr>
                    <a:grpSpLocks/>
                  </p:cNvGrpSpPr>
                  <p:nvPr/>
                </p:nvGrpSpPr>
                <p:grpSpPr bwMode="auto">
                  <a:xfrm>
                    <a:off x="4733" y="1839"/>
                    <a:ext cx="46" cy="46"/>
                    <a:chOff x="2035" y="1162"/>
                    <a:chExt cx="46" cy="46"/>
                  </a:xfrm>
                </p:grpSpPr>
                <p:sp>
                  <p:nvSpPr>
                    <p:cNvPr id="35088" name="Line 1181"/>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89" name="Line 1182"/>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79" name="Group 1183"/>
                  <p:cNvGrpSpPr>
                    <a:grpSpLocks/>
                  </p:cNvGrpSpPr>
                  <p:nvPr/>
                </p:nvGrpSpPr>
                <p:grpSpPr bwMode="auto">
                  <a:xfrm>
                    <a:off x="4873" y="1839"/>
                    <a:ext cx="46" cy="46"/>
                    <a:chOff x="2035" y="1162"/>
                    <a:chExt cx="46" cy="46"/>
                  </a:xfrm>
                </p:grpSpPr>
                <p:sp>
                  <p:nvSpPr>
                    <p:cNvPr id="35086" name="Line 1184"/>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87" name="Line 1185"/>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80" name="Group 1186"/>
                  <p:cNvGrpSpPr>
                    <a:grpSpLocks/>
                  </p:cNvGrpSpPr>
                  <p:nvPr/>
                </p:nvGrpSpPr>
                <p:grpSpPr bwMode="auto">
                  <a:xfrm>
                    <a:off x="4918" y="1839"/>
                    <a:ext cx="46" cy="46"/>
                    <a:chOff x="2035" y="1162"/>
                    <a:chExt cx="46" cy="46"/>
                  </a:xfrm>
                </p:grpSpPr>
                <p:sp>
                  <p:nvSpPr>
                    <p:cNvPr id="35084" name="Line 1187"/>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85" name="Line 1188"/>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nvGrpSpPr>
                  <p:cNvPr id="35081" name="Group 1364"/>
                  <p:cNvGrpSpPr>
                    <a:grpSpLocks/>
                  </p:cNvGrpSpPr>
                  <p:nvPr/>
                </p:nvGrpSpPr>
                <p:grpSpPr bwMode="auto">
                  <a:xfrm>
                    <a:off x="1284" y="756"/>
                    <a:ext cx="46" cy="46"/>
                    <a:chOff x="2035" y="1162"/>
                    <a:chExt cx="46" cy="46"/>
                  </a:xfrm>
                </p:grpSpPr>
                <p:sp>
                  <p:nvSpPr>
                    <p:cNvPr id="35082" name="Line 1365"/>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5083" name="Line 1366"/>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grpSp>
              <p:nvGrpSpPr>
                <p:cNvPr id="34850" name="Group 2047"/>
                <p:cNvGrpSpPr>
                  <a:grpSpLocks/>
                </p:cNvGrpSpPr>
                <p:nvPr/>
              </p:nvGrpSpPr>
              <p:grpSpPr bwMode="auto">
                <a:xfrm>
                  <a:off x="2970" y="1342"/>
                  <a:ext cx="46" cy="46"/>
                  <a:chOff x="2035" y="1162"/>
                  <a:chExt cx="46" cy="46"/>
                </a:xfrm>
              </p:grpSpPr>
              <p:sp>
                <p:nvSpPr>
                  <p:cNvPr id="34851" name="Line 2048"/>
                  <p:cNvSpPr>
                    <a:spLocks noChangeShapeType="1"/>
                  </p:cNvSpPr>
                  <p:nvPr/>
                </p:nvSpPr>
                <p:spPr bwMode="auto">
                  <a:xfrm>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sp>
                <p:nvSpPr>
                  <p:cNvPr id="34852" name="Line 2049"/>
                  <p:cNvSpPr>
                    <a:spLocks noChangeShapeType="1"/>
                  </p:cNvSpPr>
                  <p:nvPr/>
                </p:nvSpPr>
                <p:spPr bwMode="auto">
                  <a:xfrm rot="5400000">
                    <a:off x="2058" y="1162"/>
                    <a:ext cx="0" cy="46"/>
                  </a:xfrm>
                  <a:prstGeom prst="line">
                    <a:avLst/>
                  </a:prstGeom>
                  <a:noFill/>
                  <a:ln w="12700">
                    <a:solidFill>
                      <a:srgbClr val="D9D9D9"/>
                    </a:solidFill>
                    <a:round/>
                    <a:headEnd/>
                    <a:tailEnd/>
                  </a:ln>
                </p:spPr>
                <p:txBody>
                  <a:bodyPr/>
                  <a:lstStyle/>
                  <a:p>
                    <a:pPr eaLnBrk="1" hangingPunct="1">
                      <a:spcBef>
                        <a:spcPct val="0"/>
                      </a:spcBef>
                    </a:pPr>
                    <a:endParaRPr lang="fr-FR" sz="1800">
                      <a:solidFill>
                        <a:srgbClr val="FFFFFF"/>
                      </a:solidFill>
                      <a:latin typeface="Arial"/>
                      <a:cs typeface="Arial" charset="0"/>
                    </a:endParaRPr>
                  </a:p>
                </p:txBody>
              </p:sp>
            </p:grpSp>
          </p:grpSp>
        </p:grpSp>
        <p:sp>
          <p:nvSpPr>
            <p:cNvPr id="34845" name="TextBox 2104"/>
            <p:cNvSpPr txBox="1">
              <a:spLocks noChangeArrowheads="1"/>
            </p:cNvSpPr>
            <p:nvPr/>
          </p:nvSpPr>
          <p:spPr bwMode="auto">
            <a:xfrm>
              <a:off x="1557338" y="3773488"/>
              <a:ext cx="5948931" cy="1358611"/>
            </a:xfrm>
            <a:prstGeom prst="rect">
              <a:avLst/>
            </a:prstGeom>
            <a:noFill/>
            <a:ln w="9525">
              <a:noFill/>
              <a:miter lim="800000"/>
              <a:headEnd/>
              <a:tailEnd/>
            </a:ln>
          </p:spPr>
          <p:txBody>
            <a:bodyPr>
              <a:spAutoFit/>
            </a:bodyPr>
            <a:lstStyle/>
            <a:p>
              <a:pPr eaLnBrk="1" hangingPunct="1">
                <a:spcBef>
                  <a:spcPct val="0"/>
                </a:spcBef>
                <a:buClr>
                  <a:srgbClr val="FFCC00"/>
                </a:buClr>
              </a:pPr>
              <a:r>
                <a:rPr lang="en-US" sz="1400">
                  <a:solidFill>
                    <a:srgbClr val="FFFFFF"/>
                  </a:solidFill>
                  <a:latin typeface="Arial"/>
                  <a:cs typeface="Arial" charset="0"/>
                </a:rPr>
                <a:t>Hazard ratio</a:t>
              </a:r>
            </a:p>
            <a:p>
              <a:pPr eaLnBrk="1" hangingPunct="1">
                <a:spcBef>
                  <a:spcPct val="0"/>
                </a:spcBef>
                <a:buClr>
                  <a:srgbClr val="FFCC00"/>
                </a:buClr>
              </a:pPr>
              <a:r>
                <a:rPr lang="en-US" sz="1400">
                  <a:solidFill>
                    <a:srgbClr val="FFFFFF"/>
                  </a:solidFill>
                  <a:latin typeface="Arial"/>
                  <a:cs typeface="Arial" charset="0"/>
                </a:rPr>
                <a:t> </a:t>
              </a:r>
            </a:p>
            <a:p>
              <a:pPr eaLnBrk="1" hangingPunct="1">
                <a:spcBef>
                  <a:spcPct val="0"/>
                </a:spcBef>
                <a:buClr>
                  <a:srgbClr val="FFCC00"/>
                </a:buClr>
              </a:pPr>
              <a:r>
                <a:rPr lang="en-US" sz="1400">
                  <a:solidFill>
                    <a:srgbClr val="FFFFFF"/>
                  </a:solidFill>
                  <a:latin typeface="Arial"/>
                  <a:cs typeface="Arial" charset="0"/>
                </a:rPr>
                <a:t>     Rd vs. MPT: 0.78; </a:t>
              </a:r>
              <a:r>
                <a:rPr lang="en-US" sz="1400" i="1">
                  <a:solidFill>
                    <a:srgbClr val="FFFFFF"/>
                  </a:solidFill>
                  <a:latin typeface="Arial"/>
                  <a:cs typeface="Arial" charset="0"/>
                </a:rPr>
                <a:t>P</a:t>
              </a:r>
              <a:r>
                <a:rPr lang="en-US" sz="1400">
                  <a:solidFill>
                    <a:srgbClr val="FFFFFF"/>
                  </a:solidFill>
                  <a:latin typeface="Arial"/>
                  <a:cs typeface="Arial" charset="0"/>
                </a:rPr>
                <a:t> = 0.017 (</a:t>
              </a:r>
              <a:r>
                <a:rPr lang="en-US" sz="1400">
                  <a:solidFill>
                    <a:srgbClr val="FFFFFF"/>
                  </a:solidFill>
                  <a:latin typeface="Arial"/>
                  <a:cs typeface="Arial" charset="0"/>
                  <a:sym typeface="Wingdings 3" pitchFamily="18" charset="2"/>
                </a:rPr>
                <a:t> 22% risk of death with Rd)</a:t>
              </a:r>
              <a:endParaRPr lang="en-US" sz="1400">
                <a:solidFill>
                  <a:srgbClr val="FFFFFF"/>
                </a:solidFill>
                <a:latin typeface="Arial"/>
                <a:cs typeface="Arial" charset="0"/>
              </a:endParaRPr>
            </a:p>
            <a:p>
              <a:pPr eaLnBrk="1" hangingPunct="1">
                <a:spcBef>
                  <a:spcPts val="600"/>
                </a:spcBef>
                <a:buClr>
                  <a:srgbClr val="FFCC00"/>
                </a:buClr>
              </a:pPr>
              <a:r>
                <a:rPr lang="en-US" sz="1400">
                  <a:solidFill>
                    <a:srgbClr val="FFFFFF"/>
                  </a:solidFill>
                  <a:latin typeface="Arial"/>
                  <a:cs typeface="Arial" charset="0"/>
                </a:rPr>
                <a:t>     Rd vs. Rd18: 0.90; </a:t>
              </a:r>
              <a:r>
                <a:rPr lang="en-US" sz="1400" i="1">
                  <a:solidFill>
                    <a:srgbClr val="FFFFFF"/>
                  </a:solidFill>
                  <a:latin typeface="Arial"/>
                  <a:cs typeface="Arial" charset="0"/>
                </a:rPr>
                <a:t>P</a:t>
              </a:r>
              <a:r>
                <a:rPr lang="en-US" sz="1400">
                  <a:solidFill>
                    <a:srgbClr val="FFFFFF"/>
                  </a:solidFill>
                  <a:latin typeface="Arial"/>
                  <a:cs typeface="Arial" charset="0"/>
                </a:rPr>
                <a:t> = 0.307</a:t>
              </a:r>
            </a:p>
            <a:p>
              <a:pPr eaLnBrk="1" hangingPunct="1">
                <a:spcBef>
                  <a:spcPct val="0"/>
                </a:spcBef>
                <a:buClr>
                  <a:srgbClr val="FFCC00"/>
                </a:buClr>
              </a:pPr>
              <a:r>
                <a:rPr lang="en-US" sz="1400">
                  <a:solidFill>
                    <a:srgbClr val="FFFFFF"/>
                  </a:solidFill>
                  <a:latin typeface="Arial"/>
                  <a:cs typeface="Arial" charset="0"/>
                </a:rPr>
                <a:t>     Rd18 vs. MPT: 0.88; </a:t>
              </a:r>
              <a:r>
                <a:rPr lang="en-US" sz="1400" i="1">
                  <a:solidFill>
                    <a:srgbClr val="FFFFFF"/>
                  </a:solidFill>
                  <a:latin typeface="Arial"/>
                  <a:cs typeface="Arial" charset="0"/>
                </a:rPr>
                <a:t>P</a:t>
              </a:r>
              <a:r>
                <a:rPr lang="en-US" sz="1400">
                  <a:solidFill>
                    <a:srgbClr val="FFFFFF"/>
                  </a:solidFill>
                  <a:latin typeface="Arial"/>
                  <a:cs typeface="Arial" charset="0"/>
                </a:rPr>
                <a:t> = 0.184</a:t>
              </a:r>
            </a:p>
            <a:p>
              <a:pPr eaLnBrk="1" hangingPunct="1">
                <a:spcBef>
                  <a:spcPct val="0"/>
                </a:spcBef>
                <a:buClr>
                  <a:srgbClr val="FFCC00"/>
                </a:buClr>
              </a:pPr>
              <a:endParaRPr lang="en-US" sz="1400">
                <a:solidFill>
                  <a:srgbClr val="FFFFFF"/>
                </a:solidFill>
                <a:latin typeface="Arial"/>
                <a:cs typeface="Arial" charset="0"/>
              </a:endParaRPr>
            </a:p>
          </p:txBody>
        </p:sp>
        <p:sp>
          <p:nvSpPr>
            <p:cNvPr id="34846" name="Rectangle 1850"/>
            <p:cNvSpPr>
              <a:spLocks noChangeArrowheads="1"/>
            </p:cNvSpPr>
            <p:nvPr/>
          </p:nvSpPr>
          <p:spPr bwMode="auto">
            <a:xfrm>
              <a:off x="1733264" y="4139127"/>
              <a:ext cx="4831310" cy="313899"/>
            </a:xfrm>
            <a:prstGeom prst="rect">
              <a:avLst/>
            </a:prstGeom>
            <a:noFill/>
            <a:ln w="28575" algn="ctr">
              <a:solidFill>
                <a:srgbClr val="FF6600"/>
              </a:solidFill>
              <a:round/>
              <a:headEnd/>
              <a:tailEnd/>
            </a:ln>
            <a:effectLst>
              <a:prstShdw prst="shdw17" dist="17961" dir="2700000">
                <a:srgbClr val="993D00"/>
              </a:prstShdw>
            </a:effectLst>
          </p:spPr>
          <p:txBody>
            <a:bodyPr wrap="none" lIns="90000" tIns="46800" rIns="90000" bIns="46800"/>
            <a:lstStyle/>
            <a:p>
              <a:pPr algn="ctr">
                <a:spcBef>
                  <a:spcPct val="50000"/>
                </a:spcBef>
              </a:pPr>
              <a:endParaRPr lang="fr-FR" sz="8000" b="1">
                <a:solidFill>
                  <a:srgbClr val="FFFFFF"/>
                </a:solidFill>
                <a:latin typeface="Imago"/>
                <a:cs typeface="Arial" charset="0"/>
              </a:endParaRPr>
            </a:p>
          </p:txBody>
        </p:sp>
      </p:grpSp>
      <p:cxnSp>
        <p:nvCxnSpPr>
          <p:cNvPr id="5" name="Straight Connector 4"/>
          <p:cNvCxnSpPr/>
          <p:nvPr/>
        </p:nvCxnSpPr>
        <p:spPr bwMode="auto">
          <a:xfrm>
            <a:off x="1734704" y="5254461"/>
            <a:ext cx="7735500" cy="0"/>
          </a:xfrm>
          <a:prstGeom prst="line">
            <a:avLst/>
          </a:prstGeom>
          <a:solidFill>
            <a:schemeClr val="accent1"/>
          </a:solidFill>
          <a:ln w="12700" cap="flat" cmpd="sng" algn="ctr">
            <a:solidFill>
              <a:srgbClr val="FFFFFF"/>
            </a:solidFill>
            <a:prstDash val="solid"/>
            <a:round/>
            <a:headEnd type="none" w="med" len="med"/>
            <a:tailEnd type="none" w="med" len="med"/>
          </a:ln>
          <a:effectLst>
            <a:prstShdw prst="shdw17" dist="17961" dir="2700000">
              <a:srgbClr val="FF6600">
                <a:gamma/>
                <a:shade val="60000"/>
                <a:invGamma/>
              </a:srgbClr>
            </a:prstShdw>
          </a:effectLst>
        </p:spPr>
      </p:cxnSp>
      <p:cxnSp>
        <p:nvCxnSpPr>
          <p:cNvPr id="2098" name="Straight Connector 2097"/>
          <p:cNvCxnSpPr/>
          <p:nvPr/>
        </p:nvCxnSpPr>
        <p:spPr bwMode="auto">
          <a:xfrm flipH="1">
            <a:off x="1734705" y="963733"/>
            <a:ext cx="17307" cy="4284000"/>
          </a:xfrm>
          <a:prstGeom prst="line">
            <a:avLst/>
          </a:prstGeom>
          <a:solidFill>
            <a:schemeClr val="accent1"/>
          </a:solidFill>
          <a:ln w="12700" cap="flat" cmpd="sng" algn="ctr">
            <a:solidFill>
              <a:srgbClr val="FFFFFF"/>
            </a:solidFill>
            <a:prstDash val="solid"/>
            <a:round/>
            <a:headEnd type="none" w="med" len="med"/>
            <a:tailEnd type="none" w="med" len="med"/>
          </a:ln>
          <a:effectLst>
            <a:prstShdw prst="shdw17" dist="17961" dir="2700000">
              <a:srgbClr val="FF6600">
                <a:gamma/>
                <a:shade val="60000"/>
                <a:invGamma/>
              </a:srgbClr>
            </a:prstShdw>
          </a:effectLst>
        </p:spPr>
      </p:cxnSp>
      <p:sp>
        <p:nvSpPr>
          <p:cNvPr id="2097" name="TextBox 3"/>
          <p:cNvSpPr txBox="1">
            <a:spLocks noChangeArrowheads="1"/>
          </p:cNvSpPr>
          <p:nvPr/>
        </p:nvSpPr>
        <p:spPr bwMode="auto">
          <a:xfrm>
            <a:off x="5719496" y="6597446"/>
            <a:ext cx="460858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3200" b="1">
                <a:solidFill>
                  <a:schemeClr val="tx1"/>
                </a:solidFill>
                <a:latin typeface="Times New Roman" charset="0"/>
                <a:ea typeface="ＭＳ Ｐゴシック" charset="0"/>
                <a:cs typeface="ＭＳ Ｐゴシック" charset="0"/>
              </a:defRPr>
            </a:lvl1pPr>
            <a:lvl2pPr marL="742950" indent="-285750">
              <a:defRPr sz="3200" b="1">
                <a:solidFill>
                  <a:schemeClr val="tx1"/>
                </a:solidFill>
                <a:latin typeface="Times New Roman" charset="0"/>
                <a:ea typeface="ＭＳ Ｐゴシック" charset="0"/>
              </a:defRPr>
            </a:lvl2pPr>
            <a:lvl3pPr marL="1143000" indent="-228600">
              <a:defRPr sz="3200" b="1">
                <a:solidFill>
                  <a:schemeClr val="tx1"/>
                </a:solidFill>
                <a:latin typeface="Times New Roman" charset="0"/>
                <a:ea typeface="ＭＳ Ｐゴシック" charset="0"/>
              </a:defRPr>
            </a:lvl3pPr>
            <a:lvl4pPr marL="1600200" indent="-228600">
              <a:defRPr sz="3200" b="1">
                <a:solidFill>
                  <a:schemeClr val="tx1"/>
                </a:solidFill>
                <a:latin typeface="Times New Roman" charset="0"/>
                <a:ea typeface="ＭＳ Ｐゴシック" charset="0"/>
              </a:defRPr>
            </a:lvl4pPr>
            <a:lvl5pPr marL="2057400" indent="-228600">
              <a:defRPr sz="3200" b="1">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3200" b="1">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3200" b="1">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3200" b="1">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r" eaLnBrk="1" fontAlgn="auto" hangingPunct="1">
              <a:lnSpc>
                <a:spcPct val="80000"/>
              </a:lnSpc>
              <a:spcBef>
                <a:spcPts val="0"/>
              </a:spcBef>
              <a:spcAft>
                <a:spcPts val="0"/>
              </a:spcAft>
              <a:buClr>
                <a:srgbClr val="9970FE"/>
              </a:buClr>
              <a:buSzPct val="75000"/>
              <a:defRPr/>
            </a:pPr>
            <a:r>
              <a:rPr lang="en-GB" sz="1200" b="0" i="1" kern="0" dirty="0" err="1" smtClean="0">
                <a:solidFill>
                  <a:srgbClr val="FFFFFF"/>
                </a:solidFill>
                <a:latin typeface="Arial"/>
                <a:cs typeface="Arial"/>
              </a:rPr>
              <a:t>Facon</a:t>
            </a:r>
            <a:r>
              <a:rPr lang="en-GB" sz="1200" b="0" i="1" kern="0" dirty="0" smtClean="0">
                <a:solidFill>
                  <a:srgbClr val="FFFFFF"/>
                </a:solidFill>
                <a:latin typeface="Arial"/>
                <a:cs typeface="Arial"/>
              </a:rPr>
              <a:t> </a:t>
            </a:r>
            <a:r>
              <a:rPr lang="en-GB" sz="1200" b="0" i="1" kern="0" dirty="0">
                <a:solidFill>
                  <a:srgbClr val="FFFFFF"/>
                </a:solidFill>
                <a:latin typeface="Arial"/>
                <a:cs typeface="Arial"/>
              </a:rPr>
              <a:t>et al. </a:t>
            </a:r>
            <a:r>
              <a:rPr lang="da-DK" sz="1200" b="0" kern="0" dirty="0">
                <a:solidFill>
                  <a:srgbClr val="FFFFFF"/>
                </a:solidFill>
                <a:latin typeface="Arial"/>
                <a:cs typeface="Arial"/>
              </a:rPr>
              <a:t>N </a:t>
            </a:r>
            <a:r>
              <a:rPr lang="da-DK" sz="1200" b="0" kern="0" dirty="0" err="1">
                <a:solidFill>
                  <a:srgbClr val="FFFFFF"/>
                </a:solidFill>
                <a:latin typeface="Arial"/>
                <a:cs typeface="Arial"/>
              </a:rPr>
              <a:t>Engl</a:t>
            </a:r>
            <a:r>
              <a:rPr lang="da-DK" sz="1200" b="0" kern="0" dirty="0">
                <a:solidFill>
                  <a:srgbClr val="FFFFFF"/>
                </a:solidFill>
                <a:latin typeface="Arial"/>
                <a:cs typeface="Arial"/>
              </a:rPr>
              <a:t> J Med 2014;371:906-17.</a:t>
            </a:r>
            <a:endParaRPr lang="en-US" sz="1200" b="0" i="1" kern="0" dirty="0">
              <a:solidFill>
                <a:srgbClr val="FFFFFF"/>
              </a:solidFill>
              <a:latin typeface="Arial"/>
              <a:cs typeface="Arial"/>
            </a:endParaRPr>
          </a:p>
        </p:txBody>
      </p:sp>
    </p:spTree>
    <p:extLst>
      <p:ext uri="{BB962C8B-B14F-4D97-AF65-F5344CB8AC3E}">
        <p14:creationId xmlns:p14="http://schemas.microsoft.com/office/powerpoint/2010/main" val="3431432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5025" name="Rectangle 18"/>
          <p:cNvSpPr>
            <a:spLocks noChangeArrowheads="1"/>
          </p:cNvSpPr>
          <p:nvPr/>
        </p:nvSpPr>
        <p:spPr bwMode="auto">
          <a:xfrm>
            <a:off x="2223" y="5"/>
            <a:ext cx="10287000" cy="1196748"/>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fontAlgn="auto" hangingPunct="1">
              <a:spcBef>
                <a:spcPts val="0"/>
              </a:spcBef>
              <a:spcAft>
                <a:spcPts val="0"/>
              </a:spcAft>
            </a:pPr>
            <a:endParaRPr lang="es-ES_tradnl" sz="3200" b="1">
              <a:solidFill>
                <a:srgbClr val="000000"/>
              </a:solidFill>
              <a:latin typeface="Arial"/>
              <a:cs typeface="Arial" charset="0"/>
            </a:endParaRPr>
          </a:p>
        </p:txBody>
      </p:sp>
      <p:sp>
        <p:nvSpPr>
          <p:cNvPr id="385026" name="Rectangle 2"/>
          <p:cNvSpPr>
            <a:spLocks noChangeArrowheads="1"/>
          </p:cNvSpPr>
          <p:nvPr/>
        </p:nvSpPr>
        <p:spPr bwMode="auto">
          <a:xfrm>
            <a:off x="41095" y="260679"/>
            <a:ext cx="10286999"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ct val="0"/>
              </a:spcBef>
              <a:spcAft>
                <a:spcPts val="0"/>
              </a:spcAft>
            </a:pPr>
            <a:r>
              <a:rPr lang="en-GB" sz="3200" b="1" dirty="0" smtClean="0">
                <a:solidFill>
                  <a:srgbClr val="FFFF00"/>
                </a:solidFill>
                <a:cs typeface="Arial" charset="0"/>
              </a:rPr>
              <a:t>New standards of care for elderly MM patients</a:t>
            </a:r>
            <a:endParaRPr lang="en-GB" sz="3200" b="1" dirty="0">
              <a:solidFill>
                <a:srgbClr val="FFFF00"/>
              </a:solidFill>
              <a:cs typeface="Arial" charset="0"/>
            </a:endParaRPr>
          </a:p>
        </p:txBody>
      </p:sp>
      <p:sp>
        <p:nvSpPr>
          <p:cNvPr id="385027" name="TextBox 6"/>
          <p:cNvSpPr>
            <a:spLocks noChangeArrowheads="1"/>
          </p:cNvSpPr>
          <p:nvPr/>
        </p:nvSpPr>
        <p:spPr bwMode="auto">
          <a:xfrm>
            <a:off x="1076027" y="3841378"/>
            <a:ext cx="936104" cy="599801"/>
          </a:xfrm>
          <a:prstGeom prst="roundRect">
            <a:avLst>
              <a:gd name="adj" fmla="val 16667"/>
            </a:avLst>
          </a:prstGeom>
          <a:solidFill>
            <a:srgbClr val="FFCC66"/>
          </a:solidFill>
          <a:ln>
            <a:noFill/>
          </a:ln>
          <a:effectLst>
            <a:prstShdw prst="shdw17" dist="17961" dir="2700000">
              <a:srgbClr val="997A3D">
                <a:alpha val="74997"/>
              </a:srgbClr>
            </a:prstShdw>
          </a:effectLst>
          <a:extLst>
            <a:ext uri="{91240B29-F687-4f45-9708-019B960494DF}">
              <a14:hiddenLine xmlns="" xmlns:a14="http://schemas.microsoft.com/office/drawing/2010/main" w="9525">
                <a:solidFill>
                  <a:srgbClr val="000000"/>
                </a:solidFill>
                <a:round/>
                <a:headEnd/>
                <a:tailEnd/>
              </a14:hiddenLine>
            </a:ext>
          </a:extLst>
        </p:spPr>
        <p:txBody>
          <a:bodyPr anchor="ctr" anchorCtr="1"/>
          <a:lstStyle/>
          <a:p>
            <a:pPr algn="ctr" eaLnBrk="1" fontAlgn="auto" hangingPunct="1">
              <a:lnSpc>
                <a:spcPct val="80000"/>
              </a:lnSpc>
              <a:spcBef>
                <a:spcPts val="0"/>
              </a:spcBef>
              <a:spcAft>
                <a:spcPts val="0"/>
              </a:spcAft>
              <a:buClr>
                <a:srgbClr val="9970FE"/>
              </a:buClr>
              <a:buSzPct val="75000"/>
              <a:buFont typeface="Wingdings 3" charset="0"/>
              <a:buNone/>
            </a:pPr>
            <a:r>
              <a:rPr lang="en-GB" sz="1800" b="1" dirty="0" smtClean="0">
                <a:solidFill>
                  <a:srgbClr val="161645"/>
                </a:solidFill>
                <a:cs typeface="Arial" charset="0"/>
              </a:rPr>
              <a:t>MPT</a:t>
            </a:r>
            <a:endParaRPr lang="en-GB" sz="1800" b="1" dirty="0">
              <a:solidFill>
                <a:srgbClr val="161645"/>
              </a:solidFill>
              <a:cs typeface="Arial" charset="0"/>
            </a:endParaRPr>
          </a:p>
        </p:txBody>
      </p:sp>
      <p:sp>
        <p:nvSpPr>
          <p:cNvPr id="403469" name="TextBox 5"/>
          <p:cNvSpPr>
            <a:spLocks noChangeArrowheads="1"/>
          </p:cNvSpPr>
          <p:nvPr/>
        </p:nvSpPr>
        <p:spPr bwMode="auto">
          <a:xfrm>
            <a:off x="1620790" y="2383257"/>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fontAlgn="auto" hangingPunct="1">
              <a:lnSpc>
                <a:spcPct val="80000"/>
              </a:lnSpc>
              <a:spcBef>
                <a:spcPts val="0"/>
              </a:spcBef>
              <a:spcAft>
                <a:spcPts val="0"/>
              </a:spcAft>
              <a:buClr>
                <a:srgbClr val="9970FE"/>
              </a:buClr>
              <a:buSzPct val="75000"/>
              <a:buFont typeface="Wingdings 3" charset="2"/>
              <a:buNone/>
              <a:defRPr/>
            </a:pPr>
            <a:r>
              <a:rPr lang="en-GB" sz="2800" b="1" dirty="0">
                <a:solidFill>
                  <a:srgbClr val="161645"/>
                </a:solidFill>
                <a:ea typeface="Arial" charset="0"/>
                <a:cs typeface="Arial"/>
              </a:rPr>
              <a:t>MP</a:t>
            </a:r>
          </a:p>
        </p:txBody>
      </p:sp>
      <p:cxnSp>
        <p:nvCxnSpPr>
          <p:cNvPr id="385038" name="Straight Arrow Connector 10"/>
          <p:cNvCxnSpPr>
            <a:cxnSpLocks noChangeShapeType="1"/>
          </p:cNvCxnSpPr>
          <p:nvPr/>
        </p:nvCxnSpPr>
        <p:spPr bwMode="auto">
          <a:xfrm>
            <a:off x="3221005" y="2971800"/>
            <a:ext cx="17513" cy="838200"/>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sp>
        <p:nvSpPr>
          <p:cNvPr id="385041" name="Line 19"/>
          <p:cNvSpPr>
            <a:spLocks noChangeShapeType="1"/>
          </p:cNvSpPr>
          <p:nvPr/>
        </p:nvSpPr>
        <p:spPr bwMode="auto">
          <a:xfrm>
            <a:off x="0" y="1196752"/>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a:lstStyle/>
          <a:p>
            <a:pPr algn="ctr" eaLnBrk="1" fontAlgn="auto" hangingPunct="1">
              <a:spcBef>
                <a:spcPts val="0"/>
              </a:spcBef>
              <a:spcAft>
                <a:spcPts val="0"/>
              </a:spcAft>
            </a:pPr>
            <a:endParaRPr lang="es-ES" sz="3200" b="1">
              <a:solidFill>
                <a:srgbClr val="000000"/>
              </a:solidFill>
              <a:latin typeface="Arial"/>
            </a:endParaRPr>
          </a:p>
        </p:txBody>
      </p:sp>
      <p:cxnSp>
        <p:nvCxnSpPr>
          <p:cNvPr id="24" name="Straight Arrow Connector 10"/>
          <p:cNvCxnSpPr>
            <a:cxnSpLocks noChangeShapeType="1"/>
          </p:cNvCxnSpPr>
          <p:nvPr/>
        </p:nvCxnSpPr>
        <p:spPr bwMode="auto">
          <a:xfrm>
            <a:off x="1544605" y="2971800"/>
            <a:ext cx="17513" cy="838200"/>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8" name="Conector recto 7"/>
          <p:cNvCxnSpPr/>
          <p:nvPr/>
        </p:nvCxnSpPr>
        <p:spPr>
          <a:xfrm>
            <a:off x="1544587" y="2971800"/>
            <a:ext cx="1676400" cy="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6"/>
          <p:cNvSpPr>
            <a:spLocks noChangeArrowheads="1"/>
          </p:cNvSpPr>
          <p:nvPr/>
        </p:nvSpPr>
        <p:spPr bwMode="auto">
          <a:xfrm>
            <a:off x="2687591" y="3810000"/>
            <a:ext cx="1008113" cy="677044"/>
          </a:xfrm>
          <a:prstGeom prst="roundRect">
            <a:avLst>
              <a:gd name="adj" fmla="val 16667"/>
            </a:avLst>
          </a:prstGeom>
          <a:solidFill>
            <a:srgbClr val="CC66FF"/>
          </a:solidFill>
          <a:ln>
            <a:noFill/>
          </a:ln>
          <a:effectLst>
            <a:prstShdw prst="shdw17" dist="17961" dir="2700000">
              <a:srgbClr val="5C995C">
                <a:alpha val="74997"/>
              </a:srgbClr>
            </a:prstShdw>
          </a:effectLst>
          <a:extLst/>
        </p:spPr>
        <p:txBody>
          <a:bodyPr anchor="ctr" anchorCtr="1"/>
          <a:lstStyle/>
          <a:p>
            <a:pPr algn="ctr" eaLnBrk="1" fontAlgn="auto" hangingPunct="1">
              <a:lnSpc>
                <a:spcPct val="80000"/>
              </a:lnSpc>
              <a:spcBef>
                <a:spcPts val="0"/>
              </a:spcBef>
              <a:spcAft>
                <a:spcPts val="0"/>
              </a:spcAft>
              <a:buClr>
                <a:srgbClr val="9970FE"/>
              </a:buClr>
              <a:buSzPct val="75000"/>
              <a:buFont typeface="Wingdings 3" charset="0"/>
              <a:buNone/>
            </a:pPr>
            <a:r>
              <a:rPr lang="en-GB" sz="1800" b="1" dirty="0" smtClean="0">
                <a:solidFill>
                  <a:srgbClr val="000090"/>
                </a:solidFill>
                <a:cs typeface="Arial" charset="0"/>
              </a:rPr>
              <a:t>VMP</a:t>
            </a:r>
            <a:endParaRPr lang="en-GB" sz="1800" b="1" dirty="0">
              <a:solidFill>
                <a:srgbClr val="000090"/>
              </a:solidFill>
              <a:cs typeface="Arial" charset="0"/>
            </a:endParaRPr>
          </a:p>
        </p:txBody>
      </p:sp>
      <p:sp>
        <p:nvSpPr>
          <p:cNvPr id="17" name="Rectangle 2"/>
          <p:cNvSpPr>
            <a:spLocks noChangeArrowheads="1"/>
          </p:cNvSpPr>
          <p:nvPr/>
        </p:nvSpPr>
        <p:spPr bwMode="auto">
          <a:xfrm>
            <a:off x="647707" y="1444626"/>
            <a:ext cx="358140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ct val="0"/>
              </a:spcBef>
              <a:spcAft>
                <a:spcPts val="0"/>
              </a:spcAft>
            </a:pPr>
            <a:r>
              <a:rPr lang="en-GB" sz="2400" b="1" dirty="0" err="1" smtClean="0">
                <a:solidFill>
                  <a:srgbClr val="FFFF00"/>
                </a:solidFill>
                <a:cs typeface="Arial" charset="0"/>
              </a:rPr>
              <a:t>Alkylators</a:t>
            </a:r>
            <a:r>
              <a:rPr lang="en-GB" sz="2400" b="1" dirty="0" smtClean="0">
                <a:solidFill>
                  <a:srgbClr val="FFFF00"/>
                </a:solidFill>
                <a:cs typeface="Arial" charset="0"/>
              </a:rPr>
              <a:t>-based regimens</a:t>
            </a:r>
            <a:endParaRPr lang="en-GB" sz="2400" b="1" dirty="0">
              <a:solidFill>
                <a:srgbClr val="FFFF00"/>
              </a:solidFill>
              <a:cs typeface="Arial" charset="0"/>
            </a:endParaRPr>
          </a:p>
        </p:txBody>
      </p:sp>
      <p:sp>
        <p:nvSpPr>
          <p:cNvPr id="19" name="Rectangle 2"/>
          <p:cNvSpPr>
            <a:spLocks noChangeArrowheads="1"/>
          </p:cNvSpPr>
          <p:nvPr/>
        </p:nvSpPr>
        <p:spPr bwMode="auto">
          <a:xfrm>
            <a:off x="5981701" y="1447800"/>
            <a:ext cx="358140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ct val="0"/>
              </a:spcBef>
              <a:spcAft>
                <a:spcPts val="0"/>
              </a:spcAft>
            </a:pPr>
            <a:r>
              <a:rPr lang="en-GB" sz="2400" b="1" dirty="0" err="1" smtClean="0">
                <a:solidFill>
                  <a:srgbClr val="FFFF00"/>
                </a:solidFill>
                <a:cs typeface="Arial" charset="0"/>
              </a:rPr>
              <a:t>Alkylators</a:t>
            </a:r>
            <a:r>
              <a:rPr lang="en-GB" sz="2400" b="1" dirty="0" smtClean="0">
                <a:solidFill>
                  <a:srgbClr val="FFFF00"/>
                </a:solidFill>
                <a:cs typeface="Arial" charset="0"/>
              </a:rPr>
              <a:t>-free regimens</a:t>
            </a:r>
            <a:endParaRPr lang="en-GB" sz="2400" b="1" dirty="0">
              <a:solidFill>
                <a:srgbClr val="FFFF00"/>
              </a:solidFill>
              <a:cs typeface="Arial" charset="0"/>
            </a:endParaRPr>
          </a:p>
        </p:txBody>
      </p:sp>
      <p:sp>
        <p:nvSpPr>
          <p:cNvPr id="20" name="TextBox 6"/>
          <p:cNvSpPr>
            <a:spLocks noChangeArrowheads="1"/>
          </p:cNvSpPr>
          <p:nvPr/>
        </p:nvSpPr>
        <p:spPr bwMode="auto">
          <a:xfrm>
            <a:off x="7124700" y="3810000"/>
            <a:ext cx="1296144" cy="677044"/>
          </a:xfrm>
          <a:prstGeom prst="roundRect">
            <a:avLst>
              <a:gd name="adj" fmla="val 16667"/>
            </a:avLst>
          </a:prstGeom>
          <a:solidFill>
            <a:srgbClr val="0033CC"/>
          </a:solidFill>
          <a:ln>
            <a:noFill/>
          </a:ln>
          <a:effectLst>
            <a:prstShdw prst="shdw17" dist="17961" dir="2700000">
              <a:srgbClr val="5C995C">
                <a:alpha val="74997"/>
              </a:srgbClr>
            </a:prstShdw>
          </a:effectLst>
          <a:extLst>
            <a:ext uri="{91240B29-F687-4f45-9708-019B960494DF}">
              <a14:hiddenLine xmlns="" xmlns:a14="http://schemas.microsoft.com/office/drawing/2010/main" w="9525">
                <a:solidFill>
                  <a:srgbClr val="000000"/>
                </a:solidFill>
                <a:round/>
                <a:headEnd/>
                <a:tailEnd/>
              </a14:hiddenLine>
            </a:ext>
          </a:extLst>
        </p:spPr>
        <p:txBody>
          <a:bodyPr anchor="ctr" anchorCtr="1"/>
          <a:lstStyle/>
          <a:p>
            <a:pPr eaLnBrk="1" fontAlgn="auto" hangingPunct="1">
              <a:lnSpc>
                <a:spcPct val="80000"/>
              </a:lnSpc>
              <a:spcBef>
                <a:spcPts val="0"/>
              </a:spcBef>
              <a:spcAft>
                <a:spcPts val="0"/>
              </a:spcAft>
              <a:buClr>
                <a:srgbClr val="9970FE"/>
              </a:buClr>
              <a:buSzPct val="75000"/>
              <a:buFont typeface="Wingdings 3" charset="0"/>
              <a:buNone/>
            </a:pPr>
            <a:r>
              <a:rPr lang="en-GB" dirty="0" smtClean="0">
                <a:solidFill>
                  <a:srgbClr val="FFFF00"/>
                </a:solidFill>
                <a:cs typeface="Arial" charset="0"/>
              </a:rPr>
              <a:t>Len-</a:t>
            </a:r>
            <a:r>
              <a:rPr lang="en-GB" dirty="0" err="1" smtClean="0">
                <a:solidFill>
                  <a:srgbClr val="FFFF00"/>
                </a:solidFill>
                <a:cs typeface="Arial" charset="0"/>
              </a:rPr>
              <a:t>dex</a:t>
            </a:r>
            <a:endParaRPr lang="en-GB" dirty="0" smtClean="0">
              <a:solidFill>
                <a:srgbClr val="FFFF00"/>
              </a:solidFill>
              <a:cs typeface="Arial" charset="0"/>
            </a:endParaRPr>
          </a:p>
        </p:txBody>
      </p:sp>
      <p:sp>
        <p:nvSpPr>
          <p:cNvPr id="21" name="TextBox 5"/>
          <p:cNvSpPr>
            <a:spLocks noChangeArrowheads="1"/>
          </p:cNvSpPr>
          <p:nvPr/>
        </p:nvSpPr>
        <p:spPr bwMode="auto">
          <a:xfrm>
            <a:off x="6743704" y="2286032"/>
            <a:ext cx="1981200"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fontAlgn="auto" hangingPunct="1">
              <a:lnSpc>
                <a:spcPct val="80000"/>
              </a:lnSpc>
              <a:spcBef>
                <a:spcPts val="0"/>
              </a:spcBef>
              <a:spcAft>
                <a:spcPts val="0"/>
              </a:spcAft>
              <a:buClr>
                <a:srgbClr val="9970FE"/>
              </a:buClr>
              <a:buSzPct val="75000"/>
              <a:buFont typeface="Wingdings 3" charset="2"/>
              <a:buNone/>
              <a:defRPr/>
            </a:pPr>
            <a:r>
              <a:rPr lang="en-GB" sz="2800" b="1" dirty="0" err="1" smtClean="0">
                <a:solidFill>
                  <a:srgbClr val="161645"/>
                </a:solidFill>
                <a:ea typeface="Arial" charset="0"/>
              </a:rPr>
              <a:t>IMiD’s</a:t>
            </a:r>
            <a:endParaRPr lang="en-GB" sz="2800" b="1" dirty="0">
              <a:solidFill>
                <a:srgbClr val="161645"/>
              </a:solidFill>
              <a:ea typeface="Arial" charset="0"/>
            </a:endParaRPr>
          </a:p>
        </p:txBody>
      </p:sp>
      <p:cxnSp>
        <p:nvCxnSpPr>
          <p:cNvPr id="22" name="Straight Arrow Connector 10"/>
          <p:cNvCxnSpPr>
            <a:cxnSpLocks noChangeShapeType="1"/>
            <a:stCxn id="21" idx="2"/>
          </p:cNvCxnSpPr>
          <p:nvPr/>
        </p:nvCxnSpPr>
        <p:spPr bwMode="auto">
          <a:xfrm>
            <a:off x="7734300" y="2785459"/>
            <a:ext cx="0" cy="1024573"/>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sp>
        <p:nvSpPr>
          <p:cNvPr id="30" name="CuadroTexto 29"/>
          <p:cNvSpPr txBox="1"/>
          <p:nvPr/>
        </p:nvSpPr>
        <p:spPr>
          <a:xfrm>
            <a:off x="38100" y="4776211"/>
            <a:ext cx="2195004" cy="830997"/>
          </a:xfrm>
          <a:prstGeom prst="rect">
            <a:avLst/>
          </a:prstGeom>
          <a:noFill/>
        </p:spPr>
        <p:txBody>
          <a:bodyPr wrap="none" rtlCol="0">
            <a:spAutoFit/>
          </a:bodyPr>
          <a:lstStyle/>
          <a:p>
            <a:pPr eaLnBrk="1" fontAlgn="auto" hangingPunct="1">
              <a:spcBef>
                <a:spcPts val="0"/>
              </a:spcBef>
              <a:spcAft>
                <a:spcPts val="0"/>
              </a:spcAft>
            </a:pPr>
            <a:r>
              <a:rPr lang="es-ES" sz="1600" i="1" dirty="0" err="1" smtClean="0">
                <a:solidFill>
                  <a:srgbClr val="FFFFFF"/>
                </a:solidFill>
                <a:latin typeface="Arial"/>
                <a:cs typeface="Arial"/>
              </a:rPr>
              <a:t>Six</a:t>
            </a:r>
            <a:r>
              <a:rPr lang="es-ES" sz="1600" i="1" dirty="0" smtClean="0">
                <a:solidFill>
                  <a:srgbClr val="FFFFFF"/>
                </a:solidFill>
                <a:latin typeface="Arial"/>
                <a:cs typeface="Arial"/>
              </a:rPr>
              <a:t> </a:t>
            </a:r>
            <a:r>
              <a:rPr lang="es-ES" sz="1600" i="1" dirty="0" err="1" smtClean="0">
                <a:solidFill>
                  <a:srgbClr val="FFFFFF"/>
                </a:solidFill>
                <a:latin typeface="Arial"/>
                <a:cs typeface="Arial"/>
              </a:rPr>
              <a:t>randomized</a:t>
            </a:r>
            <a:r>
              <a:rPr lang="es-ES" sz="1600" i="1" dirty="0" smtClean="0">
                <a:solidFill>
                  <a:srgbClr val="FFFFFF"/>
                </a:solidFill>
                <a:latin typeface="Arial"/>
                <a:cs typeface="Arial"/>
              </a:rPr>
              <a:t> </a:t>
            </a:r>
            <a:r>
              <a:rPr lang="es-ES" sz="1600" i="1" dirty="0" err="1" smtClean="0">
                <a:solidFill>
                  <a:srgbClr val="FFFFFF"/>
                </a:solidFill>
                <a:latin typeface="Arial"/>
                <a:cs typeface="Arial"/>
              </a:rPr>
              <a:t>trials</a:t>
            </a:r>
            <a:r>
              <a:rPr lang="es-ES" sz="1600" i="1" dirty="0" smtClean="0">
                <a:solidFill>
                  <a:srgbClr val="FFFFFF"/>
                </a:solidFill>
                <a:latin typeface="Arial"/>
                <a:cs typeface="Arial"/>
              </a:rPr>
              <a:t>:</a:t>
            </a:r>
          </a:p>
          <a:p>
            <a:pPr eaLnBrk="1" fontAlgn="auto" hangingPunct="1">
              <a:spcBef>
                <a:spcPts val="0"/>
              </a:spcBef>
              <a:spcAft>
                <a:spcPts val="0"/>
              </a:spcAft>
            </a:pPr>
            <a:r>
              <a:rPr lang="es-ES" sz="1600" i="1" dirty="0" err="1" smtClean="0">
                <a:solidFill>
                  <a:srgbClr val="FFFFFF"/>
                </a:solidFill>
                <a:latin typeface="Arial"/>
                <a:cs typeface="Arial"/>
              </a:rPr>
              <a:t>Benefit</a:t>
            </a:r>
            <a:r>
              <a:rPr lang="es-ES" sz="1600" i="1" dirty="0" smtClean="0">
                <a:solidFill>
                  <a:srgbClr val="FFFFFF"/>
                </a:solidFill>
                <a:latin typeface="Arial"/>
                <a:cs typeface="Arial"/>
              </a:rPr>
              <a:t> in </a:t>
            </a:r>
          </a:p>
          <a:p>
            <a:pPr eaLnBrk="1" fontAlgn="auto" hangingPunct="1">
              <a:spcBef>
                <a:spcPts val="0"/>
              </a:spcBef>
              <a:spcAft>
                <a:spcPts val="0"/>
              </a:spcAft>
            </a:pPr>
            <a:r>
              <a:rPr lang="es-ES" sz="1600" i="1" dirty="0" smtClean="0">
                <a:solidFill>
                  <a:srgbClr val="FFFF00"/>
                </a:solidFill>
                <a:latin typeface="Arial"/>
                <a:cs typeface="Arial"/>
              </a:rPr>
              <a:t>PFS&amp;OS...6m</a:t>
            </a:r>
            <a:endParaRPr lang="es-ES" sz="1600" i="1" dirty="0">
              <a:solidFill>
                <a:srgbClr val="FFFF00"/>
              </a:solidFill>
              <a:latin typeface="Arial"/>
              <a:cs typeface="Arial"/>
            </a:endParaRPr>
          </a:p>
        </p:txBody>
      </p:sp>
      <p:sp>
        <p:nvSpPr>
          <p:cNvPr id="31" name="CuadroTexto 30"/>
          <p:cNvSpPr txBox="1"/>
          <p:nvPr/>
        </p:nvSpPr>
        <p:spPr>
          <a:xfrm>
            <a:off x="2414913" y="4800632"/>
            <a:ext cx="2195205" cy="830997"/>
          </a:xfrm>
          <a:prstGeom prst="rect">
            <a:avLst/>
          </a:prstGeom>
          <a:noFill/>
        </p:spPr>
        <p:txBody>
          <a:bodyPr wrap="none" rtlCol="0">
            <a:spAutoFit/>
          </a:bodyPr>
          <a:lstStyle/>
          <a:p>
            <a:pPr eaLnBrk="1" fontAlgn="auto" hangingPunct="1">
              <a:spcBef>
                <a:spcPts val="0"/>
              </a:spcBef>
              <a:spcAft>
                <a:spcPts val="0"/>
              </a:spcAft>
            </a:pPr>
            <a:r>
              <a:rPr lang="es-ES" sz="1600" i="1" dirty="0" err="1" smtClean="0">
                <a:solidFill>
                  <a:srgbClr val="FFFFFF"/>
                </a:solidFill>
                <a:latin typeface="Arial"/>
                <a:cs typeface="Arial"/>
              </a:rPr>
              <a:t>One</a:t>
            </a:r>
            <a:r>
              <a:rPr lang="es-ES" sz="1600" i="1" dirty="0" smtClean="0">
                <a:solidFill>
                  <a:srgbClr val="FFFFFF"/>
                </a:solidFill>
                <a:latin typeface="Arial"/>
                <a:cs typeface="Arial"/>
              </a:rPr>
              <a:t> </a:t>
            </a:r>
            <a:r>
              <a:rPr lang="es-ES" sz="1600" i="1" dirty="0" err="1" smtClean="0">
                <a:solidFill>
                  <a:srgbClr val="FFFFFF"/>
                </a:solidFill>
                <a:latin typeface="Arial"/>
                <a:cs typeface="Arial"/>
              </a:rPr>
              <a:t>randomized</a:t>
            </a:r>
            <a:r>
              <a:rPr lang="es-ES" sz="1600" i="1" dirty="0" smtClean="0">
                <a:solidFill>
                  <a:srgbClr val="FFFFFF"/>
                </a:solidFill>
                <a:latin typeface="Arial"/>
                <a:cs typeface="Arial"/>
              </a:rPr>
              <a:t> trial:</a:t>
            </a:r>
          </a:p>
          <a:p>
            <a:pPr eaLnBrk="1" fontAlgn="auto" hangingPunct="1">
              <a:spcBef>
                <a:spcPts val="0"/>
              </a:spcBef>
              <a:spcAft>
                <a:spcPts val="0"/>
              </a:spcAft>
            </a:pPr>
            <a:r>
              <a:rPr lang="es-ES" sz="1600" i="1" dirty="0" err="1" smtClean="0">
                <a:solidFill>
                  <a:srgbClr val="FFFFFF"/>
                </a:solidFill>
                <a:latin typeface="Arial"/>
                <a:cs typeface="Arial"/>
              </a:rPr>
              <a:t>Benefit</a:t>
            </a:r>
            <a:r>
              <a:rPr lang="es-ES" sz="1600" i="1" dirty="0" smtClean="0">
                <a:solidFill>
                  <a:srgbClr val="FFFFFF"/>
                </a:solidFill>
                <a:latin typeface="Arial"/>
                <a:cs typeface="Arial"/>
              </a:rPr>
              <a:t> in </a:t>
            </a:r>
            <a:r>
              <a:rPr lang="es-ES" sz="1600" i="1" dirty="0" smtClean="0">
                <a:solidFill>
                  <a:srgbClr val="FFFF00"/>
                </a:solidFill>
                <a:latin typeface="Arial"/>
                <a:cs typeface="Arial"/>
              </a:rPr>
              <a:t>PFS...8m</a:t>
            </a:r>
            <a:r>
              <a:rPr lang="es-ES" sz="1600" i="1" dirty="0" smtClean="0">
                <a:solidFill>
                  <a:prstClr val="black"/>
                </a:solidFill>
                <a:latin typeface="Arial"/>
                <a:cs typeface="Arial"/>
              </a:rPr>
              <a:t> </a:t>
            </a:r>
          </a:p>
          <a:p>
            <a:pPr eaLnBrk="1" fontAlgn="auto" hangingPunct="1">
              <a:spcBef>
                <a:spcPts val="0"/>
              </a:spcBef>
              <a:spcAft>
                <a:spcPts val="0"/>
              </a:spcAft>
            </a:pPr>
            <a:r>
              <a:rPr lang="es-ES" sz="1600" i="1" dirty="0">
                <a:solidFill>
                  <a:prstClr val="black"/>
                </a:solidFill>
                <a:latin typeface="Arial"/>
                <a:cs typeface="Arial"/>
              </a:rPr>
              <a:t> </a:t>
            </a:r>
            <a:r>
              <a:rPr lang="es-ES" sz="1600" i="1" dirty="0" smtClean="0">
                <a:solidFill>
                  <a:prstClr val="black"/>
                </a:solidFill>
                <a:latin typeface="Arial"/>
                <a:cs typeface="Arial"/>
              </a:rPr>
              <a:t>               </a:t>
            </a:r>
            <a:r>
              <a:rPr lang="es-ES" sz="1600" i="1" dirty="0" smtClean="0">
                <a:solidFill>
                  <a:srgbClr val="FFFF00"/>
                </a:solidFill>
                <a:latin typeface="Arial"/>
                <a:cs typeface="Arial"/>
              </a:rPr>
              <a:t>OS...13m</a:t>
            </a:r>
            <a:endParaRPr lang="es-ES" sz="1600" i="1" dirty="0">
              <a:solidFill>
                <a:srgbClr val="FFFF00"/>
              </a:solidFill>
              <a:latin typeface="Arial"/>
              <a:cs typeface="Arial"/>
            </a:endParaRPr>
          </a:p>
        </p:txBody>
      </p:sp>
      <p:sp>
        <p:nvSpPr>
          <p:cNvPr id="34" name="CuadroTexto 33"/>
          <p:cNvSpPr txBox="1"/>
          <p:nvPr/>
        </p:nvSpPr>
        <p:spPr>
          <a:xfrm>
            <a:off x="6743700" y="4800600"/>
            <a:ext cx="2730808" cy="584776"/>
          </a:xfrm>
          <a:prstGeom prst="rect">
            <a:avLst/>
          </a:prstGeom>
          <a:noFill/>
        </p:spPr>
        <p:txBody>
          <a:bodyPr wrap="none" rtlCol="0">
            <a:spAutoFit/>
          </a:bodyPr>
          <a:lstStyle/>
          <a:p>
            <a:pPr eaLnBrk="1" fontAlgn="auto" hangingPunct="1">
              <a:spcBef>
                <a:spcPts val="0"/>
              </a:spcBef>
              <a:spcAft>
                <a:spcPts val="0"/>
              </a:spcAft>
            </a:pPr>
            <a:r>
              <a:rPr lang="es-ES" sz="1600" i="1" dirty="0" err="1" smtClean="0">
                <a:solidFill>
                  <a:srgbClr val="FFFFFF"/>
                </a:solidFill>
                <a:latin typeface="Arial"/>
                <a:cs typeface="Arial"/>
              </a:rPr>
              <a:t>One</a:t>
            </a:r>
            <a:r>
              <a:rPr lang="es-ES" sz="1600" i="1" dirty="0" smtClean="0">
                <a:solidFill>
                  <a:srgbClr val="FFFFFF"/>
                </a:solidFill>
                <a:latin typeface="Arial"/>
                <a:cs typeface="Arial"/>
              </a:rPr>
              <a:t> </a:t>
            </a:r>
            <a:r>
              <a:rPr lang="es-ES" sz="1600" i="1" dirty="0" err="1" smtClean="0">
                <a:solidFill>
                  <a:srgbClr val="FFFFFF"/>
                </a:solidFill>
                <a:latin typeface="Arial"/>
                <a:cs typeface="Arial"/>
              </a:rPr>
              <a:t>randomized</a:t>
            </a:r>
            <a:r>
              <a:rPr lang="es-ES" sz="1600" i="1" dirty="0" smtClean="0">
                <a:solidFill>
                  <a:srgbClr val="FFFFFF"/>
                </a:solidFill>
                <a:latin typeface="Arial"/>
                <a:cs typeface="Arial"/>
              </a:rPr>
              <a:t> trial:</a:t>
            </a:r>
          </a:p>
          <a:p>
            <a:pPr eaLnBrk="1" fontAlgn="auto" hangingPunct="1">
              <a:spcBef>
                <a:spcPts val="0"/>
              </a:spcBef>
              <a:spcAft>
                <a:spcPts val="0"/>
              </a:spcAft>
            </a:pPr>
            <a:r>
              <a:rPr lang="es-ES" sz="1600" i="1" dirty="0" err="1" smtClean="0">
                <a:solidFill>
                  <a:srgbClr val="FFFFFF"/>
                </a:solidFill>
                <a:latin typeface="Arial"/>
                <a:cs typeface="Arial"/>
              </a:rPr>
              <a:t>Benefit</a:t>
            </a:r>
            <a:r>
              <a:rPr lang="es-ES" sz="1600" i="1" dirty="0" smtClean="0">
                <a:solidFill>
                  <a:srgbClr val="FFFFFF"/>
                </a:solidFill>
                <a:latin typeface="Arial"/>
                <a:cs typeface="Arial"/>
              </a:rPr>
              <a:t> in </a:t>
            </a:r>
            <a:r>
              <a:rPr lang="es-ES" sz="1600" i="1" dirty="0" smtClean="0">
                <a:solidFill>
                  <a:srgbClr val="FFFF00"/>
                </a:solidFill>
                <a:latin typeface="Arial"/>
                <a:cs typeface="Arial"/>
              </a:rPr>
              <a:t>PFS&amp;OS </a:t>
            </a:r>
            <a:r>
              <a:rPr lang="es-ES" sz="1600" i="1" dirty="0" smtClean="0">
                <a:solidFill>
                  <a:srgbClr val="FFFFFF"/>
                </a:solidFill>
                <a:latin typeface="Arial"/>
                <a:cs typeface="Arial"/>
              </a:rPr>
              <a:t>vs MPT</a:t>
            </a:r>
            <a:endParaRPr lang="es-ES" sz="1600" i="1" dirty="0" smtClean="0">
              <a:solidFill>
                <a:prstClr val="black"/>
              </a:solidFill>
              <a:latin typeface="Arial"/>
              <a:cs typeface="Arial"/>
            </a:endParaRPr>
          </a:p>
        </p:txBody>
      </p:sp>
      <p:sp>
        <p:nvSpPr>
          <p:cNvPr id="35" name="Rectángulo 34"/>
          <p:cNvSpPr/>
          <p:nvPr/>
        </p:nvSpPr>
        <p:spPr>
          <a:xfrm>
            <a:off x="6614592" y="6525375"/>
            <a:ext cx="3672408" cy="200055"/>
          </a:xfrm>
          <a:prstGeom prst="rect">
            <a:avLst/>
          </a:prstGeom>
        </p:spPr>
        <p:txBody>
          <a:bodyPr wrap="square">
            <a:spAutoFit/>
          </a:bodyPr>
          <a:lstStyle/>
          <a:p>
            <a:pPr eaLnBrk="1" fontAlgn="auto" hangingPunct="1">
              <a:lnSpc>
                <a:spcPct val="50000"/>
              </a:lnSpc>
              <a:spcBef>
                <a:spcPct val="0"/>
              </a:spcBef>
              <a:spcAft>
                <a:spcPts val="0"/>
              </a:spcAft>
            </a:pPr>
            <a:r>
              <a:rPr lang="es-ES_tradnl" sz="1200" dirty="0" smtClean="0">
                <a:solidFill>
                  <a:srgbClr val="FFFFFF"/>
                </a:solidFill>
                <a:cs typeface="Arial" charset="0"/>
              </a:rPr>
              <a:t>Mateos MV. </a:t>
            </a:r>
            <a:r>
              <a:rPr lang="es-ES_tradnl" sz="1200" dirty="0" err="1" smtClean="0">
                <a:solidFill>
                  <a:srgbClr val="FFFFFF"/>
                </a:solidFill>
                <a:cs typeface="Arial" charset="0"/>
              </a:rPr>
              <a:t>Educational</a:t>
            </a:r>
            <a:r>
              <a:rPr lang="es-ES_tradnl" sz="1200" dirty="0" smtClean="0">
                <a:solidFill>
                  <a:srgbClr val="FFFFFF"/>
                </a:solidFill>
                <a:cs typeface="Arial" charset="0"/>
              </a:rPr>
              <a:t> </a:t>
            </a:r>
            <a:r>
              <a:rPr lang="es-ES_tradnl" sz="1200" dirty="0" err="1" smtClean="0">
                <a:solidFill>
                  <a:srgbClr val="FFFFFF"/>
                </a:solidFill>
                <a:cs typeface="Arial" charset="0"/>
              </a:rPr>
              <a:t>Program</a:t>
            </a:r>
            <a:r>
              <a:rPr lang="es-ES_tradnl" sz="1200" dirty="0" smtClean="0">
                <a:solidFill>
                  <a:srgbClr val="FFFFFF"/>
                </a:solidFill>
                <a:cs typeface="Arial" charset="0"/>
              </a:rPr>
              <a:t> ASH 2013</a:t>
            </a:r>
            <a:endParaRPr lang="en-US" sz="1200" dirty="0">
              <a:solidFill>
                <a:srgbClr val="FFFFFF"/>
              </a:solidFill>
            </a:endParaRPr>
          </a:p>
        </p:txBody>
      </p:sp>
      <p:sp>
        <p:nvSpPr>
          <p:cNvPr id="23" name="Rectangle 2"/>
          <p:cNvSpPr>
            <a:spLocks noChangeArrowheads="1"/>
          </p:cNvSpPr>
          <p:nvPr/>
        </p:nvSpPr>
        <p:spPr bwMode="auto">
          <a:xfrm>
            <a:off x="17" y="5661279"/>
            <a:ext cx="10286999"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ct val="0"/>
              </a:spcBef>
              <a:spcAft>
                <a:spcPts val="0"/>
              </a:spcAft>
            </a:pPr>
            <a:r>
              <a:rPr lang="en-GB" b="1" i="1" dirty="0" smtClean="0">
                <a:solidFill>
                  <a:srgbClr val="FFFF00"/>
                </a:solidFill>
                <a:cs typeface="Arial" charset="0"/>
              </a:rPr>
              <a:t>What is now the role of the </a:t>
            </a:r>
            <a:r>
              <a:rPr lang="en-GB" b="1" i="1" dirty="0" err="1" smtClean="0">
                <a:solidFill>
                  <a:srgbClr val="FFFF00"/>
                </a:solidFill>
                <a:cs typeface="Arial" charset="0"/>
              </a:rPr>
              <a:t>alkylator</a:t>
            </a:r>
            <a:r>
              <a:rPr lang="en-GB" b="1" i="1" dirty="0" smtClean="0">
                <a:solidFill>
                  <a:srgbClr val="FFFF00"/>
                </a:solidFill>
                <a:cs typeface="Arial" charset="0"/>
              </a:rPr>
              <a:t>?</a:t>
            </a:r>
          </a:p>
          <a:p>
            <a:pPr algn="ctr" eaLnBrk="1" fontAlgn="auto" hangingPunct="1">
              <a:spcBef>
                <a:spcPct val="0"/>
              </a:spcBef>
              <a:spcAft>
                <a:spcPts val="0"/>
              </a:spcAft>
            </a:pPr>
            <a:r>
              <a:rPr lang="en-GB" b="1" i="1" dirty="0" smtClean="0">
                <a:solidFill>
                  <a:srgbClr val="FFFF00"/>
                </a:solidFill>
                <a:cs typeface="Arial" charset="0"/>
              </a:rPr>
              <a:t>Should we abandon </a:t>
            </a:r>
            <a:r>
              <a:rPr lang="en-GB" b="1" i="1" dirty="0" err="1" smtClean="0">
                <a:solidFill>
                  <a:srgbClr val="FFFF00"/>
                </a:solidFill>
                <a:cs typeface="Arial" charset="0"/>
              </a:rPr>
              <a:t>melphalan</a:t>
            </a:r>
            <a:r>
              <a:rPr lang="en-GB" b="1" i="1" dirty="0" smtClean="0">
                <a:solidFill>
                  <a:srgbClr val="FFFF00"/>
                </a:solidFill>
                <a:cs typeface="Arial" charset="0"/>
              </a:rPr>
              <a:t>?</a:t>
            </a:r>
            <a:endParaRPr lang="en-GB" b="1" i="1" dirty="0">
              <a:solidFill>
                <a:srgbClr val="FFFF00"/>
              </a:solidFill>
              <a:cs typeface="Arial" charset="0"/>
            </a:endParaRPr>
          </a:p>
        </p:txBody>
      </p:sp>
      <p:cxnSp>
        <p:nvCxnSpPr>
          <p:cNvPr id="3" name="Conector recto 2"/>
          <p:cNvCxnSpPr/>
          <p:nvPr/>
        </p:nvCxnSpPr>
        <p:spPr>
          <a:xfrm>
            <a:off x="0" y="5661248"/>
            <a:ext cx="10287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 name="Conector recto 3"/>
          <p:cNvCxnSpPr/>
          <p:nvPr/>
        </p:nvCxnSpPr>
        <p:spPr bwMode="auto">
          <a:xfrm>
            <a:off x="1111057" y="3717032"/>
            <a:ext cx="864096" cy="936104"/>
          </a:xfrm>
          <a:prstGeom prst="line">
            <a:avLst/>
          </a:prstGeom>
          <a:noFill/>
          <a:ln w="9525" cap="flat" cmpd="sng" algn="ctr">
            <a:solidFill>
              <a:srgbClr val="FFFFFF"/>
            </a:solidFill>
            <a:prstDash val="solid"/>
            <a:round/>
            <a:headEnd type="none" w="med" len="med"/>
            <a:tailEnd type="none" w="med" len="med"/>
          </a:ln>
          <a:effectLst/>
        </p:spPr>
      </p:cxnSp>
      <p:cxnSp>
        <p:nvCxnSpPr>
          <p:cNvPr id="25" name="Conector recto 24"/>
          <p:cNvCxnSpPr/>
          <p:nvPr/>
        </p:nvCxnSpPr>
        <p:spPr bwMode="auto">
          <a:xfrm flipH="1">
            <a:off x="1039044" y="3717032"/>
            <a:ext cx="927720" cy="872480"/>
          </a:xfrm>
          <a:prstGeom prst="line">
            <a:avLst/>
          </a:prstGeom>
          <a:noFill/>
          <a:ln w="9525" cap="flat" cmpd="sng" algn="ctr">
            <a:solidFill>
              <a:srgbClr val="FFFFFF"/>
            </a:solidFill>
            <a:prstDash val="solid"/>
            <a:round/>
            <a:headEnd type="none" w="med" len="med"/>
            <a:tailEnd type="none" w="med" len="med"/>
          </a:ln>
          <a:effectLst/>
        </p:spPr>
      </p:cxnSp>
    </p:spTree>
    <p:extLst>
      <p:ext uri="{BB962C8B-B14F-4D97-AF65-F5344CB8AC3E}">
        <p14:creationId xmlns:p14="http://schemas.microsoft.com/office/powerpoint/2010/main" val="477440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3469" name="TextBox 5"/>
          <p:cNvSpPr>
            <a:spLocks noChangeArrowheads="1"/>
          </p:cNvSpPr>
          <p:nvPr/>
        </p:nvSpPr>
        <p:spPr bwMode="auto">
          <a:xfrm>
            <a:off x="1615111" y="1268775"/>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161645"/>
                </a:solidFill>
                <a:ea typeface="Arial" charset="0"/>
                <a:cs typeface="Arial"/>
              </a:rPr>
              <a:t>Fit</a:t>
            </a:r>
            <a:endParaRPr lang="en-GB" sz="2800" b="1" dirty="0">
              <a:solidFill>
                <a:srgbClr val="161645"/>
              </a:solidFill>
              <a:ea typeface="Arial" charset="0"/>
              <a:cs typeface="Arial"/>
            </a:endParaRPr>
          </a:p>
        </p:txBody>
      </p:sp>
      <p:cxnSp>
        <p:nvCxnSpPr>
          <p:cNvPr id="385038" name="Straight Arrow Connector 10"/>
          <p:cNvCxnSpPr>
            <a:cxnSpLocks noChangeShapeType="1"/>
          </p:cNvCxnSpPr>
          <p:nvPr/>
        </p:nvCxnSpPr>
        <p:spPr bwMode="auto">
          <a:xfrm rot="16200000" flipH="1">
            <a:off x="5092832"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4" name="Straight Arrow Connector 10"/>
          <p:cNvCxnSpPr>
            <a:cxnSpLocks noChangeShapeType="1"/>
          </p:cNvCxnSpPr>
          <p:nvPr/>
        </p:nvCxnSpPr>
        <p:spPr bwMode="auto">
          <a:xfrm rot="16200000" flipH="1">
            <a:off x="2068498"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5" name="Straight Arrow Connector 10"/>
          <p:cNvCxnSpPr>
            <a:cxnSpLocks noChangeShapeType="1"/>
          </p:cNvCxnSpPr>
          <p:nvPr/>
        </p:nvCxnSpPr>
        <p:spPr bwMode="auto">
          <a:xfrm rot="16200000" flipH="1">
            <a:off x="7901145"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8" name="Conector recto 7"/>
          <p:cNvCxnSpPr/>
          <p:nvPr/>
        </p:nvCxnSpPr>
        <p:spPr>
          <a:xfrm>
            <a:off x="2335188" y="1844824"/>
            <a:ext cx="583264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1362000" y="2348880"/>
            <a:ext cx="1900781"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≥80%/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=0</a:t>
            </a:r>
            <a:endParaRPr lang="es-ES" sz="1600" b="1" dirty="0">
              <a:solidFill>
                <a:srgbClr val="FFFFFF"/>
              </a:solidFill>
              <a:latin typeface="Arial"/>
              <a:cs typeface="Arial"/>
            </a:endParaRPr>
          </a:p>
        </p:txBody>
      </p:sp>
      <p:sp>
        <p:nvSpPr>
          <p:cNvPr id="23" name="TextBox 5"/>
          <p:cNvSpPr>
            <a:spLocks noChangeArrowheads="1"/>
          </p:cNvSpPr>
          <p:nvPr/>
        </p:nvSpPr>
        <p:spPr bwMode="auto">
          <a:xfrm>
            <a:off x="4639444" y="1268776"/>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161645"/>
                </a:solidFill>
                <a:ea typeface="Arial" charset="0"/>
                <a:cs typeface="Arial"/>
              </a:rPr>
              <a:t>Unfit</a:t>
            </a:r>
            <a:endParaRPr lang="en-GB" sz="2800" b="1" dirty="0">
              <a:solidFill>
                <a:srgbClr val="161645"/>
              </a:solidFill>
              <a:ea typeface="Arial" charset="0"/>
              <a:cs typeface="Arial"/>
            </a:endParaRPr>
          </a:p>
        </p:txBody>
      </p:sp>
      <p:sp>
        <p:nvSpPr>
          <p:cNvPr id="26" name="TextBox 5"/>
          <p:cNvSpPr>
            <a:spLocks noChangeArrowheads="1"/>
          </p:cNvSpPr>
          <p:nvPr/>
        </p:nvSpPr>
        <p:spPr bwMode="auto">
          <a:xfrm>
            <a:off x="7663784" y="1268776"/>
            <a:ext cx="1224136"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161645"/>
                </a:solidFill>
                <a:ea typeface="Arial" charset="0"/>
                <a:cs typeface="Arial"/>
              </a:rPr>
              <a:t>Frail</a:t>
            </a:r>
            <a:endParaRPr lang="en-GB" sz="2800" b="1" dirty="0">
              <a:solidFill>
                <a:srgbClr val="161645"/>
              </a:solidFill>
              <a:ea typeface="Arial" charset="0"/>
              <a:cs typeface="Arial"/>
            </a:endParaRPr>
          </a:p>
        </p:txBody>
      </p:sp>
      <p:sp>
        <p:nvSpPr>
          <p:cNvPr id="28" name="CuadroTexto 27"/>
          <p:cNvSpPr txBox="1"/>
          <p:nvPr/>
        </p:nvSpPr>
        <p:spPr>
          <a:xfrm>
            <a:off x="4299865" y="2348880"/>
            <a:ext cx="2146742"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60%-80%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 ≤2</a:t>
            </a:r>
            <a:endParaRPr lang="es-ES" sz="1600" b="1" dirty="0">
              <a:solidFill>
                <a:srgbClr val="FFFFFF"/>
              </a:solidFill>
              <a:latin typeface="Arial"/>
              <a:cs typeface="Arial"/>
            </a:endParaRPr>
          </a:p>
        </p:txBody>
      </p:sp>
      <p:sp>
        <p:nvSpPr>
          <p:cNvPr id="29" name="CuadroTexto 28"/>
          <p:cNvSpPr txBox="1"/>
          <p:nvPr/>
        </p:nvSpPr>
        <p:spPr>
          <a:xfrm>
            <a:off x="7202655" y="2348880"/>
            <a:ext cx="1957788"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&lt; 60%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 &gt;2</a:t>
            </a:r>
            <a:endParaRPr lang="es-ES" sz="1600" b="1" dirty="0">
              <a:solidFill>
                <a:srgbClr val="FFFFFF"/>
              </a:solidFill>
              <a:latin typeface="Arial"/>
              <a:cs typeface="Arial"/>
            </a:endParaRPr>
          </a:p>
        </p:txBody>
      </p:sp>
      <p:sp>
        <p:nvSpPr>
          <p:cNvPr id="15" name="Rectangle 18"/>
          <p:cNvSpPr>
            <a:spLocks noChangeArrowheads="1"/>
          </p:cNvSpPr>
          <p:nvPr/>
        </p:nvSpPr>
        <p:spPr bwMode="auto">
          <a:xfrm>
            <a:off x="2223" y="21"/>
            <a:ext cx="10287000" cy="836707"/>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s-ES_tradnl" sz="3200" b="1">
              <a:solidFill>
                <a:srgbClr val="FFFFFF"/>
              </a:solidFill>
              <a:latin typeface="Times New Roman" charset="0"/>
              <a:cs typeface="Arial" charset="0"/>
            </a:endParaRPr>
          </a:p>
        </p:txBody>
      </p:sp>
      <p:sp>
        <p:nvSpPr>
          <p:cNvPr id="16" name="Rectangle 2"/>
          <p:cNvSpPr>
            <a:spLocks noChangeArrowheads="1"/>
          </p:cNvSpPr>
          <p:nvPr/>
        </p:nvSpPr>
        <p:spPr bwMode="auto">
          <a:xfrm>
            <a:off x="463040" y="116636"/>
            <a:ext cx="9431337"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0"/>
              </a:spcBef>
            </a:pPr>
            <a:r>
              <a:rPr lang="en-GB" sz="3200" b="1" dirty="0" smtClean="0">
                <a:solidFill>
                  <a:srgbClr val="FFFF00"/>
                </a:solidFill>
                <a:cs typeface="Arial" charset="0"/>
              </a:rPr>
              <a:t>Options for elderly patients</a:t>
            </a:r>
            <a:endParaRPr lang="en-GB" sz="3200" b="1" dirty="0">
              <a:solidFill>
                <a:srgbClr val="FFFF00"/>
              </a:solidFill>
              <a:cs typeface="Arial" charset="0"/>
            </a:endParaRPr>
          </a:p>
        </p:txBody>
      </p:sp>
      <p:sp>
        <p:nvSpPr>
          <p:cNvPr id="17" name="Line 19"/>
          <p:cNvSpPr>
            <a:spLocks noChangeShapeType="1"/>
          </p:cNvSpPr>
          <p:nvPr/>
        </p:nvSpPr>
        <p:spPr bwMode="auto">
          <a:xfrm>
            <a:off x="0" y="836712"/>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a:lstStyle/>
          <a:p>
            <a:pPr algn="ctr"/>
            <a:endParaRPr lang="es-ES" sz="3200" b="1">
              <a:solidFill>
                <a:srgbClr val="FFFFFF"/>
              </a:solidFill>
              <a:latin typeface="Times New Roman" charset="0"/>
            </a:endParaRPr>
          </a:p>
        </p:txBody>
      </p:sp>
    </p:spTree>
    <p:extLst>
      <p:ext uri="{BB962C8B-B14F-4D97-AF65-F5344CB8AC3E}">
        <p14:creationId xmlns:p14="http://schemas.microsoft.com/office/powerpoint/2010/main" val="1484237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5025" name="Rectangle 18"/>
          <p:cNvSpPr>
            <a:spLocks noChangeArrowheads="1"/>
          </p:cNvSpPr>
          <p:nvPr/>
        </p:nvSpPr>
        <p:spPr bwMode="auto">
          <a:xfrm>
            <a:off x="2223" y="21"/>
            <a:ext cx="10287000" cy="836707"/>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s-ES_tradnl" sz="3200" b="1">
              <a:solidFill>
                <a:srgbClr val="FFFFFF"/>
              </a:solidFill>
              <a:latin typeface="Times New Roman" charset="0"/>
              <a:cs typeface="Arial" charset="0"/>
            </a:endParaRPr>
          </a:p>
        </p:txBody>
      </p:sp>
      <p:sp>
        <p:nvSpPr>
          <p:cNvPr id="385026" name="Rectangle 2"/>
          <p:cNvSpPr>
            <a:spLocks noChangeArrowheads="1"/>
          </p:cNvSpPr>
          <p:nvPr/>
        </p:nvSpPr>
        <p:spPr bwMode="auto">
          <a:xfrm>
            <a:off x="463040" y="116636"/>
            <a:ext cx="9431337"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0"/>
              </a:spcBef>
            </a:pPr>
            <a:r>
              <a:rPr lang="en-GB" sz="3200" b="1" dirty="0" smtClean="0">
                <a:solidFill>
                  <a:srgbClr val="FFFF00"/>
                </a:solidFill>
                <a:cs typeface="Arial" charset="0"/>
              </a:rPr>
              <a:t>Options for elderly patients</a:t>
            </a:r>
            <a:endParaRPr lang="en-GB" sz="3200" b="1" dirty="0">
              <a:solidFill>
                <a:srgbClr val="FFFF00"/>
              </a:solidFill>
              <a:cs typeface="Arial" charset="0"/>
            </a:endParaRPr>
          </a:p>
        </p:txBody>
      </p:sp>
      <p:sp>
        <p:nvSpPr>
          <p:cNvPr id="403469" name="TextBox 5"/>
          <p:cNvSpPr>
            <a:spLocks noChangeArrowheads="1"/>
          </p:cNvSpPr>
          <p:nvPr/>
        </p:nvSpPr>
        <p:spPr bwMode="auto">
          <a:xfrm>
            <a:off x="1615111" y="1268775"/>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161645"/>
                </a:solidFill>
                <a:ea typeface="Arial" charset="0"/>
                <a:cs typeface="Arial"/>
              </a:rPr>
              <a:t>Fit</a:t>
            </a:r>
            <a:endParaRPr lang="en-GB" sz="2800" b="1" dirty="0">
              <a:solidFill>
                <a:srgbClr val="161645"/>
              </a:solidFill>
              <a:ea typeface="Arial" charset="0"/>
              <a:cs typeface="Arial"/>
            </a:endParaRPr>
          </a:p>
        </p:txBody>
      </p:sp>
      <p:cxnSp>
        <p:nvCxnSpPr>
          <p:cNvPr id="385038" name="Straight Arrow Connector 10"/>
          <p:cNvCxnSpPr>
            <a:cxnSpLocks noChangeShapeType="1"/>
          </p:cNvCxnSpPr>
          <p:nvPr/>
        </p:nvCxnSpPr>
        <p:spPr bwMode="auto">
          <a:xfrm rot="16200000" flipH="1">
            <a:off x="5092832"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sp>
        <p:nvSpPr>
          <p:cNvPr id="385041" name="Line 19"/>
          <p:cNvSpPr>
            <a:spLocks noChangeShapeType="1"/>
          </p:cNvSpPr>
          <p:nvPr/>
        </p:nvSpPr>
        <p:spPr bwMode="auto">
          <a:xfrm>
            <a:off x="0" y="836712"/>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a:lstStyle/>
          <a:p>
            <a:pPr algn="ctr"/>
            <a:endParaRPr lang="es-ES" sz="3200" b="1">
              <a:solidFill>
                <a:srgbClr val="FFFFFF"/>
              </a:solidFill>
              <a:latin typeface="Times New Roman" charset="0"/>
            </a:endParaRPr>
          </a:p>
        </p:txBody>
      </p:sp>
      <p:cxnSp>
        <p:nvCxnSpPr>
          <p:cNvPr id="24" name="Straight Arrow Connector 10"/>
          <p:cNvCxnSpPr>
            <a:cxnSpLocks noChangeShapeType="1"/>
          </p:cNvCxnSpPr>
          <p:nvPr/>
        </p:nvCxnSpPr>
        <p:spPr bwMode="auto">
          <a:xfrm rot="16200000" flipH="1">
            <a:off x="2068498"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5" name="Straight Arrow Connector 10"/>
          <p:cNvCxnSpPr>
            <a:cxnSpLocks noChangeShapeType="1"/>
          </p:cNvCxnSpPr>
          <p:nvPr/>
        </p:nvCxnSpPr>
        <p:spPr bwMode="auto">
          <a:xfrm rot="16200000" flipH="1">
            <a:off x="7901145"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8" name="Conector recto 7"/>
          <p:cNvCxnSpPr/>
          <p:nvPr/>
        </p:nvCxnSpPr>
        <p:spPr>
          <a:xfrm>
            <a:off x="2335188" y="1844824"/>
            <a:ext cx="583264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1362000" y="2348880"/>
            <a:ext cx="1900781"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≥80%/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=0</a:t>
            </a:r>
            <a:endParaRPr lang="es-ES" sz="1600" b="1" dirty="0">
              <a:solidFill>
                <a:srgbClr val="FFFFFF"/>
              </a:solidFill>
              <a:latin typeface="Arial"/>
              <a:cs typeface="Arial"/>
            </a:endParaRPr>
          </a:p>
        </p:txBody>
      </p:sp>
      <p:sp>
        <p:nvSpPr>
          <p:cNvPr id="23" name="TextBox 5"/>
          <p:cNvSpPr>
            <a:spLocks noChangeArrowheads="1"/>
          </p:cNvSpPr>
          <p:nvPr/>
        </p:nvSpPr>
        <p:spPr bwMode="auto">
          <a:xfrm>
            <a:off x="4639444" y="1268776"/>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000000">
                    <a:lumMod val="65000"/>
                  </a:srgbClr>
                </a:solidFill>
                <a:ea typeface="Arial" charset="0"/>
                <a:cs typeface="Arial"/>
              </a:rPr>
              <a:t>Unfit</a:t>
            </a:r>
            <a:endParaRPr lang="en-GB" sz="2800" b="1" dirty="0">
              <a:solidFill>
                <a:srgbClr val="000000">
                  <a:lumMod val="65000"/>
                </a:srgbClr>
              </a:solidFill>
              <a:ea typeface="Arial" charset="0"/>
              <a:cs typeface="Arial"/>
            </a:endParaRPr>
          </a:p>
        </p:txBody>
      </p:sp>
      <p:sp>
        <p:nvSpPr>
          <p:cNvPr id="26" name="TextBox 5"/>
          <p:cNvSpPr>
            <a:spLocks noChangeArrowheads="1"/>
          </p:cNvSpPr>
          <p:nvPr/>
        </p:nvSpPr>
        <p:spPr bwMode="auto">
          <a:xfrm>
            <a:off x="7663784" y="1268776"/>
            <a:ext cx="1224136"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000000">
                    <a:lumMod val="65000"/>
                  </a:srgbClr>
                </a:solidFill>
                <a:ea typeface="Arial" charset="0"/>
                <a:cs typeface="Arial"/>
              </a:rPr>
              <a:t>Frail</a:t>
            </a:r>
            <a:endParaRPr lang="en-GB" sz="2800" b="1" dirty="0">
              <a:solidFill>
                <a:srgbClr val="000000">
                  <a:lumMod val="65000"/>
                </a:srgbClr>
              </a:solidFill>
              <a:ea typeface="Arial" charset="0"/>
              <a:cs typeface="Arial"/>
            </a:endParaRPr>
          </a:p>
        </p:txBody>
      </p:sp>
      <p:sp>
        <p:nvSpPr>
          <p:cNvPr id="28" name="CuadroTexto 27"/>
          <p:cNvSpPr txBox="1"/>
          <p:nvPr/>
        </p:nvSpPr>
        <p:spPr>
          <a:xfrm>
            <a:off x="4299865" y="2348880"/>
            <a:ext cx="2146742"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60%-80%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 ≤2</a:t>
            </a:r>
            <a:endParaRPr lang="es-ES" sz="1600" b="1" dirty="0">
              <a:solidFill>
                <a:srgbClr val="FFFFFF"/>
              </a:solidFill>
              <a:latin typeface="Arial"/>
              <a:cs typeface="Arial"/>
            </a:endParaRPr>
          </a:p>
        </p:txBody>
      </p:sp>
      <p:sp>
        <p:nvSpPr>
          <p:cNvPr id="29" name="CuadroTexto 28"/>
          <p:cNvSpPr txBox="1"/>
          <p:nvPr/>
        </p:nvSpPr>
        <p:spPr>
          <a:xfrm>
            <a:off x="7202655" y="2348880"/>
            <a:ext cx="1957788"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&lt; 60%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 &gt;2</a:t>
            </a:r>
            <a:endParaRPr lang="es-ES" sz="1600" b="1" dirty="0">
              <a:solidFill>
                <a:srgbClr val="FFFFFF"/>
              </a:solidFill>
              <a:latin typeface="Arial"/>
              <a:cs typeface="Arial"/>
            </a:endParaRPr>
          </a:p>
        </p:txBody>
      </p:sp>
      <p:cxnSp>
        <p:nvCxnSpPr>
          <p:cNvPr id="15" name="Straight Arrow Connector 10"/>
          <p:cNvCxnSpPr>
            <a:cxnSpLocks noChangeShapeType="1"/>
          </p:cNvCxnSpPr>
          <p:nvPr/>
        </p:nvCxnSpPr>
        <p:spPr bwMode="auto">
          <a:xfrm rot="16200000" flipH="1">
            <a:off x="997902" y="3182134"/>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17" name="Straight Arrow Connector 10"/>
          <p:cNvCxnSpPr>
            <a:cxnSpLocks noChangeShapeType="1"/>
          </p:cNvCxnSpPr>
          <p:nvPr/>
        </p:nvCxnSpPr>
        <p:spPr bwMode="auto">
          <a:xfrm rot="16200000" flipH="1">
            <a:off x="2870110" y="3182135"/>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sp>
        <p:nvSpPr>
          <p:cNvPr id="18" name="TextBox 5"/>
          <p:cNvSpPr>
            <a:spLocks noChangeArrowheads="1"/>
          </p:cNvSpPr>
          <p:nvPr/>
        </p:nvSpPr>
        <p:spPr bwMode="auto">
          <a:xfrm>
            <a:off x="246956" y="3501008"/>
            <a:ext cx="1944216" cy="602718"/>
          </a:xfrm>
          <a:prstGeom prst="roundRect">
            <a:avLst>
              <a:gd name="adj" fmla="val 16667"/>
            </a:avLst>
          </a:prstGeom>
          <a:noFill/>
          <a:ln w="9525">
            <a:solidFill>
              <a:srgbClr val="FFFF00"/>
            </a:solid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1800" b="1" dirty="0" err="1" smtClean="0">
                <a:solidFill>
                  <a:srgbClr val="FFFF00"/>
                </a:solidFill>
                <a:ea typeface="Arial" charset="0"/>
                <a:cs typeface="Arial"/>
              </a:rPr>
              <a:t>Alkylator</a:t>
            </a:r>
            <a:r>
              <a:rPr lang="en-GB" sz="1800" b="1" dirty="0" smtClean="0">
                <a:solidFill>
                  <a:srgbClr val="FFFF00"/>
                </a:solidFill>
                <a:ea typeface="Arial" charset="0"/>
                <a:cs typeface="Arial"/>
              </a:rPr>
              <a:t>-based comb</a:t>
            </a:r>
            <a:endParaRPr lang="en-GB" sz="1800" b="1" dirty="0">
              <a:solidFill>
                <a:srgbClr val="FFFF00"/>
              </a:solidFill>
              <a:ea typeface="Arial" charset="0"/>
              <a:cs typeface="Arial"/>
            </a:endParaRPr>
          </a:p>
        </p:txBody>
      </p:sp>
      <p:sp>
        <p:nvSpPr>
          <p:cNvPr id="20" name="TextBox 5"/>
          <p:cNvSpPr>
            <a:spLocks noChangeArrowheads="1"/>
          </p:cNvSpPr>
          <p:nvPr/>
        </p:nvSpPr>
        <p:spPr bwMode="auto">
          <a:xfrm>
            <a:off x="246956" y="4221088"/>
            <a:ext cx="1944216" cy="970478"/>
          </a:xfrm>
          <a:prstGeom prst="roundRect">
            <a:avLst>
              <a:gd name="adj" fmla="val 16667"/>
            </a:avLst>
          </a:prstGeom>
          <a:solidFill>
            <a:srgbClr val="0000FF"/>
          </a:solidFill>
          <a:ln w="9525">
            <a:noFill/>
            <a:round/>
            <a:headEnd/>
            <a:tailEnd/>
          </a:ln>
        </p:spPr>
        <p:txBody>
          <a:bodyPr wrap="square">
            <a:spAutoFit/>
          </a:bodyPr>
          <a:lstStyle/>
          <a:p>
            <a:pPr eaLnBrk="1" hangingPunct="1">
              <a:lnSpc>
                <a:spcPct val="80000"/>
              </a:lnSpc>
              <a:buClr>
                <a:srgbClr val="9970FE"/>
              </a:buClr>
              <a:buSzPct val="75000"/>
              <a:defRPr/>
            </a:pPr>
            <a:r>
              <a:rPr lang="en-GB" sz="1800" b="1" dirty="0" smtClean="0">
                <a:solidFill>
                  <a:srgbClr val="66FFFF"/>
                </a:solidFill>
                <a:ea typeface="Arial" charset="0"/>
                <a:cs typeface="Arial"/>
              </a:rPr>
              <a:t>MPT</a:t>
            </a:r>
            <a:r>
              <a:rPr lang="en-GB" sz="1800" b="1" dirty="0" smtClean="0">
                <a:solidFill>
                  <a:srgbClr val="FFFF00"/>
                </a:solidFill>
                <a:ea typeface="Arial" charset="0"/>
                <a:cs typeface="Arial"/>
              </a:rPr>
              <a:t> </a:t>
            </a:r>
          </a:p>
          <a:p>
            <a:pPr eaLnBrk="1" hangingPunct="1">
              <a:lnSpc>
                <a:spcPct val="80000"/>
              </a:lnSpc>
              <a:buClr>
                <a:srgbClr val="9970FE"/>
              </a:buClr>
              <a:buSzPct val="75000"/>
              <a:defRPr/>
            </a:pPr>
            <a:r>
              <a:rPr lang="en-GB" sz="1800" b="1" dirty="0" smtClean="0">
                <a:solidFill>
                  <a:srgbClr val="FFFF00"/>
                </a:solidFill>
                <a:ea typeface="Arial" charset="0"/>
              </a:rPr>
              <a:t>VMP  </a:t>
            </a:r>
            <a:endParaRPr lang="en-GB" sz="1800" b="1" dirty="0" smtClean="0">
              <a:solidFill>
                <a:srgbClr val="FFFF00"/>
              </a:solidFill>
              <a:ea typeface="Arial" charset="0"/>
              <a:cs typeface="Arial"/>
            </a:endParaRPr>
          </a:p>
          <a:p>
            <a:pPr eaLnBrk="1" hangingPunct="1">
              <a:lnSpc>
                <a:spcPct val="80000"/>
              </a:lnSpc>
              <a:buClr>
                <a:srgbClr val="9970FE"/>
              </a:buClr>
              <a:buSzPct val="75000"/>
              <a:defRPr/>
            </a:pPr>
            <a:r>
              <a:rPr lang="en-GB" sz="1800" b="1" dirty="0" err="1" smtClean="0">
                <a:solidFill>
                  <a:srgbClr val="00FFFF"/>
                </a:solidFill>
                <a:ea typeface="Arial" charset="0"/>
                <a:cs typeface="Arial"/>
              </a:rPr>
              <a:t>CyBorD</a:t>
            </a:r>
            <a:r>
              <a:rPr lang="en-GB" sz="1800" b="1" dirty="0" smtClean="0">
                <a:solidFill>
                  <a:srgbClr val="00FFFF"/>
                </a:solidFill>
                <a:ea typeface="Arial" charset="0"/>
                <a:cs typeface="Arial"/>
              </a:rPr>
              <a:t> </a:t>
            </a:r>
          </a:p>
        </p:txBody>
      </p:sp>
      <p:sp>
        <p:nvSpPr>
          <p:cNvPr id="3" name="CuadroTexto 2"/>
          <p:cNvSpPr txBox="1"/>
          <p:nvPr/>
        </p:nvSpPr>
        <p:spPr>
          <a:xfrm>
            <a:off x="4" y="5392289"/>
            <a:ext cx="6223620" cy="1349087"/>
          </a:xfrm>
          <a:prstGeom prst="rect">
            <a:avLst/>
          </a:prstGeom>
          <a:noFill/>
        </p:spPr>
        <p:txBody>
          <a:bodyPr wrap="square" rtlCol="0">
            <a:spAutoFit/>
          </a:bodyPr>
          <a:lstStyle/>
          <a:p>
            <a:pPr algn="just">
              <a:lnSpc>
                <a:spcPct val="80000"/>
              </a:lnSpc>
            </a:pPr>
            <a:r>
              <a:rPr lang="es-ES" sz="1400" b="1" i="1" dirty="0" err="1" smtClean="0">
                <a:solidFill>
                  <a:srgbClr val="FF8000"/>
                </a:solidFill>
                <a:latin typeface="Arial"/>
                <a:cs typeface="Arial"/>
              </a:rPr>
              <a:t>Bz</a:t>
            </a:r>
            <a:r>
              <a:rPr lang="es-ES" sz="1400" b="1" i="1" dirty="0">
                <a:solidFill>
                  <a:srgbClr val="FFFFFF"/>
                </a:solidFill>
                <a:latin typeface="Arial"/>
                <a:cs typeface="Arial"/>
              </a:rPr>
              <a:t>	</a:t>
            </a:r>
            <a:r>
              <a:rPr lang="es-ES" sz="1400" b="1" i="1" dirty="0" err="1" smtClean="0">
                <a:solidFill>
                  <a:srgbClr val="FFFFFF"/>
                </a:solidFill>
                <a:latin typeface="Arial"/>
                <a:cs typeface="Arial"/>
              </a:rPr>
              <a:t>biweekly</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the</a:t>
            </a:r>
            <a:r>
              <a:rPr lang="es-ES" sz="1400" b="1" i="1" dirty="0" smtClean="0">
                <a:solidFill>
                  <a:srgbClr val="FFFFFF"/>
                </a:solidFill>
                <a:latin typeface="Arial"/>
                <a:cs typeface="Arial"/>
              </a:rPr>
              <a:t> 1st </a:t>
            </a:r>
            <a:r>
              <a:rPr lang="es-ES" sz="1400" b="1" i="1" dirty="0" err="1" smtClean="0">
                <a:solidFill>
                  <a:srgbClr val="FFFFFF"/>
                </a:solidFill>
                <a:latin typeface="Arial"/>
                <a:cs typeface="Arial"/>
              </a:rPr>
              <a:t>cycle</a:t>
            </a:r>
            <a:r>
              <a:rPr lang="es-ES" sz="1400" b="1" i="1" dirty="0" smtClean="0">
                <a:solidFill>
                  <a:srgbClr val="FFFFFF"/>
                </a:solidFill>
                <a:latin typeface="Arial"/>
                <a:cs typeface="Arial"/>
              </a:rPr>
              <a:t> and </a:t>
            </a:r>
            <a:r>
              <a:rPr lang="es-ES" sz="1400" b="1" i="1" dirty="0" err="1" smtClean="0">
                <a:solidFill>
                  <a:srgbClr val="FFFFFF"/>
                </a:solidFill>
                <a:latin typeface="Arial"/>
                <a:cs typeface="Arial"/>
              </a:rPr>
              <a:t>weekly</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thereafter</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Bz</a:t>
            </a:r>
            <a:r>
              <a:rPr lang="es-ES" sz="1400" b="1" i="1" dirty="0" smtClean="0">
                <a:solidFill>
                  <a:srgbClr val="FFFFFF"/>
                </a:solidFill>
                <a:latin typeface="Arial"/>
                <a:cs typeface="Arial"/>
              </a:rPr>
              <a:t> SQ. </a:t>
            </a:r>
          </a:p>
          <a:p>
            <a:pPr algn="just">
              <a:lnSpc>
                <a:spcPct val="80000"/>
              </a:lnSpc>
            </a:pPr>
            <a:r>
              <a:rPr lang="es-ES" sz="1400" b="1" i="1" dirty="0" err="1" smtClean="0">
                <a:solidFill>
                  <a:srgbClr val="FF8000"/>
                </a:solidFill>
                <a:latin typeface="Arial"/>
                <a:cs typeface="Arial"/>
              </a:rPr>
              <a:t>Thal</a:t>
            </a:r>
            <a:r>
              <a:rPr lang="es-ES" sz="1400" b="1" i="1" dirty="0" smtClean="0">
                <a:solidFill>
                  <a:srgbClr val="000000"/>
                </a:solidFill>
                <a:latin typeface="Arial"/>
                <a:cs typeface="Arial"/>
              </a:rPr>
              <a:t> 	</a:t>
            </a:r>
            <a:r>
              <a:rPr lang="es-ES" sz="1400" b="1" i="1" dirty="0" smtClean="0">
                <a:solidFill>
                  <a:srgbClr val="FFFFFF"/>
                </a:solidFill>
                <a:latin typeface="Arial"/>
                <a:cs typeface="Arial"/>
              </a:rPr>
              <a:t>doses up </a:t>
            </a:r>
            <a:r>
              <a:rPr lang="es-ES" sz="1400" b="1" i="1" dirty="0" err="1" smtClean="0">
                <a:solidFill>
                  <a:srgbClr val="FFFFFF"/>
                </a:solidFill>
                <a:latin typeface="Arial"/>
                <a:cs typeface="Arial"/>
              </a:rPr>
              <a:t>to</a:t>
            </a:r>
            <a:r>
              <a:rPr lang="es-ES" sz="1400" b="1" i="1" dirty="0" smtClean="0">
                <a:solidFill>
                  <a:srgbClr val="FFFFFF"/>
                </a:solidFill>
                <a:latin typeface="Arial"/>
                <a:cs typeface="Arial"/>
              </a:rPr>
              <a:t> 200mg</a:t>
            </a:r>
          </a:p>
          <a:p>
            <a:pPr algn="just">
              <a:lnSpc>
                <a:spcPct val="80000"/>
              </a:lnSpc>
            </a:pPr>
            <a:r>
              <a:rPr lang="es-ES" sz="1400" b="1" i="1" dirty="0" err="1" smtClean="0">
                <a:solidFill>
                  <a:srgbClr val="FF8000"/>
                </a:solidFill>
                <a:latin typeface="Arial"/>
                <a:cs typeface="Arial"/>
              </a:rPr>
              <a:t>Len</a:t>
            </a:r>
            <a:r>
              <a:rPr lang="es-ES" sz="1400" b="1" i="1" dirty="0" smtClean="0">
                <a:solidFill>
                  <a:srgbClr val="FF8000"/>
                </a:solidFill>
                <a:latin typeface="Arial"/>
                <a:cs typeface="Arial"/>
              </a:rPr>
              <a:t> 	</a:t>
            </a:r>
            <a:r>
              <a:rPr lang="es-ES" sz="1400" b="1" i="1" dirty="0" smtClean="0">
                <a:solidFill>
                  <a:srgbClr val="FFFFFF"/>
                </a:solidFill>
                <a:latin typeface="Arial"/>
                <a:cs typeface="Arial"/>
              </a:rPr>
              <a:t>full doses</a:t>
            </a:r>
          </a:p>
          <a:p>
            <a:pPr algn="just">
              <a:lnSpc>
                <a:spcPct val="80000"/>
              </a:lnSpc>
            </a:pPr>
            <a:r>
              <a:rPr lang="es-ES" sz="1400" b="1" i="1" dirty="0" err="1" smtClean="0">
                <a:solidFill>
                  <a:srgbClr val="FF8000"/>
                </a:solidFill>
                <a:latin typeface="Arial"/>
                <a:cs typeface="Arial"/>
              </a:rPr>
              <a:t>Cy</a:t>
            </a:r>
            <a:r>
              <a:rPr lang="es-ES" sz="1400" b="1" i="1" dirty="0" smtClean="0">
                <a:solidFill>
                  <a:srgbClr val="FF8000"/>
                </a:solidFill>
                <a:latin typeface="Arial"/>
                <a:cs typeface="Arial"/>
              </a:rPr>
              <a:t> 	</a:t>
            </a:r>
            <a:r>
              <a:rPr lang="es-ES" sz="1400" b="1" i="1" dirty="0" smtClean="0">
                <a:solidFill>
                  <a:srgbClr val="FFFFFF"/>
                </a:solidFill>
                <a:latin typeface="Arial"/>
                <a:cs typeface="Arial"/>
              </a:rPr>
              <a:t>at 500 mg/m</a:t>
            </a:r>
            <a:r>
              <a:rPr lang="es-ES" sz="1400" b="1" i="1" baseline="30000" dirty="0" smtClean="0">
                <a:solidFill>
                  <a:srgbClr val="FFFFFF"/>
                </a:solidFill>
                <a:latin typeface="Arial"/>
                <a:cs typeface="Arial"/>
              </a:rPr>
              <a:t>2</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days</a:t>
            </a:r>
            <a:r>
              <a:rPr lang="es-ES" sz="1400" b="1" i="1" dirty="0" smtClean="0">
                <a:solidFill>
                  <a:srgbClr val="FFFFFF"/>
                </a:solidFill>
                <a:latin typeface="Arial"/>
                <a:cs typeface="Arial"/>
              </a:rPr>
              <a:t> 1, 8, 15</a:t>
            </a:r>
            <a:r>
              <a:rPr lang="es-ES" sz="1400" b="1" i="1" dirty="0">
                <a:solidFill>
                  <a:srgbClr val="FFFFFF"/>
                </a:solidFill>
                <a:latin typeface="Arial"/>
                <a:cs typeface="Arial"/>
              </a:rPr>
              <a:t> </a:t>
            </a:r>
            <a:endParaRPr lang="es-ES" sz="1400" b="1" i="1" dirty="0" smtClean="0">
              <a:solidFill>
                <a:srgbClr val="FFFFFF"/>
              </a:solidFill>
              <a:latin typeface="Arial"/>
              <a:cs typeface="Arial"/>
            </a:endParaRPr>
          </a:p>
          <a:p>
            <a:pPr algn="just">
              <a:lnSpc>
                <a:spcPct val="80000"/>
              </a:lnSpc>
            </a:pPr>
            <a:r>
              <a:rPr lang="es-ES" sz="1400" b="1" i="1" dirty="0" err="1" smtClean="0">
                <a:solidFill>
                  <a:srgbClr val="FF8000"/>
                </a:solidFill>
                <a:latin typeface="Arial"/>
                <a:cs typeface="Arial"/>
              </a:rPr>
              <a:t>Melph</a:t>
            </a:r>
            <a:r>
              <a:rPr lang="es-ES" sz="1400" b="1" i="1" dirty="0" smtClean="0">
                <a:solidFill>
                  <a:srgbClr val="FF8000"/>
                </a:solidFill>
                <a:latin typeface="Arial"/>
                <a:cs typeface="Arial"/>
              </a:rPr>
              <a:t> 	</a:t>
            </a:r>
            <a:r>
              <a:rPr lang="es-ES" sz="1400" b="1" i="1" dirty="0" smtClean="0">
                <a:solidFill>
                  <a:srgbClr val="FFFFFF"/>
                </a:solidFill>
                <a:latin typeface="Arial"/>
                <a:cs typeface="Arial"/>
              </a:rPr>
              <a:t>full doses</a:t>
            </a:r>
          </a:p>
          <a:p>
            <a:pPr algn="just">
              <a:lnSpc>
                <a:spcPct val="80000"/>
              </a:lnSpc>
            </a:pPr>
            <a:r>
              <a:rPr lang="es-ES" sz="1400" b="1" i="1" dirty="0" err="1" smtClean="0">
                <a:solidFill>
                  <a:srgbClr val="FF8000"/>
                </a:solidFill>
                <a:latin typeface="Arial"/>
                <a:cs typeface="Arial"/>
              </a:rPr>
              <a:t>Dex</a:t>
            </a:r>
            <a:r>
              <a:rPr lang="es-ES" sz="1400" b="1" i="1" dirty="0" smtClean="0">
                <a:solidFill>
                  <a:srgbClr val="FF8000"/>
                </a:solidFill>
                <a:latin typeface="Arial"/>
                <a:cs typeface="Arial"/>
              </a:rPr>
              <a:t> 	</a:t>
            </a:r>
            <a:r>
              <a:rPr lang="es-ES" sz="1400" b="1" i="1" dirty="0" err="1" smtClean="0">
                <a:solidFill>
                  <a:srgbClr val="FFFFFF"/>
                </a:solidFill>
                <a:latin typeface="Arial"/>
                <a:cs typeface="Arial"/>
              </a:rPr>
              <a:t>low</a:t>
            </a:r>
            <a:r>
              <a:rPr lang="es-ES" sz="1400" b="1" i="1" dirty="0" smtClean="0">
                <a:solidFill>
                  <a:srgbClr val="FFFFFF"/>
                </a:solidFill>
                <a:latin typeface="Arial"/>
                <a:cs typeface="Arial"/>
              </a:rPr>
              <a:t> doses: 40 mg </a:t>
            </a:r>
            <a:r>
              <a:rPr lang="es-ES" sz="1400" b="1" i="1" dirty="0" err="1" smtClean="0">
                <a:solidFill>
                  <a:srgbClr val="FFFFFF"/>
                </a:solidFill>
                <a:latin typeface="Arial"/>
                <a:cs typeface="Arial"/>
              </a:rPr>
              <a:t>weekly</a:t>
            </a:r>
            <a:endParaRPr lang="es-ES" sz="1400" b="1" i="1" dirty="0" smtClean="0">
              <a:solidFill>
                <a:srgbClr val="FFFFFF"/>
              </a:solidFill>
              <a:latin typeface="Arial"/>
              <a:cs typeface="Arial"/>
            </a:endParaRPr>
          </a:p>
        </p:txBody>
      </p:sp>
      <p:sp>
        <p:nvSpPr>
          <p:cNvPr id="22" name="TextBox 5"/>
          <p:cNvSpPr>
            <a:spLocks noChangeArrowheads="1"/>
          </p:cNvSpPr>
          <p:nvPr/>
        </p:nvSpPr>
        <p:spPr bwMode="auto">
          <a:xfrm>
            <a:off x="2623220" y="3501008"/>
            <a:ext cx="1944216" cy="602718"/>
          </a:xfrm>
          <a:prstGeom prst="roundRect">
            <a:avLst>
              <a:gd name="adj" fmla="val 16667"/>
            </a:avLst>
          </a:prstGeom>
          <a:noFill/>
          <a:ln w="9525">
            <a:solidFill>
              <a:srgbClr val="FFFF00"/>
            </a:solid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1800" b="1" dirty="0" smtClean="0">
                <a:solidFill>
                  <a:srgbClr val="FFFF00"/>
                </a:solidFill>
                <a:ea typeface="Arial" charset="0"/>
                <a:cs typeface="Arial"/>
              </a:rPr>
              <a:t>Non </a:t>
            </a:r>
            <a:r>
              <a:rPr lang="en-GB" sz="1800" b="1" dirty="0" err="1" smtClean="0">
                <a:solidFill>
                  <a:srgbClr val="FFFF00"/>
                </a:solidFill>
                <a:ea typeface="Arial" charset="0"/>
                <a:cs typeface="Arial"/>
              </a:rPr>
              <a:t>Alkylator</a:t>
            </a:r>
            <a:r>
              <a:rPr lang="en-GB" sz="1800" b="1" dirty="0" smtClean="0">
                <a:solidFill>
                  <a:srgbClr val="FFFF00"/>
                </a:solidFill>
                <a:ea typeface="Arial" charset="0"/>
                <a:cs typeface="Arial"/>
              </a:rPr>
              <a:t>-based comb</a:t>
            </a:r>
            <a:endParaRPr lang="en-GB" sz="1800" b="1" dirty="0">
              <a:solidFill>
                <a:srgbClr val="FFFF00"/>
              </a:solidFill>
              <a:ea typeface="Arial" charset="0"/>
              <a:cs typeface="Arial"/>
            </a:endParaRPr>
          </a:p>
        </p:txBody>
      </p:sp>
      <p:sp>
        <p:nvSpPr>
          <p:cNvPr id="27" name="TextBox 5"/>
          <p:cNvSpPr>
            <a:spLocks noChangeArrowheads="1"/>
          </p:cNvSpPr>
          <p:nvPr/>
        </p:nvSpPr>
        <p:spPr bwMode="auto">
          <a:xfrm>
            <a:off x="2623220" y="4221088"/>
            <a:ext cx="1944216" cy="970478"/>
          </a:xfrm>
          <a:prstGeom prst="roundRect">
            <a:avLst>
              <a:gd name="adj" fmla="val 16667"/>
            </a:avLst>
          </a:prstGeom>
          <a:solidFill>
            <a:srgbClr val="0000FF"/>
          </a:solidFill>
          <a:ln w="9525">
            <a:noFill/>
            <a:round/>
            <a:headEnd/>
            <a:tailEnd/>
          </a:ln>
        </p:spPr>
        <p:txBody>
          <a:bodyPr wrap="square">
            <a:spAutoFit/>
          </a:bodyPr>
          <a:lstStyle/>
          <a:p>
            <a:pPr eaLnBrk="1" hangingPunct="1">
              <a:lnSpc>
                <a:spcPct val="80000"/>
              </a:lnSpc>
              <a:buClr>
                <a:srgbClr val="9970FE"/>
              </a:buClr>
              <a:buSzPct val="75000"/>
              <a:defRPr/>
            </a:pPr>
            <a:r>
              <a:rPr lang="en-GB" sz="1800" b="1" dirty="0" smtClean="0">
                <a:solidFill>
                  <a:srgbClr val="00FFFF"/>
                </a:solidFill>
                <a:ea typeface="Arial" charset="0"/>
                <a:cs typeface="Arial"/>
              </a:rPr>
              <a:t>VTP </a:t>
            </a:r>
          </a:p>
          <a:p>
            <a:pPr eaLnBrk="1" hangingPunct="1">
              <a:lnSpc>
                <a:spcPct val="80000"/>
              </a:lnSpc>
              <a:buClr>
                <a:srgbClr val="9970FE"/>
              </a:buClr>
              <a:buSzPct val="75000"/>
              <a:defRPr/>
            </a:pPr>
            <a:r>
              <a:rPr lang="en-GB" sz="1800" b="1" dirty="0" err="1" smtClean="0">
                <a:solidFill>
                  <a:srgbClr val="00FFFF"/>
                </a:solidFill>
                <a:ea typeface="Arial" charset="0"/>
                <a:cs typeface="Arial"/>
              </a:rPr>
              <a:t>RVd</a:t>
            </a:r>
            <a:endParaRPr lang="en-GB" sz="1800" b="1" dirty="0" smtClean="0">
              <a:solidFill>
                <a:srgbClr val="00FFFF"/>
              </a:solidFill>
              <a:ea typeface="Arial" charset="0"/>
              <a:cs typeface="Arial"/>
            </a:endParaRPr>
          </a:p>
          <a:p>
            <a:pPr eaLnBrk="1" hangingPunct="1">
              <a:lnSpc>
                <a:spcPct val="80000"/>
              </a:lnSpc>
              <a:buClr>
                <a:srgbClr val="9970FE"/>
              </a:buClr>
              <a:buSzPct val="75000"/>
              <a:defRPr/>
            </a:pPr>
            <a:r>
              <a:rPr lang="en-GB" sz="1800" b="1" dirty="0" smtClean="0">
                <a:solidFill>
                  <a:srgbClr val="FFFF00"/>
                </a:solidFill>
                <a:ea typeface="Arial" charset="0"/>
                <a:cs typeface="Arial"/>
              </a:rPr>
              <a:t>Rd until DP</a:t>
            </a:r>
          </a:p>
        </p:txBody>
      </p:sp>
      <p:cxnSp>
        <p:nvCxnSpPr>
          <p:cNvPr id="30" name="Conector recto 29"/>
          <p:cNvCxnSpPr/>
          <p:nvPr/>
        </p:nvCxnSpPr>
        <p:spPr>
          <a:xfrm>
            <a:off x="1255073" y="2924944"/>
            <a:ext cx="1872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Conector recto 5"/>
          <p:cNvCxnSpPr/>
          <p:nvPr/>
        </p:nvCxnSpPr>
        <p:spPr>
          <a:xfrm>
            <a:off x="0" y="5301208"/>
            <a:ext cx="10287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8027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3469" name="TextBox 5"/>
          <p:cNvSpPr>
            <a:spLocks noChangeArrowheads="1"/>
          </p:cNvSpPr>
          <p:nvPr/>
        </p:nvSpPr>
        <p:spPr bwMode="auto">
          <a:xfrm>
            <a:off x="1615111" y="1268775"/>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000000"/>
                </a:solidFill>
                <a:ea typeface="Arial" charset="0"/>
                <a:cs typeface="Arial"/>
              </a:rPr>
              <a:t>Fit</a:t>
            </a:r>
            <a:endParaRPr lang="en-GB" sz="2800" b="1" dirty="0">
              <a:solidFill>
                <a:srgbClr val="000000"/>
              </a:solidFill>
              <a:ea typeface="Arial" charset="0"/>
              <a:cs typeface="Arial"/>
            </a:endParaRPr>
          </a:p>
        </p:txBody>
      </p:sp>
      <p:cxnSp>
        <p:nvCxnSpPr>
          <p:cNvPr id="385038" name="Straight Arrow Connector 10"/>
          <p:cNvCxnSpPr>
            <a:cxnSpLocks noChangeShapeType="1"/>
          </p:cNvCxnSpPr>
          <p:nvPr/>
        </p:nvCxnSpPr>
        <p:spPr bwMode="auto">
          <a:xfrm rot="16200000" flipH="1">
            <a:off x="5092832"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4" name="Straight Arrow Connector 10"/>
          <p:cNvCxnSpPr>
            <a:cxnSpLocks noChangeShapeType="1"/>
          </p:cNvCxnSpPr>
          <p:nvPr/>
        </p:nvCxnSpPr>
        <p:spPr bwMode="auto">
          <a:xfrm rot="16200000" flipH="1">
            <a:off x="2068498"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5" name="Straight Arrow Connector 10"/>
          <p:cNvCxnSpPr>
            <a:cxnSpLocks noChangeShapeType="1"/>
          </p:cNvCxnSpPr>
          <p:nvPr/>
        </p:nvCxnSpPr>
        <p:spPr bwMode="auto">
          <a:xfrm rot="16200000" flipH="1">
            <a:off x="7901145"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8" name="Conector recto 7"/>
          <p:cNvCxnSpPr/>
          <p:nvPr/>
        </p:nvCxnSpPr>
        <p:spPr>
          <a:xfrm>
            <a:off x="2335188" y="1844824"/>
            <a:ext cx="583264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1362000" y="2348880"/>
            <a:ext cx="1900781"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≥80%/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=0</a:t>
            </a:r>
            <a:endParaRPr lang="es-ES" sz="1600" b="1" dirty="0">
              <a:solidFill>
                <a:srgbClr val="FFFFFF"/>
              </a:solidFill>
              <a:latin typeface="Arial"/>
              <a:cs typeface="Arial"/>
            </a:endParaRPr>
          </a:p>
        </p:txBody>
      </p:sp>
      <p:sp>
        <p:nvSpPr>
          <p:cNvPr id="23" name="TextBox 5"/>
          <p:cNvSpPr>
            <a:spLocks noChangeArrowheads="1"/>
          </p:cNvSpPr>
          <p:nvPr/>
        </p:nvSpPr>
        <p:spPr bwMode="auto">
          <a:xfrm>
            <a:off x="4639444" y="1268776"/>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000000"/>
                </a:solidFill>
                <a:ea typeface="Arial" charset="0"/>
                <a:cs typeface="Arial"/>
              </a:rPr>
              <a:t>Unfit</a:t>
            </a:r>
            <a:endParaRPr lang="en-GB" sz="2800" b="1" dirty="0">
              <a:solidFill>
                <a:srgbClr val="000000"/>
              </a:solidFill>
              <a:ea typeface="Arial" charset="0"/>
              <a:cs typeface="Arial"/>
            </a:endParaRPr>
          </a:p>
        </p:txBody>
      </p:sp>
      <p:sp>
        <p:nvSpPr>
          <p:cNvPr id="26" name="TextBox 5"/>
          <p:cNvSpPr>
            <a:spLocks noChangeArrowheads="1"/>
          </p:cNvSpPr>
          <p:nvPr/>
        </p:nvSpPr>
        <p:spPr bwMode="auto">
          <a:xfrm>
            <a:off x="7663784" y="1268776"/>
            <a:ext cx="1224136"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000000"/>
                </a:solidFill>
                <a:ea typeface="Arial" charset="0"/>
                <a:cs typeface="Arial"/>
              </a:rPr>
              <a:t>Frail</a:t>
            </a:r>
            <a:endParaRPr lang="en-GB" sz="2800" b="1" dirty="0">
              <a:solidFill>
                <a:srgbClr val="000000"/>
              </a:solidFill>
              <a:ea typeface="Arial" charset="0"/>
              <a:cs typeface="Arial"/>
            </a:endParaRPr>
          </a:p>
        </p:txBody>
      </p:sp>
      <p:sp>
        <p:nvSpPr>
          <p:cNvPr id="28" name="CuadroTexto 27"/>
          <p:cNvSpPr txBox="1"/>
          <p:nvPr/>
        </p:nvSpPr>
        <p:spPr>
          <a:xfrm>
            <a:off x="4299865" y="2348880"/>
            <a:ext cx="2146742"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60%-80%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 ≤2</a:t>
            </a:r>
            <a:endParaRPr lang="es-ES" sz="1600" b="1" dirty="0">
              <a:solidFill>
                <a:srgbClr val="FFFFFF"/>
              </a:solidFill>
              <a:latin typeface="Arial"/>
              <a:cs typeface="Arial"/>
            </a:endParaRPr>
          </a:p>
        </p:txBody>
      </p:sp>
      <p:sp>
        <p:nvSpPr>
          <p:cNvPr id="29" name="CuadroTexto 28"/>
          <p:cNvSpPr txBox="1"/>
          <p:nvPr/>
        </p:nvSpPr>
        <p:spPr>
          <a:xfrm>
            <a:off x="7202655" y="2348880"/>
            <a:ext cx="1957788"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&lt; 60%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 &gt;2</a:t>
            </a:r>
            <a:endParaRPr lang="es-ES" sz="1600" b="1" dirty="0">
              <a:solidFill>
                <a:srgbClr val="FFFFFF"/>
              </a:solidFill>
              <a:latin typeface="Arial"/>
              <a:cs typeface="Arial"/>
            </a:endParaRPr>
          </a:p>
        </p:txBody>
      </p:sp>
      <p:sp>
        <p:nvSpPr>
          <p:cNvPr id="3" name="CuadroTexto 2"/>
          <p:cNvSpPr txBox="1"/>
          <p:nvPr/>
        </p:nvSpPr>
        <p:spPr>
          <a:xfrm>
            <a:off x="3343300" y="5392297"/>
            <a:ext cx="4680520" cy="1349087"/>
          </a:xfrm>
          <a:prstGeom prst="rect">
            <a:avLst/>
          </a:prstGeom>
          <a:noFill/>
        </p:spPr>
        <p:txBody>
          <a:bodyPr wrap="square" rtlCol="0">
            <a:spAutoFit/>
          </a:bodyPr>
          <a:lstStyle/>
          <a:p>
            <a:pPr algn="just">
              <a:lnSpc>
                <a:spcPct val="80000"/>
              </a:lnSpc>
            </a:pPr>
            <a:r>
              <a:rPr lang="es-ES" sz="1400" b="1" i="1" dirty="0" err="1" smtClean="0">
                <a:solidFill>
                  <a:srgbClr val="FF8000"/>
                </a:solidFill>
                <a:latin typeface="Arial"/>
                <a:cs typeface="Arial"/>
              </a:rPr>
              <a:t>Bz</a:t>
            </a:r>
            <a:r>
              <a:rPr lang="es-ES" sz="1400" b="1" i="1" dirty="0" smtClean="0">
                <a:solidFill>
                  <a:srgbClr val="FF8000"/>
                </a:solidFill>
                <a:latin typeface="Arial"/>
                <a:cs typeface="Arial"/>
              </a:rPr>
              <a:t> 	</a:t>
            </a:r>
            <a:r>
              <a:rPr lang="es-ES" sz="1400" b="1" i="1" dirty="0" err="1" smtClean="0">
                <a:solidFill>
                  <a:srgbClr val="FFFFFF"/>
                </a:solidFill>
                <a:latin typeface="Arial"/>
                <a:cs typeface="Arial"/>
              </a:rPr>
              <a:t>weekly</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since</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the</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beginning</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Bz</a:t>
            </a:r>
            <a:r>
              <a:rPr lang="es-ES" sz="1400" b="1" i="1" dirty="0" smtClean="0">
                <a:solidFill>
                  <a:srgbClr val="FFFFFF"/>
                </a:solidFill>
                <a:latin typeface="Arial"/>
                <a:cs typeface="Arial"/>
              </a:rPr>
              <a:t> SQ. </a:t>
            </a:r>
          </a:p>
          <a:p>
            <a:pPr algn="just">
              <a:lnSpc>
                <a:spcPct val="80000"/>
              </a:lnSpc>
            </a:pPr>
            <a:r>
              <a:rPr lang="es-ES" sz="1400" b="1" i="1" dirty="0" err="1" smtClean="0">
                <a:solidFill>
                  <a:srgbClr val="FF8000"/>
                </a:solidFill>
                <a:latin typeface="Arial"/>
                <a:cs typeface="Arial"/>
              </a:rPr>
              <a:t>Thal</a:t>
            </a:r>
            <a:r>
              <a:rPr lang="es-ES" sz="1400" b="1" i="1" dirty="0" smtClean="0">
                <a:solidFill>
                  <a:srgbClr val="FF8000"/>
                </a:solidFill>
                <a:latin typeface="Arial"/>
                <a:cs typeface="Arial"/>
              </a:rPr>
              <a:t> 	</a:t>
            </a:r>
            <a:r>
              <a:rPr lang="es-ES" sz="1400" b="1" i="1" dirty="0" smtClean="0">
                <a:solidFill>
                  <a:srgbClr val="FFFFFF"/>
                </a:solidFill>
                <a:latin typeface="Arial"/>
                <a:cs typeface="Arial"/>
              </a:rPr>
              <a:t>doses </a:t>
            </a:r>
            <a:r>
              <a:rPr lang="es-ES" sz="1400" b="1" i="1" dirty="0" err="1" smtClean="0">
                <a:solidFill>
                  <a:srgbClr val="FFFFFF"/>
                </a:solidFill>
                <a:latin typeface="Arial"/>
                <a:cs typeface="Arial"/>
              </a:rPr>
              <a:t>not</a:t>
            </a:r>
            <a:r>
              <a:rPr lang="es-ES" sz="1400" b="1" i="1" dirty="0" smtClean="0">
                <a:solidFill>
                  <a:srgbClr val="FFFFFF"/>
                </a:solidFill>
                <a:latin typeface="Arial"/>
                <a:cs typeface="Arial"/>
              </a:rPr>
              <a:t> superior </a:t>
            </a:r>
            <a:r>
              <a:rPr lang="es-ES" sz="1400" b="1" i="1" dirty="0" err="1" smtClean="0">
                <a:solidFill>
                  <a:srgbClr val="FFFFFF"/>
                </a:solidFill>
                <a:latin typeface="Arial"/>
                <a:cs typeface="Arial"/>
              </a:rPr>
              <a:t>to</a:t>
            </a:r>
            <a:r>
              <a:rPr lang="es-ES" sz="1400" b="1" i="1" dirty="0" smtClean="0">
                <a:solidFill>
                  <a:srgbClr val="FFFFFF"/>
                </a:solidFill>
                <a:latin typeface="Arial"/>
                <a:cs typeface="Arial"/>
              </a:rPr>
              <a:t> 100mg</a:t>
            </a:r>
            <a:r>
              <a:rPr lang="es-ES" sz="1400" b="1" i="1" dirty="0">
                <a:solidFill>
                  <a:srgbClr val="FFFFFF"/>
                </a:solidFill>
                <a:latin typeface="Arial"/>
                <a:cs typeface="Arial"/>
              </a:rPr>
              <a:t>. </a:t>
            </a:r>
            <a:endParaRPr lang="es-ES" sz="1400" b="1" i="1" dirty="0" smtClean="0">
              <a:solidFill>
                <a:srgbClr val="FFFFFF"/>
              </a:solidFill>
              <a:latin typeface="Arial"/>
              <a:cs typeface="Arial"/>
            </a:endParaRPr>
          </a:p>
          <a:p>
            <a:pPr algn="just">
              <a:lnSpc>
                <a:spcPct val="80000"/>
              </a:lnSpc>
            </a:pPr>
            <a:r>
              <a:rPr lang="es-ES" sz="1400" b="1" i="1" dirty="0" err="1">
                <a:solidFill>
                  <a:srgbClr val="FF8000"/>
                </a:solidFill>
                <a:latin typeface="Arial"/>
                <a:cs typeface="Arial"/>
              </a:rPr>
              <a:t>Len</a:t>
            </a:r>
            <a:r>
              <a:rPr lang="es-ES" sz="1400" b="1" i="1" dirty="0">
                <a:solidFill>
                  <a:srgbClr val="FF8000"/>
                </a:solidFill>
                <a:latin typeface="Arial"/>
                <a:cs typeface="Arial"/>
              </a:rPr>
              <a:t> </a:t>
            </a:r>
            <a:r>
              <a:rPr lang="es-ES" sz="1400" b="1" i="1" dirty="0" smtClean="0">
                <a:solidFill>
                  <a:srgbClr val="FF8000"/>
                </a:solidFill>
                <a:latin typeface="Arial"/>
                <a:cs typeface="Arial"/>
              </a:rPr>
              <a:t>	</a:t>
            </a:r>
            <a:r>
              <a:rPr lang="es-ES" sz="1400" b="1" i="1" dirty="0" smtClean="0">
                <a:solidFill>
                  <a:srgbClr val="FFFFFF"/>
                </a:solidFill>
                <a:latin typeface="Arial"/>
                <a:cs typeface="Arial"/>
              </a:rPr>
              <a:t>25 </a:t>
            </a:r>
            <a:r>
              <a:rPr lang="es-ES" sz="1400" b="1" i="1" dirty="0">
                <a:solidFill>
                  <a:srgbClr val="FFFFFF"/>
                </a:solidFill>
                <a:latin typeface="Arial"/>
                <a:cs typeface="Arial"/>
              </a:rPr>
              <a:t>mg </a:t>
            </a:r>
            <a:r>
              <a:rPr lang="es-ES" sz="1400" b="1" i="1" dirty="0" err="1">
                <a:solidFill>
                  <a:srgbClr val="FFFFFF"/>
                </a:solidFill>
                <a:latin typeface="Arial"/>
                <a:cs typeface="Arial"/>
              </a:rPr>
              <a:t>daily</a:t>
            </a:r>
            <a:r>
              <a:rPr lang="es-ES" sz="1400" b="1" i="1" dirty="0">
                <a:solidFill>
                  <a:srgbClr val="FFFFFF"/>
                </a:solidFill>
                <a:latin typeface="Arial"/>
                <a:cs typeface="Arial"/>
              </a:rPr>
              <a:t> in </a:t>
            </a:r>
            <a:r>
              <a:rPr lang="es-ES" sz="1400" b="1" i="1" dirty="0" err="1" smtClean="0">
                <a:solidFill>
                  <a:srgbClr val="FFFFFF"/>
                </a:solidFill>
                <a:latin typeface="Arial"/>
                <a:cs typeface="Arial"/>
              </a:rPr>
              <a:t>Ld</a:t>
            </a:r>
            <a:r>
              <a:rPr lang="es-ES" sz="1400" b="1" i="1" dirty="0" smtClean="0">
                <a:solidFill>
                  <a:srgbClr val="FFFFFF"/>
                </a:solidFill>
                <a:latin typeface="Arial"/>
                <a:cs typeface="Arial"/>
              </a:rPr>
              <a:t>, </a:t>
            </a:r>
            <a:r>
              <a:rPr lang="es-ES" sz="1400" b="1" i="1" dirty="0" err="1">
                <a:solidFill>
                  <a:srgbClr val="FFFFFF"/>
                </a:solidFill>
                <a:latin typeface="Arial"/>
                <a:cs typeface="Arial"/>
              </a:rPr>
              <a:t>but</a:t>
            </a:r>
            <a:r>
              <a:rPr lang="es-ES" sz="1400" b="1" i="1" dirty="0">
                <a:solidFill>
                  <a:srgbClr val="FFFFFF"/>
                </a:solidFill>
                <a:latin typeface="Arial"/>
                <a:cs typeface="Arial"/>
              </a:rPr>
              <a:t> 15 mg in RVD</a:t>
            </a:r>
          </a:p>
          <a:p>
            <a:pPr algn="just">
              <a:lnSpc>
                <a:spcPct val="80000"/>
              </a:lnSpc>
            </a:pPr>
            <a:r>
              <a:rPr lang="es-ES" sz="1400" b="1" i="1" dirty="0" err="1" smtClean="0">
                <a:solidFill>
                  <a:srgbClr val="FF8000"/>
                </a:solidFill>
                <a:latin typeface="Arial"/>
                <a:cs typeface="Arial"/>
              </a:rPr>
              <a:t>Cy</a:t>
            </a:r>
            <a:r>
              <a:rPr lang="es-ES" sz="1400" b="1" i="1" dirty="0" smtClean="0">
                <a:solidFill>
                  <a:srgbClr val="FF8000"/>
                </a:solidFill>
                <a:latin typeface="Arial"/>
                <a:cs typeface="Arial"/>
              </a:rPr>
              <a:t> 	</a:t>
            </a:r>
            <a:r>
              <a:rPr lang="es-ES" sz="1400" b="1" i="1" dirty="0" smtClean="0">
                <a:solidFill>
                  <a:srgbClr val="FFFFFF"/>
                </a:solidFill>
                <a:latin typeface="Arial"/>
                <a:cs typeface="Arial"/>
              </a:rPr>
              <a:t>300 mg/m</a:t>
            </a:r>
            <a:r>
              <a:rPr lang="es-ES" sz="1400" b="1" i="1" baseline="30000" dirty="0" smtClean="0">
                <a:solidFill>
                  <a:srgbClr val="FFFFFF"/>
                </a:solidFill>
                <a:latin typeface="Arial"/>
                <a:cs typeface="Arial"/>
              </a:rPr>
              <a:t>2</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days</a:t>
            </a:r>
            <a:r>
              <a:rPr lang="es-ES" sz="1400" b="1" i="1" dirty="0" smtClean="0">
                <a:solidFill>
                  <a:srgbClr val="FFFFFF"/>
                </a:solidFill>
                <a:latin typeface="Arial"/>
                <a:cs typeface="Arial"/>
              </a:rPr>
              <a:t> 1, 8, 15.</a:t>
            </a:r>
          </a:p>
          <a:p>
            <a:pPr algn="just">
              <a:lnSpc>
                <a:spcPct val="80000"/>
              </a:lnSpc>
            </a:pPr>
            <a:r>
              <a:rPr lang="es-ES" sz="1400" b="1" i="1" dirty="0" err="1" smtClean="0">
                <a:solidFill>
                  <a:srgbClr val="FF8000"/>
                </a:solidFill>
                <a:latin typeface="Arial"/>
                <a:cs typeface="Arial"/>
              </a:rPr>
              <a:t>Melph</a:t>
            </a:r>
            <a:r>
              <a:rPr lang="es-ES" sz="1400" b="1" i="1" dirty="0" smtClean="0">
                <a:solidFill>
                  <a:srgbClr val="FF8000"/>
                </a:solidFill>
                <a:latin typeface="Arial"/>
                <a:cs typeface="Arial"/>
              </a:rPr>
              <a:t> 	</a:t>
            </a:r>
            <a:r>
              <a:rPr lang="es-ES" sz="1400" b="1" i="1" dirty="0" err="1" smtClean="0">
                <a:solidFill>
                  <a:srgbClr val="FFFFFF"/>
                </a:solidFill>
                <a:latin typeface="Arial"/>
                <a:cs typeface="Arial"/>
              </a:rPr>
              <a:t>reduced</a:t>
            </a:r>
            <a:r>
              <a:rPr lang="es-ES" sz="1400" b="1" i="1" dirty="0" smtClean="0">
                <a:solidFill>
                  <a:srgbClr val="FFFFFF"/>
                </a:solidFill>
                <a:latin typeface="Arial"/>
                <a:cs typeface="Arial"/>
              </a:rPr>
              <a:t> doses: 6-7 mg/m</a:t>
            </a:r>
            <a:r>
              <a:rPr lang="es-ES" sz="1400" b="1" i="1" baseline="30000" dirty="0" smtClean="0">
                <a:solidFill>
                  <a:srgbClr val="FFFFFF"/>
                </a:solidFill>
                <a:latin typeface="Arial"/>
                <a:cs typeface="Arial"/>
              </a:rPr>
              <a:t>2</a:t>
            </a:r>
          </a:p>
          <a:p>
            <a:pPr algn="just">
              <a:lnSpc>
                <a:spcPct val="80000"/>
              </a:lnSpc>
            </a:pPr>
            <a:r>
              <a:rPr lang="es-ES" sz="1400" b="1" i="1" dirty="0" err="1" smtClean="0">
                <a:solidFill>
                  <a:srgbClr val="FF8000"/>
                </a:solidFill>
                <a:latin typeface="Arial"/>
                <a:cs typeface="Arial"/>
              </a:rPr>
              <a:t>Dex</a:t>
            </a:r>
            <a:r>
              <a:rPr lang="es-ES" sz="1400" b="1" i="1" dirty="0" smtClean="0">
                <a:solidFill>
                  <a:srgbClr val="FF8000"/>
                </a:solidFill>
                <a:latin typeface="Arial"/>
                <a:cs typeface="Arial"/>
              </a:rPr>
              <a:t> </a:t>
            </a:r>
            <a:r>
              <a:rPr lang="es-ES" sz="1400" b="1" i="1" dirty="0">
                <a:solidFill>
                  <a:srgbClr val="FFFFFF"/>
                </a:solidFill>
                <a:latin typeface="Arial"/>
                <a:cs typeface="Arial"/>
              </a:rPr>
              <a:t>	</a:t>
            </a:r>
            <a:r>
              <a:rPr lang="es-ES" sz="1400" b="1" i="1" dirty="0" err="1" smtClean="0">
                <a:solidFill>
                  <a:srgbClr val="FFFFFF"/>
                </a:solidFill>
                <a:latin typeface="Arial"/>
                <a:cs typeface="Arial"/>
              </a:rPr>
              <a:t>reduced</a:t>
            </a:r>
            <a:r>
              <a:rPr lang="es-ES" sz="1400" b="1" i="1" dirty="0" smtClean="0">
                <a:solidFill>
                  <a:srgbClr val="FFFFFF"/>
                </a:solidFill>
                <a:latin typeface="Arial"/>
                <a:cs typeface="Arial"/>
              </a:rPr>
              <a:t> doses: 20 mg </a:t>
            </a:r>
            <a:r>
              <a:rPr lang="es-ES" sz="1400" b="1" i="1" dirty="0" err="1" smtClean="0">
                <a:solidFill>
                  <a:srgbClr val="FFFFFF"/>
                </a:solidFill>
                <a:latin typeface="Arial"/>
                <a:cs typeface="Arial"/>
              </a:rPr>
              <a:t>weekly</a:t>
            </a:r>
            <a:endParaRPr lang="es-ES" sz="1400" b="1" i="1" dirty="0" smtClean="0">
              <a:solidFill>
                <a:srgbClr val="FFFFFF"/>
              </a:solidFill>
              <a:latin typeface="Arial"/>
              <a:cs typeface="Arial"/>
            </a:endParaRPr>
          </a:p>
        </p:txBody>
      </p:sp>
      <p:cxnSp>
        <p:nvCxnSpPr>
          <p:cNvPr id="31" name="Straight Arrow Connector 10"/>
          <p:cNvCxnSpPr>
            <a:cxnSpLocks noChangeShapeType="1"/>
          </p:cNvCxnSpPr>
          <p:nvPr/>
        </p:nvCxnSpPr>
        <p:spPr bwMode="auto">
          <a:xfrm rot="16200000" flipH="1">
            <a:off x="4166254" y="3201333"/>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32" name="Straight Arrow Connector 10"/>
          <p:cNvCxnSpPr>
            <a:cxnSpLocks noChangeShapeType="1"/>
          </p:cNvCxnSpPr>
          <p:nvPr/>
        </p:nvCxnSpPr>
        <p:spPr bwMode="auto">
          <a:xfrm rot="16200000" flipH="1">
            <a:off x="6038462" y="3201334"/>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sp>
        <p:nvSpPr>
          <p:cNvPr id="33" name="TextBox 5"/>
          <p:cNvSpPr>
            <a:spLocks noChangeArrowheads="1"/>
          </p:cNvSpPr>
          <p:nvPr/>
        </p:nvSpPr>
        <p:spPr bwMode="auto">
          <a:xfrm>
            <a:off x="3415308" y="3520207"/>
            <a:ext cx="1944216" cy="602718"/>
          </a:xfrm>
          <a:prstGeom prst="roundRect">
            <a:avLst>
              <a:gd name="adj" fmla="val 16667"/>
            </a:avLst>
          </a:prstGeom>
          <a:noFill/>
          <a:ln w="9525">
            <a:solidFill>
              <a:srgbClr val="FFFF00"/>
            </a:solid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1800" b="1" dirty="0" err="1" smtClean="0">
                <a:solidFill>
                  <a:srgbClr val="FFFF00"/>
                </a:solidFill>
                <a:ea typeface="Arial" charset="0"/>
                <a:cs typeface="Arial"/>
              </a:rPr>
              <a:t>Alkylator</a:t>
            </a:r>
            <a:r>
              <a:rPr lang="en-GB" sz="1800" b="1" dirty="0" smtClean="0">
                <a:solidFill>
                  <a:srgbClr val="FFFF00"/>
                </a:solidFill>
                <a:ea typeface="Arial" charset="0"/>
                <a:cs typeface="Arial"/>
              </a:rPr>
              <a:t>-based comb</a:t>
            </a:r>
            <a:endParaRPr lang="en-GB" sz="1800" b="1" dirty="0">
              <a:solidFill>
                <a:srgbClr val="FFFF00"/>
              </a:solidFill>
              <a:ea typeface="Arial" charset="0"/>
              <a:cs typeface="Arial"/>
            </a:endParaRPr>
          </a:p>
        </p:txBody>
      </p:sp>
      <p:sp>
        <p:nvSpPr>
          <p:cNvPr id="34" name="TextBox 5"/>
          <p:cNvSpPr>
            <a:spLocks noChangeArrowheads="1"/>
          </p:cNvSpPr>
          <p:nvPr/>
        </p:nvSpPr>
        <p:spPr bwMode="auto">
          <a:xfrm>
            <a:off x="3415308" y="4240287"/>
            <a:ext cx="1944216" cy="970478"/>
          </a:xfrm>
          <a:prstGeom prst="roundRect">
            <a:avLst>
              <a:gd name="adj" fmla="val 16667"/>
            </a:avLst>
          </a:prstGeom>
          <a:solidFill>
            <a:srgbClr val="0000FF"/>
          </a:solidFill>
          <a:ln w="9525">
            <a:noFill/>
            <a:round/>
            <a:headEnd/>
            <a:tailEnd/>
          </a:ln>
        </p:spPr>
        <p:txBody>
          <a:bodyPr wrap="square">
            <a:spAutoFit/>
          </a:bodyPr>
          <a:lstStyle/>
          <a:p>
            <a:pPr eaLnBrk="1" hangingPunct="1">
              <a:lnSpc>
                <a:spcPct val="80000"/>
              </a:lnSpc>
              <a:buClr>
                <a:srgbClr val="9970FE"/>
              </a:buClr>
              <a:buSzPct val="75000"/>
              <a:defRPr/>
            </a:pPr>
            <a:r>
              <a:rPr lang="en-GB" sz="1800" b="1" dirty="0" smtClean="0">
                <a:solidFill>
                  <a:srgbClr val="FFFF00"/>
                </a:solidFill>
                <a:ea typeface="Arial" charset="0"/>
                <a:cs typeface="Arial"/>
              </a:rPr>
              <a:t>MPT </a:t>
            </a:r>
          </a:p>
          <a:p>
            <a:pPr eaLnBrk="1" hangingPunct="1">
              <a:lnSpc>
                <a:spcPct val="80000"/>
              </a:lnSpc>
              <a:buClr>
                <a:srgbClr val="9970FE"/>
              </a:buClr>
              <a:buSzPct val="75000"/>
              <a:defRPr/>
            </a:pPr>
            <a:r>
              <a:rPr lang="en-GB" sz="1800" b="1" dirty="0" smtClean="0">
                <a:solidFill>
                  <a:srgbClr val="FFFF00"/>
                </a:solidFill>
                <a:ea typeface="Arial" charset="0"/>
              </a:rPr>
              <a:t>VMP  </a:t>
            </a:r>
            <a:endParaRPr lang="en-GB" sz="1800" b="1" dirty="0" smtClean="0">
              <a:solidFill>
                <a:srgbClr val="FFFF00"/>
              </a:solidFill>
              <a:ea typeface="Arial" charset="0"/>
              <a:cs typeface="Arial"/>
            </a:endParaRPr>
          </a:p>
          <a:p>
            <a:pPr eaLnBrk="1" hangingPunct="1">
              <a:lnSpc>
                <a:spcPct val="80000"/>
              </a:lnSpc>
              <a:buClr>
                <a:srgbClr val="9970FE"/>
              </a:buClr>
              <a:buSzPct val="75000"/>
              <a:defRPr/>
            </a:pPr>
            <a:r>
              <a:rPr lang="en-GB" sz="1800" b="1" dirty="0" err="1" smtClean="0">
                <a:solidFill>
                  <a:srgbClr val="00FFFF"/>
                </a:solidFill>
                <a:ea typeface="Arial" charset="0"/>
                <a:cs typeface="Arial"/>
              </a:rPr>
              <a:t>CyBorD</a:t>
            </a:r>
            <a:r>
              <a:rPr lang="en-GB" sz="1800" b="1" dirty="0" smtClean="0">
                <a:solidFill>
                  <a:srgbClr val="00FFFF"/>
                </a:solidFill>
                <a:ea typeface="Arial" charset="0"/>
                <a:cs typeface="Arial"/>
              </a:rPr>
              <a:t> </a:t>
            </a:r>
          </a:p>
        </p:txBody>
      </p:sp>
      <p:sp>
        <p:nvSpPr>
          <p:cNvPr id="35" name="TextBox 5"/>
          <p:cNvSpPr>
            <a:spLocks noChangeArrowheads="1"/>
          </p:cNvSpPr>
          <p:nvPr/>
        </p:nvSpPr>
        <p:spPr bwMode="auto">
          <a:xfrm>
            <a:off x="5791572" y="3520207"/>
            <a:ext cx="1944216" cy="602718"/>
          </a:xfrm>
          <a:prstGeom prst="roundRect">
            <a:avLst>
              <a:gd name="adj" fmla="val 16667"/>
            </a:avLst>
          </a:prstGeom>
          <a:noFill/>
          <a:ln w="9525">
            <a:solidFill>
              <a:srgbClr val="FFFF00"/>
            </a:solid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1800" b="1" dirty="0" smtClean="0">
                <a:solidFill>
                  <a:srgbClr val="FFFF00"/>
                </a:solidFill>
                <a:ea typeface="Arial" charset="0"/>
                <a:cs typeface="Arial"/>
              </a:rPr>
              <a:t>Non </a:t>
            </a:r>
            <a:r>
              <a:rPr lang="en-GB" sz="1800" b="1" dirty="0" err="1" smtClean="0">
                <a:solidFill>
                  <a:srgbClr val="FFFF00"/>
                </a:solidFill>
                <a:ea typeface="Arial" charset="0"/>
                <a:cs typeface="Arial"/>
              </a:rPr>
              <a:t>Alkylator</a:t>
            </a:r>
            <a:r>
              <a:rPr lang="en-GB" sz="1800" b="1" dirty="0" smtClean="0">
                <a:solidFill>
                  <a:srgbClr val="FFFF00"/>
                </a:solidFill>
                <a:ea typeface="Arial" charset="0"/>
                <a:cs typeface="Arial"/>
              </a:rPr>
              <a:t>-based comb</a:t>
            </a:r>
            <a:endParaRPr lang="en-GB" sz="1800" b="1" dirty="0">
              <a:solidFill>
                <a:srgbClr val="FFFF00"/>
              </a:solidFill>
              <a:ea typeface="Arial" charset="0"/>
              <a:cs typeface="Arial"/>
            </a:endParaRPr>
          </a:p>
        </p:txBody>
      </p:sp>
      <p:sp>
        <p:nvSpPr>
          <p:cNvPr id="36" name="TextBox 5"/>
          <p:cNvSpPr>
            <a:spLocks noChangeArrowheads="1"/>
          </p:cNvSpPr>
          <p:nvPr/>
        </p:nvSpPr>
        <p:spPr bwMode="auto">
          <a:xfrm>
            <a:off x="5791572" y="4240287"/>
            <a:ext cx="2160240" cy="970478"/>
          </a:xfrm>
          <a:prstGeom prst="roundRect">
            <a:avLst>
              <a:gd name="adj" fmla="val 16667"/>
            </a:avLst>
          </a:prstGeom>
          <a:solidFill>
            <a:srgbClr val="0000FF"/>
          </a:solidFill>
          <a:ln w="9525">
            <a:noFill/>
            <a:round/>
            <a:headEnd/>
            <a:tailEnd/>
          </a:ln>
        </p:spPr>
        <p:txBody>
          <a:bodyPr wrap="square">
            <a:spAutoFit/>
          </a:bodyPr>
          <a:lstStyle/>
          <a:p>
            <a:pPr eaLnBrk="1" hangingPunct="1">
              <a:lnSpc>
                <a:spcPct val="80000"/>
              </a:lnSpc>
              <a:buClr>
                <a:srgbClr val="9970FE"/>
              </a:buClr>
              <a:buSzPct val="75000"/>
              <a:defRPr/>
            </a:pPr>
            <a:r>
              <a:rPr lang="en-GB" sz="1800" b="1" dirty="0" smtClean="0">
                <a:solidFill>
                  <a:srgbClr val="00FFFF"/>
                </a:solidFill>
                <a:ea typeface="Arial" charset="0"/>
                <a:cs typeface="Arial"/>
              </a:rPr>
              <a:t>VTP/</a:t>
            </a:r>
            <a:r>
              <a:rPr lang="en-GB" sz="1800" b="1" dirty="0" err="1" smtClean="0">
                <a:solidFill>
                  <a:srgbClr val="00FFFF"/>
                </a:solidFill>
                <a:ea typeface="Arial" charset="0"/>
                <a:cs typeface="Arial"/>
              </a:rPr>
              <a:t>Vd</a:t>
            </a:r>
            <a:r>
              <a:rPr lang="en-GB" sz="1800" b="1" dirty="0" smtClean="0">
                <a:solidFill>
                  <a:srgbClr val="00FFFF"/>
                </a:solidFill>
                <a:ea typeface="Arial" charset="0"/>
                <a:cs typeface="Arial"/>
              </a:rPr>
              <a:t> </a:t>
            </a:r>
          </a:p>
          <a:p>
            <a:pPr eaLnBrk="1" hangingPunct="1">
              <a:lnSpc>
                <a:spcPct val="80000"/>
              </a:lnSpc>
              <a:buClr>
                <a:srgbClr val="9970FE"/>
              </a:buClr>
              <a:buSzPct val="75000"/>
              <a:defRPr/>
            </a:pPr>
            <a:r>
              <a:rPr lang="en-GB" sz="1800" b="1" dirty="0" smtClean="0">
                <a:solidFill>
                  <a:srgbClr val="00FFFF"/>
                </a:solidFill>
                <a:ea typeface="Arial" charset="0"/>
                <a:cs typeface="Arial"/>
              </a:rPr>
              <a:t>RVD x9c</a:t>
            </a:r>
          </a:p>
          <a:p>
            <a:pPr eaLnBrk="1" hangingPunct="1">
              <a:lnSpc>
                <a:spcPct val="80000"/>
              </a:lnSpc>
              <a:buClr>
                <a:srgbClr val="9970FE"/>
              </a:buClr>
              <a:buSzPct val="75000"/>
              <a:defRPr/>
            </a:pPr>
            <a:r>
              <a:rPr lang="en-GB" sz="1800" b="1" dirty="0" err="1" smtClean="0">
                <a:solidFill>
                  <a:srgbClr val="FFFF00"/>
                </a:solidFill>
                <a:ea typeface="Arial" charset="0"/>
                <a:cs typeface="Arial"/>
              </a:rPr>
              <a:t>Ld</a:t>
            </a:r>
            <a:r>
              <a:rPr lang="en-GB" sz="1800" b="1" dirty="0" smtClean="0">
                <a:solidFill>
                  <a:srgbClr val="FFFF00"/>
                </a:solidFill>
                <a:ea typeface="Arial" charset="0"/>
                <a:cs typeface="Arial"/>
              </a:rPr>
              <a:t> until DP</a:t>
            </a:r>
          </a:p>
        </p:txBody>
      </p:sp>
      <p:cxnSp>
        <p:nvCxnSpPr>
          <p:cNvPr id="37" name="Conector recto 36"/>
          <p:cNvCxnSpPr/>
          <p:nvPr/>
        </p:nvCxnSpPr>
        <p:spPr>
          <a:xfrm>
            <a:off x="4423424" y="2944143"/>
            <a:ext cx="187220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ector recto 26"/>
          <p:cNvCxnSpPr/>
          <p:nvPr/>
        </p:nvCxnSpPr>
        <p:spPr>
          <a:xfrm>
            <a:off x="0" y="5301208"/>
            <a:ext cx="10287000"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18"/>
          <p:cNvSpPr>
            <a:spLocks noChangeArrowheads="1"/>
          </p:cNvSpPr>
          <p:nvPr/>
        </p:nvSpPr>
        <p:spPr bwMode="auto">
          <a:xfrm>
            <a:off x="2223" y="21"/>
            <a:ext cx="10287000" cy="836707"/>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s-ES_tradnl" sz="3200" b="1">
              <a:solidFill>
                <a:srgbClr val="FFFFFF"/>
              </a:solidFill>
              <a:latin typeface="Times New Roman" charset="0"/>
              <a:cs typeface="Arial" charset="0"/>
            </a:endParaRPr>
          </a:p>
        </p:txBody>
      </p:sp>
      <p:sp>
        <p:nvSpPr>
          <p:cNvPr id="38" name="Rectangle 2"/>
          <p:cNvSpPr>
            <a:spLocks noChangeArrowheads="1"/>
          </p:cNvSpPr>
          <p:nvPr/>
        </p:nvSpPr>
        <p:spPr bwMode="auto">
          <a:xfrm>
            <a:off x="463040" y="116636"/>
            <a:ext cx="9431337"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0"/>
              </a:spcBef>
            </a:pPr>
            <a:r>
              <a:rPr lang="en-GB" sz="3200" b="1" dirty="0" smtClean="0">
                <a:solidFill>
                  <a:srgbClr val="FFFF00"/>
                </a:solidFill>
                <a:cs typeface="Arial" charset="0"/>
              </a:rPr>
              <a:t>Options for elderly patients</a:t>
            </a:r>
            <a:endParaRPr lang="en-GB" sz="3200" b="1" dirty="0">
              <a:solidFill>
                <a:srgbClr val="FFFF00"/>
              </a:solidFill>
              <a:cs typeface="Arial" charset="0"/>
            </a:endParaRPr>
          </a:p>
        </p:txBody>
      </p:sp>
      <p:sp>
        <p:nvSpPr>
          <p:cNvPr id="39" name="Line 19"/>
          <p:cNvSpPr>
            <a:spLocks noChangeShapeType="1"/>
          </p:cNvSpPr>
          <p:nvPr/>
        </p:nvSpPr>
        <p:spPr bwMode="auto">
          <a:xfrm>
            <a:off x="0" y="836712"/>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a:lstStyle/>
          <a:p>
            <a:pPr algn="ctr"/>
            <a:endParaRPr lang="es-ES" sz="3200" b="1">
              <a:solidFill>
                <a:srgbClr val="FFFFFF"/>
              </a:solidFill>
              <a:latin typeface="Times New Roman" charset="0"/>
            </a:endParaRPr>
          </a:p>
        </p:txBody>
      </p:sp>
    </p:spTree>
    <p:extLst>
      <p:ext uri="{BB962C8B-B14F-4D97-AF65-F5344CB8AC3E}">
        <p14:creationId xmlns:p14="http://schemas.microsoft.com/office/powerpoint/2010/main" val="2014946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08101" y="444500"/>
            <a:ext cx="7670800" cy="5969000"/>
          </a:xfrm>
          <a:prstGeom prst="rect">
            <a:avLst/>
          </a:prstGeom>
        </p:spPr>
      </p:pic>
      <p:sp>
        <p:nvSpPr>
          <p:cNvPr id="5" name="Text Box 8"/>
          <p:cNvSpPr txBox="1">
            <a:spLocks noChangeArrowheads="1"/>
          </p:cNvSpPr>
          <p:nvPr/>
        </p:nvSpPr>
        <p:spPr bwMode="auto">
          <a:xfrm>
            <a:off x="6539698" y="6581011"/>
            <a:ext cx="374730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20000"/>
              </a:spcBef>
              <a:spcAft>
                <a:spcPct val="0"/>
              </a:spcAft>
              <a:defRPr sz="2000">
                <a:solidFill>
                  <a:schemeClr val="tx1"/>
                </a:solidFill>
                <a:latin typeface="Arial" charset="0"/>
                <a:ea typeface="ＭＳ Ｐゴシック" charset="0"/>
              </a:defRPr>
            </a:lvl6pPr>
            <a:lvl7pPr marL="914400" eaLnBrk="0" fontAlgn="base" hangingPunct="0">
              <a:spcBef>
                <a:spcPct val="20000"/>
              </a:spcBef>
              <a:spcAft>
                <a:spcPct val="0"/>
              </a:spcAft>
              <a:defRPr sz="2000">
                <a:solidFill>
                  <a:schemeClr val="tx1"/>
                </a:solidFill>
                <a:latin typeface="Arial" charset="0"/>
                <a:ea typeface="ＭＳ Ｐゴシック" charset="0"/>
              </a:defRPr>
            </a:lvl7pPr>
            <a:lvl8pPr marL="1371600" eaLnBrk="0" fontAlgn="base" hangingPunct="0">
              <a:spcBef>
                <a:spcPct val="20000"/>
              </a:spcBef>
              <a:spcAft>
                <a:spcPct val="0"/>
              </a:spcAft>
              <a:defRPr sz="2000">
                <a:solidFill>
                  <a:schemeClr val="tx1"/>
                </a:solidFill>
                <a:latin typeface="Arial" charset="0"/>
                <a:ea typeface="ＭＳ Ｐゴシック" charset="0"/>
              </a:defRPr>
            </a:lvl8pPr>
            <a:lvl9pPr marL="1828800" eaLnBrk="0" fontAlgn="base" hangingPunct="0">
              <a:spcBef>
                <a:spcPct val="20000"/>
              </a:spcBef>
              <a:spcAft>
                <a:spcPct val="0"/>
              </a:spcAft>
              <a:defRPr sz="2000">
                <a:solidFill>
                  <a:schemeClr val="tx1"/>
                </a:solidFill>
                <a:latin typeface="Arial" charset="0"/>
                <a:ea typeface="ＭＳ Ｐゴシック" charset="0"/>
              </a:defRPr>
            </a:lvl9pPr>
          </a:lstStyle>
          <a:p>
            <a:r>
              <a:rPr lang="es-ES" sz="1200" i="1" dirty="0" err="1" smtClean="0"/>
              <a:t>Rajkumar</a:t>
            </a:r>
            <a:r>
              <a:rPr lang="es-ES" sz="1200" i="1" dirty="0" smtClean="0"/>
              <a:t> et al. </a:t>
            </a:r>
            <a:r>
              <a:rPr lang="es-ES" sz="1200" i="1" dirty="0" err="1" smtClean="0"/>
              <a:t>Lancet</a:t>
            </a:r>
            <a:r>
              <a:rPr lang="es-ES" sz="1200" i="1" dirty="0" smtClean="0"/>
              <a:t> </a:t>
            </a:r>
            <a:r>
              <a:rPr lang="es-ES" sz="1200" i="1" dirty="0" err="1" smtClean="0"/>
              <a:t>Oncology</a:t>
            </a:r>
            <a:r>
              <a:rPr lang="es-ES" sz="1200" i="1" dirty="0" smtClean="0"/>
              <a:t> 2014; 15: e538-48</a:t>
            </a:r>
            <a:endParaRPr lang="es-ES" sz="1200" i="1" dirty="0"/>
          </a:p>
        </p:txBody>
      </p:sp>
      <p:sp>
        <p:nvSpPr>
          <p:cNvPr id="6" name="Rectángulo 5"/>
          <p:cNvSpPr/>
          <p:nvPr/>
        </p:nvSpPr>
        <p:spPr bwMode="auto">
          <a:xfrm>
            <a:off x="1831133" y="5157192"/>
            <a:ext cx="6840761" cy="115212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s-ES" sz="2000" b="0" i="0" u="none" strike="noStrike" cap="none" normalizeH="0" baseline="0">
              <a:ln>
                <a:noFill/>
              </a:ln>
              <a:solidFill>
                <a:schemeClr val="tx1"/>
              </a:solidFill>
              <a:effectLst/>
              <a:latin typeface="Arial" charset="0"/>
            </a:endParaRPr>
          </a:p>
        </p:txBody>
      </p:sp>
      <p:sp>
        <p:nvSpPr>
          <p:cNvPr id="7" name="Rectángulo 6"/>
          <p:cNvSpPr/>
          <p:nvPr/>
        </p:nvSpPr>
        <p:spPr bwMode="auto">
          <a:xfrm>
            <a:off x="1327076" y="1268760"/>
            <a:ext cx="3456384" cy="3600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s-ES" sz="2000" b="0" i="0" u="none" strike="noStrike" cap="none" normalizeH="0" baseline="0">
              <a:ln>
                <a:noFill/>
              </a:ln>
              <a:solidFill>
                <a:schemeClr val="tx1"/>
              </a:solidFill>
              <a:effectLst/>
              <a:latin typeface="Arial" charset="0"/>
            </a:endParaRPr>
          </a:p>
        </p:txBody>
      </p:sp>
      <p:cxnSp>
        <p:nvCxnSpPr>
          <p:cNvPr id="9" name="Conector curvado 8"/>
          <p:cNvCxnSpPr>
            <a:stCxn id="7" idx="1"/>
          </p:cNvCxnSpPr>
          <p:nvPr/>
        </p:nvCxnSpPr>
        <p:spPr bwMode="auto">
          <a:xfrm rot="10800000" flipH="1" flipV="1">
            <a:off x="1327081" y="1448780"/>
            <a:ext cx="432048" cy="3996444"/>
          </a:xfrm>
          <a:prstGeom prst="curvedConnector4">
            <a:avLst>
              <a:gd name="adj1" fmla="val -52911"/>
              <a:gd name="adj2" fmla="val 52252"/>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687220104"/>
      </p:ext>
    </p:extLst>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3469" name="TextBox 5"/>
          <p:cNvSpPr>
            <a:spLocks noChangeArrowheads="1"/>
          </p:cNvSpPr>
          <p:nvPr/>
        </p:nvSpPr>
        <p:spPr bwMode="auto">
          <a:xfrm>
            <a:off x="1307419" y="1268775"/>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000000"/>
                </a:solidFill>
                <a:ea typeface="Arial" charset="0"/>
                <a:cs typeface="Arial"/>
              </a:rPr>
              <a:t>Fit</a:t>
            </a:r>
            <a:endParaRPr lang="en-GB" sz="2800" b="1" dirty="0">
              <a:solidFill>
                <a:srgbClr val="000000"/>
              </a:solidFill>
              <a:ea typeface="Arial" charset="0"/>
              <a:cs typeface="Arial"/>
            </a:endParaRPr>
          </a:p>
        </p:txBody>
      </p:sp>
      <p:cxnSp>
        <p:nvCxnSpPr>
          <p:cNvPr id="385038" name="Straight Arrow Connector 10"/>
          <p:cNvCxnSpPr>
            <a:cxnSpLocks noChangeShapeType="1"/>
          </p:cNvCxnSpPr>
          <p:nvPr/>
        </p:nvCxnSpPr>
        <p:spPr bwMode="auto">
          <a:xfrm rot="16200000" flipH="1">
            <a:off x="4785137"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4" name="Straight Arrow Connector 10"/>
          <p:cNvCxnSpPr>
            <a:cxnSpLocks noChangeShapeType="1"/>
          </p:cNvCxnSpPr>
          <p:nvPr/>
        </p:nvCxnSpPr>
        <p:spPr bwMode="auto">
          <a:xfrm rot="16200000" flipH="1">
            <a:off x="1760804"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25" name="Straight Arrow Connector 10"/>
          <p:cNvCxnSpPr>
            <a:cxnSpLocks noChangeShapeType="1"/>
          </p:cNvCxnSpPr>
          <p:nvPr/>
        </p:nvCxnSpPr>
        <p:spPr bwMode="auto">
          <a:xfrm rot="16200000" flipH="1">
            <a:off x="7593450" y="2102016"/>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8" name="Conector recto 7"/>
          <p:cNvCxnSpPr/>
          <p:nvPr/>
        </p:nvCxnSpPr>
        <p:spPr>
          <a:xfrm>
            <a:off x="2027493" y="1844824"/>
            <a:ext cx="583264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1054306" y="2348880"/>
            <a:ext cx="1900781"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≥80%/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=0</a:t>
            </a:r>
            <a:endParaRPr lang="es-ES" sz="1600" b="1" dirty="0">
              <a:solidFill>
                <a:srgbClr val="FFFFFF"/>
              </a:solidFill>
              <a:latin typeface="Arial"/>
              <a:cs typeface="Arial"/>
            </a:endParaRPr>
          </a:p>
        </p:txBody>
      </p:sp>
      <p:sp>
        <p:nvSpPr>
          <p:cNvPr id="23" name="TextBox 5"/>
          <p:cNvSpPr>
            <a:spLocks noChangeArrowheads="1"/>
          </p:cNvSpPr>
          <p:nvPr/>
        </p:nvSpPr>
        <p:spPr bwMode="auto">
          <a:xfrm>
            <a:off x="4331752" y="1268776"/>
            <a:ext cx="1512168"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000000"/>
                </a:solidFill>
                <a:ea typeface="Arial" charset="0"/>
                <a:cs typeface="Arial"/>
              </a:rPr>
              <a:t>Unfit</a:t>
            </a:r>
            <a:endParaRPr lang="en-GB" sz="2800" b="1" dirty="0">
              <a:solidFill>
                <a:srgbClr val="000000"/>
              </a:solidFill>
              <a:ea typeface="Arial" charset="0"/>
              <a:cs typeface="Arial"/>
            </a:endParaRPr>
          </a:p>
        </p:txBody>
      </p:sp>
      <p:sp>
        <p:nvSpPr>
          <p:cNvPr id="26" name="TextBox 5"/>
          <p:cNvSpPr>
            <a:spLocks noChangeArrowheads="1"/>
          </p:cNvSpPr>
          <p:nvPr/>
        </p:nvSpPr>
        <p:spPr bwMode="auto">
          <a:xfrm>
            <a:off x="7356085" y="1268776"/>
            <a:ext cx="1224136" cy="499427"/>
          </a:xfrm>
          <a:prstGeom prst="roundRect">
            <a:avLst>
              <a:gd name="adj" fmla="val 16667"/>
            </a:avLst>
          </a:prstGeom>
          <a:solidFill>
            <a:schemeClr val="bg2">
              <a:lumMod val="60000"/>
              <a:lumOff val="40000"/>
            </a:schemeClr>
          </a:solidFill>
          <a:ln w="9525">
            <a:no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2800" b="1" dirty="0" smtClean="0">
                <a:solidFill>
                  <a:srgbClr val="000000"/>
                </a:solidFill>
                <a:ea typeface="Arial" charset="0"/>
                <a:cs typeface="Arial"/>
              </a:rPr>
              <a:t>Frail</a:t>
            </a:r>
            <a:endParaRPr lang="en-GB" sz="2800" b="1" dirty="0">
              <a:solidFill>
                <a:srgbClr val="000000"/>
              </a:solidFill>
              <a:ea typeface="Arial" charset="0"/>
              <a:cs typeface="Arial"/>
            </a:endParaRPr>
          </a:p>
        </p:txBody>
      </p:sp>
      <p:sp>
        <p:nvSpPr>
          <p:cNvPr id="28" name="CuadroTexto 27"/>
          <p:cNvSpPr txBox="1"/>
          <p:nvPr/>
        </p:nvSpPr>
        <p:spPr>
          <a:xfrm>
            <a:off x="3992172" y="2348880"/>
            <a:ext cx="2146742"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60%-80%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 ≤2</a:t>
            </a:r>
            <a:endParaRPr lang="es-ES" sz="1600" b="1" dirty="0">
              <a:solidFill>
                <a:srgbClr val="FFFFFF"/>
              </a:solidFill>
              <a:latin typeface="Arial"/>
              <a:cs typeface="Arial"/>
            </a:endParaRPr>
          </a:p>
        </p:txBody>
      </p:sp>
      <p:sp>
        <p:nvSpPr>
          <p:cNvPr id="29" name="CuadroTexto 28"/>
          <p:cNvSpPr txBox="1"/>
          <p:nvPr/>
        </p:nvSpPr>
        <p:spPr>
          <a:xfrm>
            <a:off x="6894960" y="2348880"/>
            <a:ext cx="1957788" cy="498598"/>
          </a:xfrm>
          <a:prstGeom prst="rect">
            <a:avLst/>
          </a:prstGeom>
          <a:noFill/>
        </p:spPr>
        <p:txBody>
          <a:bodyPr wrap="none" rtlCol="0">
            <a:spAutoFit/>
          </a:bodyPr>
          <a:lstStyle/>
          <a:p>
            <a:pPr algn="ctr">
              <a:lnSpc>
                <a:spcPct val="70000"/>
              </a:lnSpc>
            </a:pPr>
            <a:r>
              <a:rPr lang="es-ES" sz="1600" b="1" dirty="0" err="1" smtClean="0">
                <a:solidFill>
                  <a:srgbClr val="FFFFFF"/>
                </a:solidFill>
                <a:latin typeface="Arial"/>
                <a:cs typeface="Arial"/>
              </a:rPr>
              <a:t>Karnofsky</a:t>
            </a:r>
            <a:r>
              <a:rPr lang="es-ES" sz="1600" b="1" dirty="0" smtClean="0">
                <a:solidFill>
                  <a:srgbClr val="FFFFFF"/>
                </a:solidFill>
                <a:latin typeface="Arial"/>
                <a:cs typeface="Arial"/>
              </a:rPr>
              <a:t> &lt; 60%</a:t>
            </a:r>
          </a:p>
          <a:p>
            <a:pPr algn="ctr">
              <a:lnSpc>
                <a:spcPct val="70000"/>
              </a:lnSpc>
            </a:pPr>
            <a:r>
              <a:rPr lang="es-ES" sz="1600" b="1" dirty="0" err="1" smtClean="0">
                <a:solidFill>
                  <a:srgbClr val="FFFFFF"/>
                </a:solidFill>
                <a:latin typeface="Arial"/>
                <a:cs typeface="Arial"/>
              </a:rPr>
              <a:t>Charlson</a:t>
            </a:r>
            <a:r>
              <a:rPr lang="es-ES" sz="1600" b="1" dirty="0" smtClean="0">
                <a:solidFill>
                  <a:srgbClr val="FFFFFF"/>
                </a:solidFill>
                <a:latin typeface="Arial"/>
                <a:cs typeface="Arial"/>
              </a:rPr>
              <a:t> </a:t>
            </a:r>
            <a:r>
              <a:rPr lang="es-ES" sz="1600" b="1" dirty="0" err="1" smtClean="0">
                <a:solidFill>
                  <a:srgbClr val="FFFFFF"/>
                </a:solidFill>
                <a:latin typeface="Arial"/>
                <a:cs typeface="Arial"/>
              </a:rPr>
              <a:t>index</a:t>
            </a:r>
            <a:r>
              <a:rPr lang="es-ES" sz="1600" b="1" dirty="0" smtClean="0">
                <a:solidFill>
                  <a:srgbClr val="FFFFFF"/>
                </a:solidFill>
                <a:latin typeface="Arial"/>
                <a:cs typeface="Arial"/>
              </a:rPr>
              <a:t> &gt;2</a:t>
            </a:r>
            <a:endParaRPr lang="es-ES" sz="1600" b="1" dirty="0">
              <a:solidFill>
                <a:srgbClr val="FFFFFF"/>
              </a:solidFill>
              <a:latin typeface="Arial"/>
              <a:cs typeface="Arial"/>
            </a:endParaRPr>
          </a:p>
        </p:txBody>
      </p:sp>
      <p:sp>
        <p:nvSpPr>
          <p:cNvPr id="3" name="CuadroTexto 2"/>
          <p:cNvSpPr txBox="1"/>
          <p:nvPr/>
        </p:nvSpPr>
        <p:spPr>
          <a:xfrm>
            <a:off x="5791572" y="5463720"/>
            <a:ext cx="5143500" cy="1349087"/>
          </a:xfrm>
          <a:prstGeom prst="rect">
            <a:avLst/>
          </a:prstGeom>
          <a:noFill/>
        </p:spPr>
        <p:txBody>
          <a:bodyPr wrap="square" rtlCol="0">
            <a:spAutoFit/>
          </a:bodyPr>
          <a:lstStyle/>
          <a:p>
            <a:pPr algn="just">
              <a:lnSpc>
                <a:spcPct val="80000"/>
              </a:lnSpc>
            </a:pPr>
            <a:r>
              <a:rPr lang="es-ES" sz="1400" b="1" i="1" dirty="0" err="1" smtClean="0">
                <a:solidFill>
                  <a:srgbClr val="FF8000"/>
                </a:solidFill>
                <a:latin typeface="Arial"/>
                <a:cs typeface="Arial"/>
              </a:rPr>
              <a:t>Bz</a:t>
            </a:r>
            <a:r>
              <a:rPr lang="es-ES" sz="1400" b="1" i="1" dirty="0">
                <a:solidFill>
                  <a:srgbClr val="FF8000"/>
                </a:solidFill>
                <a:latin typeface="Arial"/>
                <a:cs typeface="Arial"/>
              </a:rPr>
              <a:t>	</a:t>
            </a:r>
            <a:r>
              <a:rPr lang="es-ES" sz="1400" b="1" i="1" dirty="0" err="1" smtClean="0">
                <a:solidFill>
                  <a:srgbClr val="FFFFFF"/>
                </a:solidFill>
                <a:latin typeface="Arial"/>
                <a:cs typeface="Arial"/>
              </a:rPr>
              <a:t>weekly</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since</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the</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first</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cycle</a:t>
            </a:r>
            <a:r>
              <a:rPr lang="es-ES" sz="1400" b="1" i="1" dirty="0" smtClean="0">
                <a:solidFill>
                  <a:srgbClr val="FFFFFF"/>
                </a:solidFill>
                <a:latin typeface="Arial"/>
                <a:cs typeface="Arial"/>
              </a:rPr>
              <a:t>;  </a:t>
            </a:r>
            <a:r>
              <a:rPr lang="es-ES" sz="1400" b="1" i="1" dirty="0" err="1" smtClean="0">
                <a:solidFill>
                  <a:srgbClr val="FFFFFF"/>
                </a:solidFill>
                <a:latin typeface="Arial"/>
                <a:cs typeface="Arial"/>
              </a:rPr>
              <a:t>Bz</a:t>
            </a:r>
            <a:r>
              <a:rPr lang="es-ES" sz="1400" b="1" i="1" dirty="0" smtClean="0">
                <a:solidFill>
                  <a:srgbClr val="FFFFFF"/>
                </a:solidFill>
                <a:latin typeface="Arial"/>
                <a:cs typeface="Arial"/>
              </a:rPr>
              <a:t> SQ. </a:t>
            </a:r>
          </a:p>
          <a:p>
            <a:pPr algn="just">
              <a:lnSpc>
                <a:spcPct val="80000"/>
              </a:lnSpc>
            </a:pPr>
            <a:r>
              <a:rPr lang="es-ES" sz="1400" b="1" i="1" dirty="0" err="1" smtClean="0">
                <a:solidFill>
                  <a:srgbClr val="FF8000"/>
                </a:solidFill>
                <a:latin typeface="Arial"/>
                <a:cs typeface="Arial"/>
              </a:rPr>
              <a:t>Thal</a:t>
            </a:r>
            <a:r>
              <a:rPr lang="es-ES" sz="1400" b="1" i="1" dirty="0" smtClean="0">
                <a:solidFill>
                  <a:srgbClr val="FF8000"/>
                </a:solidFill>
                <a:latin typeface="Arial"/>
                <a:cs typeface="Arial"/>
              </a:rPr>
              <a:t> 	</a:t>
            </a:r>
            <a:r>
              <a:rPr lang="es-ES" sz="1400" b="1" i="1" dirty="0" smtClean="0">
                <a:solidFill>
                  <a:srgbClr val="FFFFFF"/>
                </a:solidFill>
                <a:latin typeface="Arial"/>
                <a:cs typeface="Arial"/>
              </a:rPr>
              <a:t>doses </a:t>
            </a:r>
            <a:r>
              <a:rPr lang="es-ES" sz="1400" b="1" i="1" dirty="0" err="1" smtClean="0">
                <a:solidFill>
                  <a:srgbClr val="FFFFFF"/>
                </a:solidFill>
                <a:latin typeface="Arial"/>
                <a:cs typeface="Arial"/>
              </a:rPr>
              <a:t>not</a:t>
            </a:r>
            <a:r>
              <a:rPr lang="es-ES" sz="1400" b="1" i="1" dirty="0" smtClean="0">
                <a:solidFill>
                  <a:srgbClr val="FFFFFF"/>
                </a:solidFill>
                <a:latin typeface="Arial"/>
                <a:cs typeface="Arial"/>
              </a:rPr>
              <a:t> superior 50mg.</a:t>
            </a:r>
          </a:p>
          <a:p>
            <a:pPr algn="just">
              <a:lnSpc>
                <a:spcPct val="80000"/>
              </a:lnSpc>
            </a:pPr>
            <a:r>
              <a:rPr lang="es-ES" sz="1400" b="1" i="1" dirty="0" err="1" smtClean="0">
                <a:solidFill>
                  <a:srgbClr val="FF8000"/>
                </a:solidFill>
                <a:latin typeface="Arial"/>
                <a:cs typeface="Arial"/>
              </a:rPr>
              <a:t>Len</a:t>
            </a:r>
            <a:r>
              <a:rPr lang="es-ES" sz="1400" b="1" i="1" dirty="0" smtClean="0">
                <a:solidFill>
                  <a:srgbClr val="FF8000"/>
                </a:solidFill>
                <a:latin typeface="Arial"/>
                <a:cs typeface="Arial"/>
              </a:rPr>
              <a:t> 	</a:t>
            </a:r>
            <a:r>
              <a:rPr lang="es-ES" sz="1400" b="1" i="1" dirty="0" err="1" smtClean="0">
                <a:solidFill>
                  <a:srgbClr val="FFFFFF"/>
                </a:solidFill>
                <a:latin typeface="Arial"/>
                <a:cs typeface="Arial"/>
              </a:rPr>
              <a:t>dose</a:t>
            </a:r>
            <a:r>
              <a:rPr lang="es-ES" sz="1400" b="1" i="1" dirty="0" smtClean="0">
                <a:solidFill>
                  <a:srgbClr val="FFFFFF"/>
                </a:solidFill>
                <a:latin typeface="Arial"/>
                <a:cs typeface="Arial"/>
              </a:rPr>
              <a:t> of 10-15 mg</a:t>
            </a:r>
          </a:p>
          <a:p>
            <a:pPr algn="just">
              <a:lnSpc>
                <a:spcPct val="80000"/>
              </a:lnSpc>
            </a:pPr>
            <a:r>
              <a:rPr lang="es-ES" sz="1400" b="1" i="1" dirty="0" err="1" smtClean="0">
                <a:solidFill>
                  <a:srgbClr val="FF8000"/>
                </a:solidFill>
                <a:latin typeface="Arial"/>
                <a:cs typeface="Arial"/>
              </a:rPr>
              <a:t>Cy</a:t>
            </a:r>
            <a:r>
              <a:rPr lang="es-ES" sz="1400" b="1" i="1" dirty="0" smtClean="0">
                <a:solidFill>
                  <a:srgbClr val="FF8000"/>
                </a:solidFill>
                <a:latin typeface="Arial"/>
                <a:cs typeface="Arial"/>
              </a:rPr>
              <a:t> 	</a:t>
            </a:r>
            <a:r>
              <a:rPr lang="es-ES" sz="1400" b="1" i="1" dirty="0" err="1" smtClean="0">
                <a:solidFill>
                  <a:srgbClr val="FFFFFF"/>
                </a:solidFill>
                <a:latin typeface="Arial"/>
                <a:cs typeface="Arial"/>
              </a:rPr>
              <a:t>dose</a:t>
            </a:r>
            <a:r>
              <a:rPr lang="es-ES" sz="1400" b="1" i="1" dirty="0" smtClean="0">
                <a:solidFill>
                  <a:srgbClr val="FFFFFF"/>
                </a:solidFill>
                <a:latin typeface="Arial"/>
                <a:cs typeface="Arial"/>
              </a:rPr>
              <a:t> of 50 mg </a:t>
            </a:r>
            <a:r>
              <a:rPr lang="es-ES" sz="1400" b="1" i="1" dirty="0" err="1" smtClean="0">
                <a:solidFill>
                  <a:srgbClr val="FFFFFF"/>
                </a:solidFill>
                <a:latin typeface="Arial"/>
                <a:cs typeface="Arial"/>
              </a:rPr>
              <a:t>daily</a:t>
            </a:r>
            <a:endParaRPr lang="es-ES" sz="1400" b="1" i="1" dirty="0" smtClean="0">
              <a:solidFill>
                <a:srgbClr val="FFFFFF"/>
              </a:solidFill>
              <a:latin typeface="Arial"/>
              <a:cs typeface="Arial"/>
            </a:endParaRPr>
          </a:p>
          <a:p>
            <a:pPr algn="just">
              <a:lnSpc>
                <a:spcPct val="80000"/>
              </a:lnSpc>
            </a:pPr>
            <a:r>
              <a:rPr lang="es-ES" sz="1400" b="1" i="1" dirty="0" err="1" smtClean="0">
                <a:solidFill>
                  <a:srgbClr val="FF8000"/>
                </a:solidFill>
                <a:latin typeface="Arial"/>
                <a:cs typeface="Arial"/>
              </a:rPr>
              <a:t>Melph</a:t>
            </a:r>
            <a:r>
              <a:rPr lang="es-ES" sz="1400" b="1" i="1" dirty="0" smtClean="0">
                <a:solidFill>
                  <a:srgbClr val="FF8000"/>
                </a:solidFill>
                <a:latin typeface="Arial"/>
                <a:cs typeface="Arial"/>
              </a:rPr>
              <a:t>        </a:t>
            </a:r>
            <a:r>
              <a:rPr lang="es-ES" sz="1400" b="1" i="1" dirty="0" err="1" smtClean="0">
                <a:solidFill>
                  <a:srgbClr val="FFFFFF"/>
                </a:solidFill>
                <a:latin typeface="Arial"/>
                <a:cs typeface="Arial"/>
              </a:rPr>
              <a:t>reduced</a:t>
            </a:r>
            <a:r>
              <a:rPr lang="es-ES" sz="1400" b="1" i="1" dirty="0" smtClean="0">
                <a:solidFill>
                  <a:srgbClr val="FFFFFF"/>
                </a:solidFill>
                <a:latin typeface="Arial"/>
                <a:cs typeface="Arial"/>
              </a:rPr>
              <a:t> doses</a:t>
            </a:r>
            <a:endParaRPr lang="es-ES" sz="1400" b="1" i="1" dirty="0">
              <a:solidFill>
                <a:srgbClr val="FF8000"/>
              </a:solidFill>
              <a:latin typeface="Arial"/>
              <a:cs typeface="Arial"/>
            </a:endParaRPr>
          </a:p>
          <a:p>
            <a:pPr algn="just">
              <a:lnSpc>
                <a:spcPct val="80000"/>
              </a:lnSpc>
            </a:pPr>
            <a:r>
              <a:rPr lang="es-ES" sz="1400" b="1" i="1" dirty="0" err="1" smtClean="0">
                <a:solidFill>
                  <a:srgbClr val="FF8000"/>
                </a:solidFill>
                <a:latin typeface="Arial"/>
                <a:cs typeface="Arial"/>
              </a:rPr>
              <a:t>Prednisone</a:t>
            </a:r>
            <a:r>
              <a:rPr lang="es-ES" sz="1400" b="1" i="1" dirty="0" smtClean="0">
                <a:solidFill>
                  <a:srgbClr val="FF8000"/>
                </a:solidFill>
                <a:latin typeface="Arial"/>
                <a:cs typeface="Arial"/>
              </a:rPr>
              <a:t> </a:t>
            </a:r>
            <a:r>
              <a:rPr lang="es-ES" sz="1400" b="1" i="1" dirty="0" err="1" smtClean="0">
                <a:solidFill>
                  <a:srgbClr val="FF8000"/>
                </a:solidFill>
                <a:latin typeface="Arial"/>
                <a:cs typeface="Arial"/>
              </a:rPr>
              <a:t>instead</a:t>
            </a:r>
            <a:r>
              <a:rPr lang="es-ES" sz="1400" b="1" i="1" dirty="0" smtClean="0">
                <a:solidFill>
                  <a:srgbClr val="FF8000"/>
                </a:solidFill>
                <a:latin typeface="Arial"/>
                <a:cs typeface="Arial"/>
              </a:rPr>
              <a:t> of </a:t>
            </a:r>
            <a:r>
              <a:rPr lang="es-ES" sz="1400" b="1" i="1" dirty="0" err="1" smtClean="0">
                <a:solidFill>
                  <a:srgbClr val="FF8000"/>
                </a:solidFill>
                <a:latin typeface="Arial"/>
                <a:cs typeface="Arial"/>
              </a:rPr>
              <a:t>dex</a:t>
            </a:r>
            <a:endParaRPr lang="es-ES" sz="1400" b="1" i="1" dirty="0" smtClean="0">
              <a:solidFill>
                <a:srgbClr val="FF8000"/>
              </a:solidFill>
              <a:latin typeface="Arial"/>
              <a:cs typeface="Arial"/>
            </a:endParaRPr>
          </a:p>
        </p:txBody>
      </p:sp>
      <p:cxnSp>
        <p:nvCxnSpPr>
          <p:cNvPr id="31" name="Straight Arrow Connector 10"/>
          <p:cNvCxnSpPr>
            <a:cxnSpLocks noChangeShapeType="1"/>
          </p:cNvCxnSpPr>
          <p:nvPr/>
        </p:nvCxnSpPr>
        <p:spPr bwMode="auto">
          <a:xfrm rot="16200000" flipH="1">
            <a:off x="6686788" y="3201333"/>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cxnSp>
        <p:nvCxnSpPr>
          <p:cNvPr id="32" name="Straight Arrow Connector 10"/>
          <p:cNvCxnSpPr>
            <a:cxnSpLocks noChangeShapeType="1"/>
          </p:cNvCxnSpPr>
          <p:nvPr/>
        </p:nvCxnSpPr>
        <p:spPr bwMode="auto">
          <a:xfrm rot="16200000" flipH="1">
            <a:off x="8558996" y="3201334"/>
            <a:ext cx="523875" cy="9525"/>
          </a:xfrm>
          <a:prstGeom prst="straightConnector1">
            <a:avLst/>
          </a:prstGeom>
          <a:noFill/>
          <a:ln w="28575">
            <a:solidFill>
              <a:schemeClr val="bg1"/>
            </a:solidFill>
            <a:round/>
            <a:headEnd/>
            <a:tailEnd type="arrow" w="med" len="med"/>
          </a:ln>
          <a:extLst>
            <a:ext uri="{909E8E84-426E-40dd-AFC4-6F175D3DCCD1}">
              <a14:hiddenFill xmlns="" xmlns:a14="http://schemas.microsoft.com/office/drawing/2010/main">
                <a:noFill/>
              </a14:hiddenFill>
            </a:ext>
          </a:extLst>
        </p:spPr>
      </p:cxnSp>
      <p:sp>
        <p:nvSpPr>
          <p:cNvPr id="33" name="TextBox 5"/>
          <p:cNvSpPr>
            <a:spLocks noChangeArrowheads="1"/>
          </p:cNvSpPr>
          <p:nvPr/>
        </p:nvSpPr>
        <p:spPr bwMode="auto">
          <a:xfrm>
            <a:off x="5935842" y="3520207"/>
            <a:ext cx="1944216" cy="602718"/>
          </a:xfrm>
          <a:prstGeom prst="roundRect">
            <a:avLst>
              <a:gd name="adj" fmla="val 16667"/>
            </a:avLst>
          </a:prstGeom>
          <a:noFill/>
          <a:ln w="9525">
            <a:solidFill>
              <a:srgbClr val="FFFF00"/>
            </a:solid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1800" b="1" dirty="0" err="1" smtClean="0">
                <a:solidFill>
                  <a:srgbClr val="FFFF00"/>
                </a:solidFill>
                <a:ea typeface="Arial" charset="0"/>
                <a:cs typeface="Arial"/>
              </a:rPr>
              <a:t>Alkylator</a:t>
            </a:r>
            <a:r>
              <a:rPr lang="en-GB" sz="1800" b="1" dirty="0" smtClean="0">
                <a:solidFill>
                  <a:srgbClr val="FFFF00"/>
                </a:solidFill>
                <a:ea typeface="Arial" charset="0"/>
                <a:cs typeface="Arial"/>
              </a:rPr>
              <a:t>-based comb</a:t>
            </a:r>
            <a:endParaRPr lang="en-GB" sz="1800" b="1" dirty="0">
              <a:solidFill>
                <a:srgbClr val="FFFF00"/>
              </a:solidFill>
              <a:ea typeface="Arial" charset="0"/>
              <a:cs typeface="Arial"/>
            </a:endParaRPr>
          </a:p>
        </p:txBody>
      </p:sp>
      <p:sp>
        <p:nvSpPr>
          <p:cNvPr id="34" name="TextBox 5"/>
          <p:cNvSpPr>
            <a:spLocks noChangeArrowheads="1"/>
          </p:cNvSpPr>
          <p:nvPr/>
        </p:nvSpPr>
        <p:spPr bwMode="auto">
          <a:xfrm>
            <a:off x="5935588" y="4293096"/>
            <a:ext cx="1944216" cy="970478"/>
          </a:xfrm>
          <a:prstGeom prst="roundRect">
            <a:avLst>
              <a:gd name="adj" fmla="val 16667"/>
            </a:avLst>
          </a:prstGeom>
          <a:solidFill>
            <a:srgbClr val="0000FF"/>
          </a:solidFill>
          <a:ln w="9525">
            <a:noFill/>
            <a:round/>
            <a:headEnd/>
            <a:tailEnd/>
          </a:ln>
        </p:spPr>
        <p:txBody>
          <a:bodyPr wrap="square">
            <a:spAutoFit/>
          </a:bodyPr>
          <a:lstStyle/>
          <a:p>
            <a:pPr eaLnBrk="1" hangingPunct="1">
              <a:lnSpc>
                <a:spcPct val="80000"/>
              </a:lnSpc>
              <a:buClr>
                <a:srgbClr val="9970FE"/>
              </a:buClr>
              <a:buSzPct val="75000"/>
              <a:defRPr/>
            </a:pPr>
            <a:r>
              <a:rPr lang="en-GB" sz="1800" b="1" dirty="0" err="1" smtClean="0">
                <a:solidFill>
                  <a:srgbClr val="000000"/>
                </a:solidFill>
                <a:ea typeface="Arial" charset="0"/>
              </a:rPr>
              <a:t>CyTP</a:t>
            </a:r>
            <a:endParaRPr lang="en-GB" sz="1800" b="1" dirty="0">
              <a:solidFill>
                <a:srgbClr val="000000"/>
              </a:solidFill>
              <a:ea typeface="Arial" charset="0"/>
            </a:endParaRPr>
          </a:p>
          <a:p>
            <a:pPr eaLnBrk="1" hangingPunct="1">
              <a:lnSpc>
                <a:spcPct val="80000"/>
              </a:lnSpc>
              <a:buClr>
                <a:srgbClr val="9970FE"/>
              </a:buClr>
              <a:buSzPct val="75000"/>
              <a:defRPr/>
            </a:pPr>
            <a:r>
              <a:rPr lang="en-GB" sz="1800" b="1" dirty="0" err="1" smtClean="0">
                <a:solidFill>
                  <a:srgbClr val="000000"/>
                </a:solidFill>
                <a:ea typeface="Arial" charset="0"/>
              </a:rPr>
              <a:t>CyBorP</a:t>
            </a:r>
            <a:endParaRPr lang="en-GB" sz="1800" b="1" dirty="0" smtClean="0">
              <a:solidFill>
                <a:srgbClr val="000000"/>
              </a:solidFill>
              <a:ea typeface="Arial" charset="0"/>
            </a:endParaRPr>
          </a:p>
          <a:p>
            <a:pPr eaLnBrk="1" hangingPunct="1">
              <a:lnSpc>
                <a:spcPct val="80000"/>
              </a:lnSpc>
              <a:buClr>
                <a:srgbClr val="9970FE"/>
              </a:buClr>
              <a:buSzPct val="75000"/>
              <a:defRPr/>
            </a:pPr>
            <a:r>
              <a:rPr lang="en-GB" sz="1800" b="1" dirty="0" smtClean="0">
                <a:solidFill>
                  <a:srgbClr val="000000"/>
                </a:solidFill>
                <a:ea typeface="Arial" charset="0"/>
              </a:rPr>
              <a:t>VMP </a:t>
            </a:r>
            <a:r>
              <a:rPr lang="en-GB" sz="1800" b="1" dirty="0" err="1" smtClean="0">
                <a:solidFill>
                  <a:srgbClr val="000000"/>
                </a:solidFill>
                <a:ea typeface="Arial" charset="0"/>
              </a:rPr>
              <a:t>lite</a:t>
            </a:r>
            <a:endParaRPr lang="en-GB" sz="1800" b="1" dirty="0">
              <a:solidFill>
                <a:srgbClr val="000000"/>
              </a:solidFill>
              <a:ea typeface="Arial" charset="0"/>
            </a:endParaRPr>
          </a:p>
        </p:txBody>
      </p:sp>
      <p:sp>
        <p:nvSpPr>
          <p:cNvPr id="35" name="TextBox 5"/>
          <p:cNvSpPr>
            <a:spLocks noChangeArrowheads="1"/>
          </p:cNvSpPr>
          <p:nvPr/>
        </p:nvSpPr>
        <p:spPr bwMode="auto">
          <a:xfrm>
            <a:off x="8311852" y="3520207"/>
            <a:ext cx="1944216" cy="602718"/>
          </a:xfrm>
          <a:prstGeom prst="roundRect">
            <a:avLst>
              <a:gd name="adj" fmla="val 16667"/>
            </a:avLst>
          </a:prstGeom>
          <a:noFill/>
          <a:ln w="9525">
            <a:solidFill>
              <a:srgbClr val="FFFF00"/>
            </a:solidFill>
            <a:round/>
            <a:headEnd/>
            <a:tailEnd/>
          </a:ln>
        </p:spPr>
        <p:txBody>
          <a:bodyPr wrap="square">
            <a:spAutoFit/>
          </a:bodyPr>
          <a:lstStyle/>
          <a:p>
            <a:pPr algn="ctr" eaLnBrk="1" hangingPunct="1">
              <a:lnSpc>
                <a:spcPct val="80000"/>
              </a:lnSpc>
              <a:buClr>
                <a:srgbClr val="9970FE"/>
              </a:buClr>
              <a:buSzPct val="75000"/>
              <a:buFont typeface="Wingdings 3" charset="2"/>
              <a:buNone/>
              <a:defRPr/>
            </a:pPr>
            <a:r>
              <a:rPr lang="en-GB" sz="1800" b="1" dirty="0" smtClean="0">
                <a:solidFill>
                  <a:srgbClr val="FFFF00"/>
                </a:solidFill>
                <a:ea typeface="Arial" charset="0"/>
                <a:cs typeface="Arial"/>
              </a:rPr>
              <a:t>Non </a:t>
            </a:r>
            <a:r>
              <a:rPr lang="en-GB" sz="1800" b="1" dirty="0" err="1" smtClean="0">
                <a:solidFill>
                  <a:srgbClr val="FFFF00"/>
                </a:solidFill>
                <a:ea typeface="Arial" charset="0"/>
                <a:cs typeface="Arial"/>
              </a:rPr>
              <a:t>Alkylator</a:t>
            </a:r>
            <a:r>
              <a:rPr lang="en-GB" sz="1800" b="1" dirty="0" smtClean="0">
                <a:solidFill>
                  <a:srgbClr val="FFFF00"/>
                </a:solidFill>
                <a:ea typeface="Arial" charset="0"/>
                <a:cs typeface="Arial"/>
              </a:rPr>
              <a:t>-based comb</a:t>
            </a:r>
            <a:endParaRPr lang="en-GB" sz="1800" b="1" dirty="0">
              <a:solidFill>
                <a:srgbClr val="FFFF00"/>
              </a:solidFill>
              <a:ea typeface="Arial" charset="0"/>
              <a:cs typeface="Arial"/>
            </a:endParaRPr>
          </a:p>
        </p:txBody>
      </p:sp>
      <p:sp>
        <p:nvSpPr>
          <p:cNvPr id="36" name="TextBox 5"/>
          <p:cNvSpPr>
            <a:spLocks noChangeArrowheads="1"/>
          </p:cNvSpPr>
          <p:nvPr/>
        </p:nvSpPr>
        <p:spPr bwMode="auto">
          <a:xfrm>
            <a:off x="8311852" y="4240287"/>
            <a:ext cx="1944216" cy="664012"/>
          </a:xfrm>
          <a:prstGeom prst="roundRect">
            <a:avLst>
              <a:gd name="adj" fmla="val 16667"/>
            </a:avLst>
          </a:prstGeom>
          <a:solidFill>
            <a:srgbClr val="0000FF"/>
          </a:solidFill>
          <a:ln w="9525">
            <a:noFill/>
            <a:round/>
            <a:headEnd/>
            <a:tailEnd/>
          </a:ln>
        </p:spPr>
        <p:txBody>
          <a:bodyPr wrap="square">
            <a:spAutoFit/>
          </a:bodyPr>
          <a:lstStyle/>
          <a:p>
            <a:pPr eaLnBrk="1" hangingPunct="1">
              <a:lnSpc>
                <a:spcPct val="80000"/>
              </a:lnSpc>
              <a:buClr>
                <a:srgbClr val="9970FE"/>
              </a:buClr>
              <a:buSzPct val="75000"/>
              <a:defRPr/>
            </a:pPr>
            <a:r>
              <a:rPr lang="en-GB" sz="1800" b="1" dirty="0" err="1" smtClean="0">
                <a:solidFill>
                  <a:srgbClr val="000000"/>
                </a:solidFill>
                <a:ea typeface="Arial" charset="0"/>
                <a:cs typeface="Arial"/>
              </a:rPr>
              <a:t>Vp</a:t>
            </a:r>
            <a:endParaRPr lang="en-GB" sz="1800" b="1" dirty="0" smtClean="0">
              <a:solidFill>
                <a:srgbClr val="000000"/>
              </a:solidFill>
              <a:ea typeface="Arial" charset="0"/>
              <a:cs typeface="Arial"/>
            </a:endParaRPr>
          </a:p>
          <a:p>
            <a:pPr eaLnBrk="1" hangingPunct="1">
              <a:lnSpc>
                <a:spcPct val="80000"/>
              </a:lnSpc>
              <a:buClr>
                <a:srgbClr val="9970FE"/>
              </a:buClr>
              <a:buSzPct val="75000"/>
              <a:defRPr/>
            </a:pPr>
            <a:r>
              <a:rPr lang="en-GB" sz="1800" b="1" dirty="0" err="1" smtClean="0">
                <a:solidFill>
                  <a:srgbClr val="000000"/>
                </a:solidFill>
                <a:ea typeface="Arial" charset="0"/>
                <a:cs typeface="Arial"/>
              </a:rPr>
              <a:t>Ld</a:t>
            </a:r>
            <a:r>
              <a:rPr lang="en-GB" sz="1800" b="1" dirty="0" smtClean="0">
                <a:solidFill>
                  <a:srgbClr val="000000"/>
                </a:solidFill>
                <a:ea typeface="Arial" charset="0"/>
                <a:cs typeface="Arial"/>
              </a:rPr>
              <a:t> until DP</a:t>
            </a:r>
          </a:p>
        </p:txBody>
      </p:sp>
      <p:cxnSp>
        <p:nvCxnSpPr>
          <p:cNvPr id="37" name="Conector recto 36"/>
          <p:cNvCxnSpPr/>
          <p:nvPr/>
        </p:nvCxnSpPr>
        <p:spPr>
          <a:xfrm>
            <a:off x="6943955" y="2944143"/>
            <a:ext cx="18722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18"/>
          <p:cNvSpPr>
            <a:spLocks noChangeArrowheads="1"/>
          </p:cNvSpPr>
          <p:nvPr/>
        </p:nvSpPr>
        <p:spPr bwMode="auto">
          <a:xfrm>
            <a:off x="2223" y="21"/>
            <a:ext cx="10287000" cy="836707"/>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s-ES_tradnl" sz="3200" b="1">
              <a:solidFill>
                <a:srgbClr val="FFFFFF"/>
              </a:solidFill>
              <a:latin typeface="Times New Roman" charset="0"/>
              <a:cs typeface="Arial" charset="0"/>
            </a:endParaRPr>
          </a:p>
        </p:txBody>
      </p:sp>
      <p:sp>
        <p:nvSpPr>
          <p:cNvPr id="38" name="Rectangle 2"/>
          <p:cNvSpPr>
            <a:spLocks noChangeArrowheads="1"/>
          </p:cNvSpPr>
          <p:nvPr/>
        </p:nvSpPr>
        <p:spPr bwMode="auto">
          <a:xfrm>
            <a:off x="463040" y="116636"/>
            <a:ext cx="9431337"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0"/>
              </a:spcBef>
            </a:pPr>
            <a:r>
              <a:rPr lang="en-GB" sz="3200" b="1" dirty="0" smtClean="0">
                <a:solidFill>
                  <a:srgbClr val="FFFF00"/>
                </a:solidFill>
                <a:cs typeface="Arial" charset="0"/>
              </a:rPr>
              <a:t>Options for elderly patients</a:t>
            </a:r>
            <a:endParaRPr lang="en-GB" sz="3200" b="1" dirty="0">
              <a:solidFill>
                <a:srgbClr val="FFFF00"/>
              </a:solidFill>
              <a:cs typeface="Arial" charset="0"/>
            </a:endParaRPr>
          </a:p>
        </p:txBody>
      </p:sp>
      <p:sp>
        <p:nvSpPr>
          <p:cNvPr id="39" name="Line 19"/>
          <p:cNvSpPr>
            <a:spLocks noChangeShapeType="1"/>
          </p:cNvSpPr>
          <p:nvPr/>
        </p:nvSpPr>
        <p:spPr bwMode="auto">
          <a:xfrm>
            <a:off x="0" y="836712"/>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a:lstStyle/>
          <a:p>
            <a:pPr algn="ctr"/>
            <a:endParaRPr lang="es-ES" sz="3200" b="1">
              <a:solidFill>
                <a:srgbClr val="FFFFFF"/>
              </a:solidFill>
              <a:latin typeface="Times New Roman" charset="0"/>
            </a:endParaRPr>
          </a:p>
        </p:txBody>
      </p:sp>
      <p:cxnSp>
        <p:nvCxnSpPr>
          <p:cNvPr id="40" name="Conector recto 39"/>
          <p:cNvCxnSpPr/>
          <p:nvPr/>
        </p:nvCxnSpPr>
        <p:spPr>
          <a:xfrm>
            <a:off x="0" y="5301208"/>
            <a:ext cx="10287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6321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Content Placeholder 2"/>
          <p:cNvSpPr>
            <a:spLocks noGrp="1"/>
          </p:cNvSpPr>
          <p:nvPr>
            <p:ph idx="4294967295"/>
          </p:nvPr>
        </p:nvSpPr>
        <p:spPr>
          <a:xfrm>
            <a:off x="237231" y="3684240"/>
            <a:ext cx="9802814" cy="1905000"/>
          </a:xfrm>
        </p:spPr>
        <p:txBody>
          <a:bodyPr/>
          <a:lstStyle/>
          <a:p>
            <a:pPr marL="0" indent="0" algn="ctr" eaLnBrk="1" hangingPunct="1">
              <a:spcBef>
                <a:spcPts val="600"/>
              </a:spcBef>
              <a:buNone/>
            </a:pPr>
            <a:r>
              <a:rPr lang="en-GB" sz="3200" b="1" dirty="0" smtClean="0">
                <a:latin typeface="Arial"/>
                <a:cs typeface="Arial"/>
              </a:rPr>
              <a:t>Achievement </a:t>
            </a:r>
            <a:r>
              <a:rPr lang="en-GB" sz="3200" b="1" dirty="0">
                <a:latin typeface="Arial"/>
                <a:cs typeface="Arial"/>
              </a:rPr>
              <a:t>of high-quality, sustained CR </a:t>
            </a:r>
            <a:r>
              <a:rPr lang="en-GB" sz="3200" b="1" dirty="0">
                <a:solidFill>
                  <a:srgbClr val="FFFF00"/>
                </a:solidFill>
                <a:latin typeface="Arial"/>
                <a:cs typeface="Arial"/>
              </a:rPr>
              <a:t>balanced with acceptable </a:t>
            </a:r>
            <a:r>
              <a:rPr lang="en-GB" sz="3200" b="1" dirty="0" smtClean="0">
                <a:solidFill>
                  <a:srgbClr val="FFFF00"/>
                </a:solidFill>
                <a:latin typeface="Arial"/>
                <a:cs typeface="Arial"/>
              </a:rPr>
              <a:t>toxicity</a:t>
            </a:r>
            <a:endParaRPr lang="en-GB" sz="1800" b="1" dirty="0">
              <a:latin typeface="Arial"/>
              <a:cs typeface="Arial"/>
            </a:endParaRPr>
          </a:p>
          <a:p>
            <a:pPr eaLnBrk="1" hangingPunct="1">
              <a:spcBef>
                <a:spcPts val="600"/>
              </a:spcBef>
              <a:buFont typeface="Arial" charset="0"/>
              <a:buNone/>
            </a:pPr>
            <a:endParaRPr lang="en-GB" sz="1800" b="1" dirty="0">
              <a:latin typeface="Arial"/>
              <a:cs typeface="Arial"/>
            </a:endParaRPr>
          </a:p>
        </p:txBody>
      </p:sp>
      <p:sp>
        <p:nvSpPr>
          <p:cNvPr id="2" name="Título 1"/>
          <p:cNvSpPr>
            <a:spLocks noGrp="1"/>
          </p:cNvSpPr>
          <p:nvPr>
            <p:ph type="title" idx="4294967295"/>
          </p:nvPr>
        </p:nvSpPr>
        <p:spPr>
          <a:xfrm>
            <a:off x="1183060" y="1600200"/>
            <a:ext cx="7992888" cy="1143000"/>
          </a:xfrm>
        </p:spPr>
        <p:txBody>
          <a:bodyPr>
            <a:normAutofit fontScale="90000"/>
          </a:bodyPr>
          <a:lstStyle/>
          <a:p>
            <a:r>
              <a:rPr lang="es-ES" b="1" dirty="0" smtClean="0">
                <a:latin typeface="Arial"/>
                <a:cs typeface="Arial"/>
              </a:rPr>
              <a:t>CR </a:t>
            </a:r>
            <a:r>
              <a:rPr lang="es-ES" b="1" dirty="0" err="1" smtClean="0">
                <a:latin typeface="Arial"/>
                <a:cs typeface="Arial"/>
              </a:rPr>
              <a:t>should</a:t>
            </a:r>
            <a:r>
              <a:rPr lang="es-ES" b="1" dirty="0" smtClean="0">
                <a:latin typeface="Arial"/>
                <a:cs typeface="Arial"/>
              </a:rPr>
              <a:t> be </a:t>
            </a:r>
            <a:r>
              <a:rPr lang="es-ES" dirty="0">
                <a:latin typeface="Arial"/>
                <a:cs typeface="Arial"/>
              </a:rPr>
              <a:t> </a:t>
            </a:r>
            <a:r>
              <a:rPr lang="es-ES" dirty="0" err="1" smtClean="0">
                <a:latin typeface="Arial"/>
                <a:cs typeface="Arial"/>
              </a:rPr>
              <a:t>the</a:t>
            </a:r>
            <a:r>
              <a:rPr lang="es-ES" dirty="0" smtClean="0">
                <a:latin typeface="Arial"/>
                <a:cs typeface="Arial"/>
              </a:rPr>
              <a:t> </a:t>
            </a:r>
            <a:r>
              <a:rPr lang="es-ES" b="1" dirty="0" err="1" smtClean="0">
                <a:latin typeface="Arial"/>
                <a:cs typeface="Arial"/>
              </a:rPr>
              <a:t>objective</a:t>
            </a:r>
            <a:r>
              <a:rPr lang="es-ES" b="1" dirty="0" smtClean="0">
                <a:latin typeface="Arial"/>
                <a:cs typeface="Arial"/>
              </a:rPr>
              <a:t> of </a:t>
            </a:r>
            <a:r>
              <a:rPr lang="es-ES" b="1" dirty="0" err="1" smtClean="0">
                <a:latin typeface="Arial"/>
                <a:cs typeface="Arial"/>
              </a:rPr>
              <a:t>the</a:t>
            </a:r>
            <a:r>
              <a:rPr lang="es-ES" b="1" dirty="0" smtClean="0">
                <a:latin typeface="Arial"/>
                <a:cs typeface="Arial"/>
              </a:rPr>
              <a:t> </a:t>
            </a:r>
            <a:r>
              <a:rPr lang="es-ES" b="1" dirty="0" err="1" smtClean="0">
                <a:latin typeface="Arial"/>
                <a:cs typeface="Arial"/>
              </a:rPr>
              <a:t>treatment</a:t>
            </a:r>
            <a:r>
              <a:rPr lang="es-ES" b="1" dirty="0" smtClean="0">
                <a:latin typeface="Arial"/>
                <a:cs typeface="Arial"/>
              </a:rPr>
              <a:t> in </a:t>
            </a:r>
            <a:r>
              <a:rPr lang="es-ES" b="1" dirty="0" err="1" smtClean="0">
                <a:latin typeface="Arial"/>
                <a:cs typeface="Arial"/>
              </a:rPr>
              <a:t>elderly</a:t>
            </a:r>
            <a:r>
              <a:rPr lang="es-ES" b="1" dirty="0" smtClean="0">
                <a:latin typeface="Arial"/>
                <a:cs typeface="Arial"/>
              </a:rPr>
              <a:t> MM </a:t>
            </a:r>
            <a:r>
              <a:rPr lang="es-ES" b="1" dirty="0" err="1" smtClean="0">
                <a:latin typeface="Arial"/>
                <a:cs typeface="Arial"/>
              </a:rPr>
              <a:t>patients</a:t>
            </a:r>
            <a:r>
              <a:rPr lang="es-ES" b="1" dirty="0" smtClean="0">
                <a:latin typeface="Arial"/>
                <a:cs typeface="Arial"/>
              </a:rPr>
              <a:t>  and guide </a:t>
            </a:r>
            <a:r>
              <a:rPr lang="es-ES" b="1" dirty="0" err="1" smtClean="0">
                <a:latin typeface="Arial"/>
                <a:cs typeface="Arial"/>
              </a:rPr>
              <a:t>the</a:t>
            </a:r>
            <a:r>
              <a:rPr lang="es-ES" b="1" dirty="0" smtClean="0">
                <a:latin typeface="Arial"/>
                <a:cs typeface="Arial"/>
              </a:rPr>
              <a:t> </a:t>
            </a:r>
            <a:r>
              <a:rPr lang="es-ES" b="1" dirty="0" err="1" smtClean="0">
                <a:latin typeface="Arial"/>
                <a:cs typeface="Arial"/>
              </a:rPr>
              <a:t>treatment</a:t>
            </a:r>
            <a:endParaRPr lang="es-ES" b="1" dirty="0">
              <a:latin typeface="Arial"/>
              <a:cs typeface="Arial"/>
            </a:endParaRPr>
          </a:p>
        </p:txBody>
      </p:sp>
      <p:sp>
        <p:nvSpPr>
          <p:cNvPr id="4" name="Line 4"/>
          <p:cNvSpPr>
            <a:spLocks noChangeShapeType="1"/>
          </p:cNvSpPr>
          <p:nvPr/>
        </p:nvSpPr>
        <p:spPr bwMode="auto">
          <a:xfrm>
            <a:off x="0" y="3356992"/>
            <a:ext cx="10287000" cy="0"/>
          </a:xfrm>
          <a:prstGeom prst="line">
            <a:avLst/>
          </a:prstGeom>
          <a:noFill/>
          <a:ln w="19050" cmpd="sng">
            <a:solidFill>
              <a:srgbClr val="FFFF00"/>
            </a:solidFill>
            <a:round/>
            <a:headEnd/>
            <a:tailEnd/>
          </a:ln>
          <a:effectLst>
            <a:outerShdw dist="35921" dir="2700000" algn="ctr" rotWithShape="0">
              <a:srgbClr val="0B0B0B"/>
            </a:outerShdw>
          </a:effectLst>
        </p:spPr>
        <p:txBody>
          <a:bodyPr>
            <a:spAutoFit/>
          </a:bodyPr>
          <a:lstStyle/>
          <a:p>
            <a:pPr>
              <a:spcBef>
                <a:spcPct val="0"/>
              </a:spcBef>
              <a:defRPr/>
            </a:pPr>
            <a:endParaRPr lang="es-ES" sz="1000">
              <a:solidFill>
                <a:srgbClr val="FFFFFF"/>
              </a:solidFill>
            </a:endParaRPr>
          </a:p>
        </p:txBody>
      </p:sp>
    </p:spTree>
    <p:extLst>
      <p:ext uri="{BB962C8B-B14F-4D97-AF65-F5344CB8AC3E}">
        <p14:creationId xmlns:p14="http://schemas.microsoft.com/office/powerpoint/2010/main" val="11744526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2223" y="5"/>
            <a:ext cx="10287000" cy="1196748"/>
          </a:xfrm>
          <a:prstGeom prst="rect">
            <a:avLst/>
          </a:prstGeom>
          <a:gradFill rotWithShape="1">
            <a:gsLst>
              <a:gs pos="0">
                <a:srgbClr val="424850"/>
              </a:gs>
              <a:gs pos="50000">
                <a:srgbClr val="1F2125"/>
              </a:gs>
              <a:gs pos="100000">
                <a:srgbClr val="42485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s-ES_tradnl" sz="3200" b="1">
              <a:solidFill>
                <a:srgbClr val="000000"/>
              </a:solidFill>
              <a:latin typeface="Times New Roman" charset="0"/>
              <a:cs typeface="Arial" charset="0"/>
            </a:endParaRPr>
          </a:p>
        </p:txBody>
      </p:sp>
      <p:sp>
        <p:nvSpPr>
          <p:cNvPr id="36865" name="Title 1"/>
          <p:cNvSpPr>
            <a:spLocks noGrp="1"/>
          </p:cNvSpPr>
          <p:nvPr>
            <p:ph type="title"/>
          </p:nvPr>
        </p:nvSpPr>
        <p:spPr>
          <a:xfrm>
            <a:off x="514350" y="116632"/>
            <a:ext cx="9258300" cy="746720"/>
          </a:xfrm>
        </p:spPr>
        <p:txBody>
          <a:bodyPr/>
          <a:lstStyle/>
          <a:p>
            <a:pPr algn="ctr" eaLnBrk="1" hangingPunct="1"/>
            <a:r>
              <a:rPr lang="en-GB" dirty="0">
                <a:solidFill>
                  <a:srgbClr val="FFFF00"/>
                </a:solidFill>
                <a:latin typeface="Arial" charset="0"/>
              </a:rPr>
              <a:t>Summary / Conclusions</a:t>
            </a:r>
          </a:p>
        </p:txBody>
      </p:sp>
      <p:sp>
        <p:nvSpPr>
          <p:cNvPr id="36866" name="Content Placeholder 2"/>
          <p:cNvSpPr>
            <a:spLocks noGrp="1"/>
          </p:cNvSpPr>
          <p:nvPr>
            <p:ph idx="1"/>
          </p:nvPr>
        </p:nvSpPr>
        <p:spPr>
          <a:xfrm>
            <a:off x="246965" y="1423318"/>
            <a:ext cx="9721079" cy="4525962"/>
          </a:xfrm>
        </p:spPr>
        <p:txBody>
          <a:bodyPr>
            <a:normAutofit fontScale="92500" lnSpcReduction="20000"/>
          </a:bodyPr>
          <a:lstStyle/>
          <a:p>
            <a:pPr>
              <a:lnSpc>
                <a:spcPct val="120000"/>
              </a:lnSpc>
              <a:spcBef>
                <a:spcPct val="0"/>
              </a:spcBef>
            </a:pPr>
            <a:r>
              <a:rPr lang="en-GB" sz="2200" dirty="0" smtClean="0">
                <a:solidFill>
                  <a:srgbClr val="FFFF00"/>
                </a:solidFill>
                <a:latin typeface="Arial" charset="0"/>
              </a:rPr>
              <a:t>VMP continues being one standard of care for the treatment of elderly patients with MM</a:t>
            </a:r>
          </a:p>
          <a:p>
            <a:pPr>
              <a:lnSpc>
                <a:spcPct val="120000"/>
              </a:lnSpc>
              <a:spcBef>
                <a:spcPct val="0"/>
              </a:spcBef>
            </a:pPr>
            <a:r>
              <a:rPr lang="en-GB" sz="2200" b="1" dirty="0" smtClean="0">
                <a:solidFill>
                  <a:srgbClr val="FFFF00"/>
                </a:solidFill>
                <a:latin typeface="Arial" charset="0"/>
              </a:rPr>
              <a:t>Rd is the new standard of care</a:t>
            </a:r>
          </a:p>
          <a:p>
            <a:pPr>
              <a:lnSpc>
                <a:spcPct val="120000"/>
              </a:lnSpc>
              <a:spcBef>
                <a:spcPct val="0"/>
              </a:spcBef>
            </a:pPr>
            <a:r>
              <a:rPr lang="en-GB" sz="2200" dirty="0" smtClean="0">
                <a:solidFill>
                  <a:srgbClr val="FFFF00"/>
                </a:solidFill>
                <a:latin typeface="Arial" charset="0"/>
              </a:rPr>
              <a:t>New combinations will emerge in the near future</a:t>
            </a:r>
            <a:endParaRPr lang="en-GB" sz="2200" b="1" dirty="0" smtClean="0">
              <a:latin typeface="Arial" charset="0"/>
            </a:endParaRPr>
          </a:p>
          <a:p>
            <a:pPr>
              <a:lnSpc>
                <a:spcPct val="120000"/>
              </a:lnSpc>
              <a:spcBef>
                <a:spcPct val="0"/>
              </a:spcBef>
            </a:pPr>
            <a:endParaRPr lang="en-GB" sz="2200" b="1" dirty="0">
              <a:latin typeface="Arial" charset="0"/>
            </a:endParaRPr>
          </a:p>
          <a:p>
            <a:pPr>
              <a:lnSpc>
                <a:spcPct val="120000"/>
              </a:lnSpc>
              <a:spcBef>
                <a:spcPct val="0"/>
              </a:spcBef>
            </a:pPr>
            <a:r>
              <a:rPr lang="en-GB" sz="2200" b="1" dirty="0" smtClean="0">
                <a:solidFill>
                  <a:srgbClr val="FFFF00"/>
                </a:solidFill>
                <a:latin typeface="Arial" charset="0"/>
              </a:rPr>
              <a:t>CR</a:t>
            </a:r>
            <a:r>
              <a:rPr lang="en-GB" sz="2200" b="1" dirty="0" smtClean="0">
                <a:latin typeface="Arial" charset="0"/>
              </a:rPr>
              <a:t> should be the main objective, and the guide for the treatment…..</a:t>
            </a:r>
            <a:endParaRPr lang="en-GB" sz="2200" b="1" dirty="0">
              <a:latin typeface="Arial" charset="0"/>
            </a:endParaRPr>
          </a:p>
          <a:p>
            <a:pPr marL="0" indent="0">
              <a:lnSpc>
                <a:spcPct val="120000"/>
              </a:lnSpc>
              <a:spcBef>
                <a:spcPct val="0"/>
              </a:spcBef>
              <a:buNone/>
            </a:pPr>
            <a:endParaRPr lang="en-GB" sz="2200" b="1" dirty="0">
              <a:latin typeface="Arial" charset="0"/>
            </a:endParaRPr>
          </a:p>
          <a:p>
            <a:pPr>
              <a:lnSpc>
                <a:spcPct val="120000"/>
              </a:lnSpc>
              <a:spcBef>
                <a:spcPct val="0"/>
              </a:spcBef>
            </a:pPr>
            <a:r>
              <a:rPr lang="en-GB" sz="2200" b="1" dirty="0">
                <a:solidFill>
                  <a:srgbClr val="FFFF00"/>
                </a:solidFill>
                <a:latin typeface="Arial" charset="0"/>
              </a:rPr>
              <a:t>Dose adjustments </a:t>
            </a:r>
            <a:r>
              <a:rPr lang="en-GB" sz="2200" b="1" dirty="0">
                <a:latin typeface="Arial" charset="0"/>
              </a:rPr>
              <a:t>should be considered based on age and comorbidities to enable optimal delivery of effective </a:t>
            </a:r>
            <a:r>
              <a:rPr lang="en-GB" sz="2200" b="1" dirty="0" smtClean="0">
                <a:latin typeface="Arial" charset="0"/>
              </a:rPr>
              <a:t>therapy</a:t>
            </a:r>
          </a:p>
          <a:p>
            <a:pPr marL="0" indent="0">
              <a:lnSpc>
                <a:spcPct val="120000"/>
              </a:lnSpc>
              <a:spcBef>
                <a:spcPct val="0"/>
              </a:spcBef>
              <a:buNone/>
            </a:pPr>
            <a:endParaRPr lang="en-GB" sz="2200" b="1" dirty="0" smtClean="0">
              <a:latin typeface="Arial" charset="0"/>
            </a:endParaRPr>
          </a:p>
          <a:p>
            <a:pPr marL="342900" lvl="1" indent="-342900">
              <a:lnSpc>
                <a:spcPct val="120000"/>
              </a:lnSpc>
              <a:spcBef>
                <a:spcPct val="0"/>
              </a:spcBef>
              <a:buClr>
                <a:srgbClr val="9970FE"/>
              </a:buClr>
              <a:buSzPct val="75000"/>
              <a:buFont typeface="Wingdings 3" charset="0"/>
              <a:buChar char="u"/>
            </a:pPr>
            <a:r>
              <a:rPr lang="en-GB" sz="2200" b="1" dirty="0">
                <a:latin typeface="Arial" charset="0"/>
              </a:rPr>
              <a:t>Need </a:t>
            </a:r>
            <a:r>
              <a:rPr lang="en-GB" sz="2200" b="1" dirty="0" smtClean="0">
                <a:latin typeface="Arial" charset="0"/>
              </a:rPr>
              <a:t>simple </a:t>
            </a:r>
            <a:r>
              <a:rPr lang="en-GB" sz="2200" b="1" dirty="0" smtClean="0">
                <a:solidFill>
                  <a:srgbClr val="FFFF00"/>
                </a:solidFill>
                <a:latin typeface="Arial" charset="0"/>
              </a:rPr>
              <a:t>geriatric scales </a:t>
            </a:r>
            <a:r>
              <a:rPr lang="en-GB" sz="2200" b="1" dirty="0" smtClean="0">
                <a:latin typeface="Arial" charset="0"/>
              </a:rPr>
              <a:t>and evaluation </a:t>
            </a:r>
            <a:r>
              <a:rPr lang="en-GB" sz="2200" b="1" dirty="0">
                <a:latin typeface="Arial" charset="0"/>
              </a:rPr>
              <a:t>of </a:t>
            </a:r>
            <a:r>
              <a:rPr lang="en-GB" sz="2200" b="1" dirty="0">
                <a:solidFill>
                  <a:srgbClr val="FFFF00"/>
                </a:solidFill>
                <a:latin typeface="Arial" charset="0"/>
              </a:rPr>
              <a:t>quality of life</a:t>
            </a:r>
          </a:p>
          <a:p>
            <a:pPr>
              <a:lnSpc>
                <a:spcPct val="120000"/>
              </a:lnSpc>
              <a:spcBef>
                <a:spcPct val="0"/>
              </a:spcBef>
            </a:pPr>
            <a:endParaRPr lang="en-GB" sz="2200" b="1" dirty="0" smtClean="0">
              <a:latin typeface="Arial" charset="0"/>
            </a:endParaRPr>
          </a:p>
          <a:p>
            <a:pPr>
              <a:lnSpc>
                <a:spcPct val="120000"/>
              </a:lnSpc>
              <a:spcBef>
                <a:spcPct val="0"/>
              </a:spcBef>
            </a:pPr>
            <a:r>
              <a:rPr lang="en-GB" sz="2200" b="1" dirty="0" smtClean="0">
                <a:latin typeface="Arial" charset="0"/>
              </a:rPr>
              <a:t>Numerous </a:t>
            </a:r>
            <a:r>
              <a:rPr lang="en-GB" sz="2200" b="1" dirty="0">
                <a:latin typeface="Arial" charset="0"/>
              </a:rPr>
              <a:t>planned/</a:t>
            </a:r>
            <a:r>
              <a:rPr lang="en-GB" sz="2200" b="1" dirty="0" err="1">
                <a:latin typeface="Arial" charset="0"/>
              </a:rPr>
              <a:t>ongoing</a:t>
            </a:r>
            <a:r>
              <a:rPr lang="en-GB" sz="2200" b="1" dirty="0">
                <a:latin typeface="Arial" charset="0"/>
              </a:rPr>
              <a:t> studies addressing questions of optimal regimen, schedule, treatment duration and route of </a:t>
            </a:r>
            <a:r>
              <a:rPr lang="en-GB" sz="2200" b="1" dirty="0" smtClean="0">
                <a:latin typeface="Arial" charset="0"/>
              </a:rPr>
              <a:t>delivery....</a:t>
            </a:r>
          </a:p>
          <a:p>
            <a:pPr>
              <a:lnSpc>
                <a:spcPct val="120000"/>
              </a:lnSpc>
              <a:spcBef>
                <a:spcPct val="0"/>
              </a:spcBef>
            </a:pPr>
            <a:endParaRPr lang="en-GB" sz="2200" b="1" dirty="0">
              <a:latin typeface="Arial" charset="0"/>
            </a:endParaRPr>
          </a:p>
          <a:p>
            <a:pPr marL="0" indent="0">
              <a:lnSpc>
                <a:spcPct val="120000"/>
              </a:lnSpc>
              <a:spcBef>
                <a:spcPct val="0"/>
              </a:spcBef>
              <a:buNone/>
            </a:pPr>
            <a:endParaRPr lang="en-GB" sz="2200" b="1" dirty="0">
              <a:latin typeface="Arial" charset="0"/>
            </a:endParaRPr>
          </a:p>
          <a:p>
            <a:pPr>
              <a:lnSpc>
                <a:spcPct val="120000"/>
              </a:lnSpc>
              <a:spcBef>
                <a:spcPct val="0"/>
              </a:spcBef>
            </a:pPr>
            <a:endParaRPr lang="en-GB" sz="2200" b="1" dirty="0" smtClean="0">
              <a:latin typeface="Arial" charset="0"/>
            </a:endParaRPr>
          </a:p>
          <a:p>
            <a:pPr>
              <a:lnSpc>
                <a:spcPct val="120000"/>
              </a:lnSpc>
              <a:spcBef>
                <a:spcPct val="0"/>
              </a:spcBef>
            </a:pPr>
            <a:endParaRPr lang="en-GB" sz="2200" b="1" dirty="0">
              <a:latin typeface="Arial" charset="0"/>
            </a:endParaRPr>
          </a:p>
          <a:p>
            <a:pPr>
              <a:lnSpc>
                <a:spcPct val="120000"/>
              </a:lnSpc>
              <a:spcBef>
                <a:spcPct val="0"/>
              </a:spcBef>
            </a:pPr>
            <a:endParaRPr lang="en-GB" sz="2200" b="1" dirty="0">
              <a:latin typeface="Arial" charset="0"/>
            </a:endParaRPr>
          </a:p>
        </p:txBody>
      </p:sp>
      <p:sp>
        <p:nvSpPr>
          <p:cNvPr id="4" name="Line 19"/>
          <p:cNvSpPr>
            <a:spLocks noChangeShapeType="1"/>
          </p:cNvSpPr>
          <p:nvPr/>
        </p:nvSpPr>
        <p:spPr bwMode="auto">
          <a:xfrm>
            <a:off x="0" y="1196752"/>
            <a:ext cx="10287000" cy="0"/>
          </a:xfrm>
          <a:prstGeom prst="line">
            <a:avLst/>
          </a:prstGeom>
          <a:noFill/>
          <a:ln w="9525">
            <a:solidFill>
              <a:srgbClr val="FFFF00"/>
            </a:solidFill>
            <a:round/>
            <a:headEnd/>
            <a:tailEnd/>
          </a:ln>
          <a:effectLst>
            <a:prstShdw prst="shdw17" dist="17961" dir="2700000">
              <a:srgbClr val="999900">
                <a:alpha val="74997"/>
              </a:srgbClr>
            </a:prstShdw>
          </a:effectLst>
          <a:extLst>
            <a:ext uri="{909E8E84-426E-40dd-AFC4-6F175D3DCCD1}">
              <a14:hiddenFill xmlns="" xmlns:a14="http://schemas.microsoft.com/office/drawing/2010/main">
                <a:noFill/>
              </a14:hiddenFill>
            </a:ext>
          </a:extLst>
        </p:spPr>
        <p:txBody>
          <a:bodyPr/>
          <a:lstStyle/>
          <a:p>
            <a:pPr algn="ctr"/>
            <a:endParaRPr lang="es-ES" sz="3200" b="1">
              <a:solidFill>
                <a:srgbClr val="000000"/>
              </a:solidFill>
              <a:latin typeface="Times New Roman" charset="0"/>
            </a:endParaRPr>
          </a:p>
        </p:txBody>
      </p:sp>
    </p:spTree>
    <p:extLst>
      <p:ext uri="{BB962C8B-B14F-4D97-AF65-F5344CB8AC3E}">
        <p14:creationId xmlns:p14="http://schemas.microsoft.com/office/powerpoint/2010/main" val="372636978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ext Box 2"/>
          <p:cNvSpPr txBox="1">
            <a:spLocks noChangeArrowheads="1"/>
          </p:cNvSpPr>
          <p:nvPr/>
        </p:nvSpPr>
        <p:spPr bwMode="auto">
          <a:xfrm>
            <a:off x="247676" y="1341444"/>
            <a:ext cx="9896475" cy="4986750"/>
          </a:xfrm>
          <a:prstGeom prst="rect">
            <a:avLst/>
          </a:prstGeom>
          <a:noFill/>
          <a:ln w="9525">
            <a:noFill/>
            <a:miter lim="800000"/>
            <a:headEnd/>
            <a:tailEnd/>
          </a:ln>
        </p:spPr>
        <p:txBody>
          <a:bodyPr>
            <a:prstTxWarp prst="textNoShape">
              <a:avLst/>
            </a:prstTxWarp>
            <a:spAutoFit/>
          </a:bodyPr>
          <a:lstStyle/>
          <a:p>
            <a:pPr defTabSz="514350">
              <a:lnSpc>
                <a:spcPct val="175000"/>
              </a:lnSpc>
              <a:buFont typeface="Wingdings" charset="2"/>
              <a:buChar char="Ø"/>
            </a:pPr>
            <a:r>
              <a:rPr lang="es-ES" sz="2200" b="1" dirty="0">
                <a:solidFill>
                  <a:srgbClr val="00FFFF"/>
                </a:solidFill>
              </a:rPr>
              <a:t>   </a:t>
            </a:r>
            <a:r>
              <a:rPr lang="es-ES" sz="3400" b="1" dirty="0" err="1">
                <a:solidFill>
                  <a:srgbClr val="00FFFF"/>
                </a:solidFill>
              </a:rPr>
              <a:t>Current</a:t>
            </a:r>
            <a:r>
              <a:rPr lang="es-ES" sz="3400" b="1" dirty="0">
                <a:solidFill>
                  <a:srgbClr val="00FFFF"/>
                </a:solidFill>
              </a:rPr>
              <a:t> Status and </a:t>
            </a:r>
            <a:r>
              <a:rPr lang="es-ES" sz="3400" b="1" dirty="0" err="1">
                <a:solidFill>
                  <a:srgbClr val="00FFFF"/>
                </a:solidFill>
              </a:rPr>
              <a:t>future</a:t>
            </a:r>
            <a:r>
              <a:rPr lang="es-ES" sz="3400" b="1" dirty="0">
                <a:solidFill>
                  <a:srgbClr val="00FFFF"/>
                </a:solidFill>
              </a:rPr>
              <a:t> </a:t>
            </a:r>
            <a:r>
              <a:rPr lang="es-ES" sz="3400" b="1" dirty="0" err="1">
                <a:solidFill>
                  <a:srgbClr val="00FFFF"/>
                </a:solidFill>
              </a:rPr>
              <a:t>directions</a:t>
            </a:r>
            <a:r>
              <a:rPr lang="es-ES" sz="2200" b="1" dirty="0">
                <a:solidFill>
                  <a:srgbClr val="00FFFF"/>
                </a:solidFill>
              </a:rPr>
              <a:t> </a:t>
            </a:r>
          </a:p>
          <a:p>
            <a:pPr marL="1244600" lvl="1" defTabSz="514350">
              <a:lnSpc>
                <a:spcPct val="175000"/>
              </a:lnSpc>
              <a:buFont typeface="Wingdings" charset="2"/>
              <a:buNone/>
            </a:pPr>
            <a:r>
              <a:rPr lang="es-ES" sz="3000" b="1" i="1" dirty="0">
                <a:solidFill>
                  <a:srgbClr val="FFFF00"/>
                </a:solidFill>
              </a:rPr>
              <a:t>- </a:t>
            </a:r>
            <a:r>
              <a:rPr lang="es-ES" sz="3000" b="1" i="1" dirty="0" err="1">
                <a:solidFill>
                  <a:srgbClr val="FFFF00"/>
                </a:solidFill>
              </a:rPr>
              <a:t>The</a:t>
            </a:r>
            <a:r>
              <a:rPr lang="es-ES" sz="3000" b="1" i="1" dirty="0">
                <a:solidFill>
                  <a:srgbClr val="FFFF00"/>
                </a:solidFill>
              </a:rPr>
              <a:t> </a:t>
            </a:r>
            <a:r>
              <a:rPr lang="es-ES" sz="3000" b="1" i="1" dirty="0" err="1">
                <a:solidFill>
                  <a:srgbClr val="FFFF00"/>
                </a:solidFill>
              </a:rPr>
              <a:t>newly</a:t>
            </a:r>
            <a:r>
              <a:rPr lang="es-ES" sz="3000" b="1" i="1" dirty="0">
                <a:solidFill>
                  <a:srgbClr val="FFFF00"/>
                </a:solidFill>
              </a:rPr>
              <a:t> </a:t>
            </a:r>
            <a:r>
              <a:rPr lang="es-ES" sz="3000" b="1" i="1" dirty="0" err="1">
                <a:solidFill>
                  <a:srgbClr val="FFFF00"/>
                </a:solidFill>
              </a:rPr>
              <a:t>diagnosed</a:t>
            </a:r>
            <a:endParaRPr lang="es-ES" sz="3000" b="1" i="1" dirty="0">
              <a:solidFill>
                <a:srgbClr val="FFFF00"/>
              </a:solidFill>
            </a:endParaRPr>
          </a:p>
          <a:p>
            <a:pPr defTabSz="514350">
              <a:lnSpc>
                <a:spcPct val="175000"/>
              </a:lnSpc>
              <a:buFont typeface="Wingdings" charset="2"/>
              <a:buNone/>
            </a:pPr>
            <a:r>
              <a:rPr lang="es-ES" sz="3000" b="1" i="1" dirty="0">
                <a:solidFill>
                  <a:srgbClr val="FFFFFF"/>
                </a:solidFill>
              </a:rPr>
              <a:t>		        </a:t>
            </a:r>
            <a:r>
              <a:rPr lang="es-ES" sz="2200" b="1" i="1" dirty="0">
                <a:solidFill>
                  <a:srgbClr val="FFFFFF"/>
                </a:solidFill>
              </a:rPr>
              <a:t>-</a:t>
            </a:r>
            <a:r>
              <a:rPr lang="es-ES" sz="2200" b="1" i="1" dirty="0" err="1">
                <a:solidFill>
                  <a:srgbClr val="FFFFFF"/>
                </a:solidFill>
              </a:rPr>
              <a:t>The</a:t>
            </a:r>
            <a:r>
              <a:rPr lang="es-ES" sz="2200" b="1" i="1" dirty="0">
                <a:solidFill>
                  <a:srgbClr val="FFFFFF"/>
                </a:solidFill>
              </a:rPr>
              <a:t> </a:t>
            </a:r>
            <a:r>
              <a:rPr lang="es-ES" sz="2200" b="1" i="1" dirty="0" err="1">
                <a:solidFill>
                  <a:srgbClr val="FFFFFF"/>
                </a:solidFill>
              </a:rPr>
              <a:t>Transplant</a:t>
            </a:r>
            <a:r>
              <a:rPr lang="es-ES" sz="2200" b="1" i="1" dirty="0">
                <a:solidFill>
                  <a:srgbClr val="FFFFFF"/>
                </a:solidFill>
              </a:rPr>
              <a:t> </a:t>
            </a:r>
            <a:r>
              <a:rPr lang="es-ES" sz="2200" b="1" i="1" dirty="0" err="1">
                <a:solidFill>
                  <a:srgbClr val="FFFFFF"/>
                </a:solidFill>
              </a:rPr>
              <a:t>candidate</a:t>
            </a:r>
            <a:r>
              <a:rPr lang="es-ES" sz="2200" b="1" i="1" dirty="0">
                <a:solidFill>
                  <a:srgbClr val="FFFFFF"/>
                </a:solidFill>
              </a:rPr>
              <a:t> </a:t>
            </a:r>
            <a:r>
              <a:rPr lang="es-ES" sz="2200" b="1" i="1" dirty="0" err="1">
                <a:solidFill>
                  <a:srgbClr val="FFFFFF"/>
                </a:solidFill>
              </a:rPr>
              <a:t>patient</a:t>
            </a:r>
            <a:r>
              <a:rPr lang="es-ES" sz="2200" b="1" i="1" dirty="0">
                <a:solidFill>
                  <a:srgbClr val="FFFFFF"/>
                </a:solidFill>
              </a:rPr>
              <a:t> </a:t>
            </a:r>
            <a:r>
              <a:rPr lang="es-ES" sz="2200" i="1" dirty="0">
                <a:solidFill>
                  <a:srgbClr val="FFFFFF"/>
                </a:solidFill>
              </a:rPr>
              <a:t>(Young)</a:t>
            </a:r>
            <a:r>
              <a:rPr lang="es-ES_tradnl" b="1" i="1" dirty="0">
                <a:solidFill>
                  <a:srgbClr val="FFFFFF"/>
                </a:solidFill>
              </a:rPr>
              <a:t>	</a:t>
            </a:r>
            <a:endParaRPr lang="es-ES" sz="2200" b="1" i="1" dirty="0">
              <a:solidFill>
                <a:srgbClr val="FFFFFF"/>
              </a:solidFill>
            </a:endParaRPr>
          </a:p>
          <a:p>
            <a:pPr defTabSz="514350">
              <a:lnSpc>
                <a:spcPct val="175000"/>
              </a:lnSpc>
              <a:buClr>
                <a:srgbClr val="00FFFF"/>
              </a:buClr>
              <a:buFont typeface="Wingdings" charset="2"/>
              <a:buNone/>
            </a:pPr>
            <a:r>
              <a:rPr lang="es-ES" sz="2200" b="1" i="1" dirty="0">
                <a:solidFill>
                  <a:srgbClr val="FFFFFF"/>
                </a:solidFill>
              </a:rPr>
              <a:t>                      </a:t>
            </a:r>
            <a:r>
              <a:rPr lang="es-ES" sz="2200" b="1" i="1" dirty="0">
                <a:solidFill>
                  <a:srgbClr val="FFFF00"/>
                </a:solidFill>
              </a:rPr>
              <a:t> </a:t>
            </a:r>
            <a:r>
              <a:rPr lang="es-ES" sz="2200" b="1" i="1" dirty="0">
                <a:solidFill>
                  <a:srgbClr val="FFFFFF"/>
                </a:solidFill>
              </a:rPr>
              <a:t> -</a:t>
            </a:r>
            <a:r>
              <a:rPr lang="es-ES" sz="2200" b="1" i="1" dirty="0" err="1">
                <a:solidFill>
                  <a:srgbClr val="FFFFFF"/>
                </a:solidFill>
              </a:rPr>
              <a:t>The</a:t>
            </a:r>
            <a:r>
              <a:rPr lang="es-ES" sz="2200" b="1" i="1" dirty="0">
                <a:solidFill>
                  <a:srgbClr val="FFFFFF"/>
                </a:solidFill>
              </a:rPr>
              <a:t> Non-</a:t>
            </a:r>
            <a:r>
              <a:rPr lang="es-ES" sz="2200" b="1" i="1" dirty="0" err="1">
                <a:solidFill>
                  <a:srgbClr val="FFFFFF"/>
                </a:solidFill>
              </a:rPr>
              <a:t>Transplant</a:t>
            </a:r>
            <a:r>
              <a:rPr lang="es-ES" sz="2200" b="1" i="1" dirty="0">
                <a:solidFill>
                  <a:srgbClr val="FFFFFF"/>
                </a:solidFill>
              </a:rPr>
              <a:t> </a:t>
            </a:r>
            <a:r>
              <a:rPr lang="es-ES" sz="2200" b="1" i="1" dirty="0" err="1">
                <a:solidFill>
                  <a:srgbClr val="FFFFFF"/>
                </a:solidFill>
              </a:rPr>
              <a:t>candidate</a:t>
            </a:r>
            <a:r>
              <a:rPr lang="es-ES" sz="2200" b="1" i="1" dirty="0">
                <a:solidFill>
                  <a:srgbClr val="FFFFFF"/>
                </a:solidFill>
              </a:rPr>
              <a:t> </a:t>
            </a:r>
            <a:r>
              <a:rPr lang="es-ES" sz="2200" b="1" i="1" dirty="0" err="1">
                <a:solidFill>
                  <a:srgbClr val="FFFFFF"/>
                </a:solidFill>
              </a:rPr>
              <a:t>patient</a:t>
            </a:r>
            <a:r>
              <a:rPr lang="es-ES" sz="2200" b="1" i="1" dirty="0">
                <a:solidFill>
                  <a:srgbClr val="FFFFFF"/>
                </a:solidFill>
              </a:rPr>
              <a:t> </a:t>
            </a:r>
            <a:r>
              <a:rPr lang="es-ES" sz="2200" i="1" dirty="0">
                <a:solidFill>
                  <a:srgbClr val="FFFFFF"/>
                </a:solidFill>
              </a:rPr>
              <a:t>(</a:t>
            </a:r>
            <a:r>
              <a:rPr lang="es-ES" sz="2200" i="1" dirty="0" err="1">
                <a:solidFill>
                  <a:srgbClr val="FFFFFF"/>
                </a:solidFill>
              </a:rPr>
              <a:t>Elderly</a:t>
            </a:r>
            <a:r>
              <a:rPr lang="es-ES" sz="2200" i="1" dirty="0" smtClean="0">
                <a:solidFill>
                  <a:srgbClr val="FFFFFF"/>
                </a:solidFill>
              </a:rPr>
              <a:t>)</a:t>
            </a:r>
          </a:p>
          <a:p>
            <a:pPr marL="0" lvl="1" defTabSz="514350">
              <a:lnSpc>
                <a:spcPct val="175000"/>
              </a:lnSpc>
              <a:buClr>
                <a:srgbClr val="00FFFF"/>
              </a:buClr>
            </a:pPr>
            <a:r>
              <a:rPr lang="es-ES" sz="3000" b="1" i="1" dirty="0" smtClean="0">
                <a:solidFill>
                  <a:srgbClr val="FFFF00"/>
                </a:solidFill>
              </a:rPr>
              <a:t>            - </a:t>
            </a:r>
            <a:r>
              <a:rPr lang="es-ES" sz="3000" b="1" i="1" dirty="0" err="1" smtClean="0">
                <a:solidFill>
                  <a:srgbClr val="FFFF00"/>
                </a:solidFill>
              </a:rPr>
              <a:t>Relapse</a:t>
            </a:r>
            <a:r>
              <a:rPr lang="es-ES" sz="3000" b="1" i="1" dirty="0" smtClean="0">
                <a:solidFill>
                  <a:srgbClr val="FFFF00"/>
                </a:solidFill>
              </a:rPr>
              <a:t>/</a:t>
            </a:r>
            <a:r>
              <a:rPr lang="es-ES" sz="3000" b="1" i="1" dirty="0" err="1" smtClean="0">
                <a:solidFill>
                  <a:srgbClr val="FFFF00"/>
                </a:solidFill>
              </a:rPr>
              <a:t>refractory</a:t>
            </a:r>
            <a:r>
              <a:rPr lang="es-ES" sz="3000" b="1" i="1" dirty="0" smtClean="0">
                <a:solidFill>
                  <a:srgbClr val="FFFF00"/>
                </a:solidFill>
              </a:rPr>
              <a:t> </a:t>
            </a:r>
            <a:r>
              <a:rPr lang="es-ES" sz="3000" b="1" i="1" dirty="0" err="1" smtClean="0">
                <a:solidFill>
                  <a:srgbClr val="FFFF00"/>
                </a:solidFill>
              </a:rPr>
              <a:t>disease</a:t>
            </a:r>
            <a:endParaRPr lang="es-ES" sz="3000" b="1" i="1" dirty="0">
              <a:solidFill>
                <a:srgbClr val="FFFF00"/>
              </a:solidFill>
            </a:endParaRPr>
          </a:p>
          <a:p>
            <a:pPr defTabSz="514350">
              <a:lnSpc>
                <a:spcPct val="175000"/>
              </a:lnSpc>
              <a:buClr>
                <a:srgbClr val="00FFFF"/>
              </a:buClr>
              <a:buFont typeface="Wingdings" charset="2"/>
              <a:buNone/>
            </a:pPr>
            <a:endParaRPr lang="es-ES" sz="2200" i="1" dirty="0">
              <a:solidFill>
                <a:srgbClr val="FFFFFF"/>
              </a:solidFill>
            </a:endParaRPr>
          </a:p>
        </p:txBody>
      </p:sp>
      <p:sp>
        <p:nvSpPr>
          <p:cNvPr id="420867" name="Line 3"/>
          <p:cNvSpPr>
            <a:spLocks noChangeShapeType="1"/>
          </p:cNvSpPr>
          <p:nvPr/>
        </p:nvSpPr>
        <p:spPr bwMode="auto">
          <a:xfrm>
            <a:off x="0" y="1341438"/>
            <a:ext cx="10287000" cy="0"/>
          </a:xfrm>
          <a:prstGeom prst="line">
            <a:avLst/>
          </a:prstGeom>
          <a:noFill/>
          <a:ln w="9525">
            <a:solidFill>
              <a:schemeClr val="tx1"/>
            </a:solidFill>
            <a:round/>
            <a:headEnd/>
            <a:tailEnd/>
          </a:ln>
        </p:spPr>
        <p:txBody>
          <a:bodyPr>
            <a:prstTxWarp prst="textNoShape">
              <a:avLst/>
            </a:prstTxWarp>
          </a:bodyPr>
          <a:lstStyle/>
          <a:p>
            <a:endParaRPr lang="es-ES_tradnl">
              <a:solidFill>
                <a:srgbClr val="FFFFFF"/>
              </a:solidFill>
            </a:endParaRPr>
          </a:p>
        </p:txBody>
      </p:sp>
      <p:sp>
        <p:nvSpPr>
          <p:cNvPr id="420868" name="Text Box 4"/>
          <p:cNvSpPr txBox="1">
            <a:spLocks noChangeArrowheads="1"/>
          </p:cNvSpPr>
          <p:nvPr/>
        </p:nvSpPr>
        <p:spPr bwMode="auto">
          <a:xfrm>
            <a:off x="1891477" y="125413"/>
            <a:ext cx="6650115" cy="923330"/>
          </a:xfrm>
          <a:prstGeom prst="rect">
            <a:avLst/>
          </a:prstGeom>
          <a:noFill/>
          <a:ln w="9525">
            <a:noFill/>
            <a:miter lim="800000"/>
            <a:headEnd/>
            <a:tailEnd/>
          </a:ln>
        </p:spPr>
        <p:txBody>
          <a:bodyPr wrap="none">
            <a:prstTxWarp prst="textNoShape">
              <a:avLst/>
            </a:prstTxWarp>
            <a:spAutoFit/>
          </a:bodyPr>
          <a:lstStyle/>
          <a:p>
            <a:pPr algn="ctr"/>
            <a:r>
              <a:rPr lang="es-ES" sz="5400" b="1">
                <a:solidFill>
                  <a:srgbClr val="FFFFFF"/>
                </a:solidFill>
              </a:rPr>
              <a:t>Myeloma Treatment</a:t>
            </a:r>
          </a:p>
        </p:txBody>
      </p:sp>
    </p:spTree>
    <p:extLst>
      <p:ext uri="{BB962C8B-B14F-4D97-AF65-F5344CB8AC3E}">
        <p14:creationId xmlns:p14="http://schemas.microsoft.com/office/powerpoint/2010/main" val="302843626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0100" name="Picture 8" descr="brujul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261" b="97174" l="2667" r="98222"/>
                    </a14:imgEffect>
                  </a14:imgLayer>
                </a14:imgProps>
              </a:ext>
              <a:ext uri="{28A0092B-C50C-407E-A947-70E740481C1C}">
                <a14:useLocalDpi xmlns:a14="http://schemas.microsoft.com/office/drawing/2010/main" val="0"/>
              </a:ext>
            </a:extLst>
          </a:blip>
          <a:srcRect/>
          <a:stretch>
            <a:fillRect/>
          </a:stretch>
        </p:blipFill>
        <p:spPr bwMode="auto">
          <a:xfrm>
            <a:off x="3534495" y="2420248"/>
            <a:ext cx="3044953" cy="2736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101" name="Text Box 9"/>
          <p:cNvSpPr txBox="1">
            <a:spLocks noChangeArrowheads="1"/>
          </p:cNvSpPr>
          <p:nvPr/>
        </p:nvSpPr>
        <p:spPr bwMode="auto">
          <a:xfrm>
            <a:off x="3870326" y="1670943"/>
            <a:ext cx="2673428" cy="463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32653" tIns="16327" rIns="32653" bIns="16327">
            <a:spAutoFit/>
          </a:bodyPr>
          <a:lstStyle>
            <a:lvl1pPr defTabSz="979488">
              <a:defRPr sz="3200" b="1">
                <a:solidFill>
                  <a:schemeClr val="tx1"/>
                </a:solidFill>
                <a:latin typeface="Times New Roman" charset="0"/>
                <a:ea typeface="ＭＳ Ｐゴシック" charset="0"/>
                <a:cs typeface="ＭＳ Ｐゴシック" charset="0"/>
              </a:defRPr>
            </a:lvl1pPr>
            <a:lvl2pPr marL="37931725" indent="-37474525" defTabSz="979488">
              <a:defRPr sz="3200" b="1">
                <a:solidFill>
                  <a:schemeClr val="tx1"/>
                </a:solidFill>
                <a:latin typeface="Times New Roman" charset="0"/>
                <a:ea typeface="ＭＳ Ｐゴシック" charset="0"/>
              </a:defRPr>
            </a:lvl2pPr>
            <a:lvl3pPr>
              <a:defRPr sz="3200" b="1">
                <a:solidFill>
                  <a:schemeClr val="tx1"/>
                </a:solidFill>
                <a:latin typeface="Times New Roman" charset="0"/>
                <a:ea typeface="ＭＳ Ｐゴシック" charset="0"/>
              </a:defRPr>
            </a:lvl3pPr>
            <a:lvl4pPr>
              <a:defRPr sz="3200" b="1">
                <a:solidFill>
                  <a:schemeClr val="tx1"/>
                </a:solidFill>
                <a:latin typeface="Times New Roman" charset="0"/>
                <a:ea typeface="ＭＳ Ｐゴシック" charset="0"/>
              </a:defRPr>
            </a:lvl4pPr>
            <a:lvl5pPr>
              <a:defRPr sz="3200" b="1">
                <a:solidFill>
                  <a:schemeClr val="tx1"/>
                </a:solidFill>
                <a:latin typeface="Times New Roman" charset="0"/>
                <a:ea typeface="ＭＳ Ｐゴシック" charset="0"/>
              </a:defRPr>
            </a:lvl5pPr>
            <a:lvl6pPr marL="457200" eaLnBrk="0" fontAlgn="base" hangingPunct="0">
              <a:spcBef>
                <a:spcPct val="20000"/>
              </a:spcBef>
              <a:spcAft>
                <a:spcPct val="0"/>
              </a:spcAf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s-ES" sz="2800" dirty="0" err="1">
                <a:solidFill>
                  <a:srgbClr val="FFFFFF"/>
                </a:solidFill>
                <a:latin typeface="Arial" charset="0"/>
              </a:rPr>
              <a:t>Type</a:t>
            </a:r>
            <a:r>
              <a:rPr lang="es-ES" sz="2800" dirty="0">
                <a:solidFill>
                  <a:srgbClr val="FFFFFF"/>
                </a:solidFill>
                <a:latin typeface="Arial" charset="0"/>
              </a:rPr>
              <a:t> of </a:t>
            </a:r>
            <a:r>
              <a:rPr lang="es-ES" sz="2800" dirty="0" err="1">
                <a:solidFill>
                  <a:srgbClr val="FFFFFF"/>
                </a:solidFill>
                <a:latin typeface="Arial" charset="0"/>
              </a:rPr>
              <a:t>relapse</a:t>
            </a:r>
            <a:endParaRPr lang="es-ES" sz="2800" dirty="0">
              <a:solidFill>
                <a:srgbClr val="FFFFFF"/>
              </a:solidFill>
              <a:latin typeface="Arial" charset="0"/>
            </a:endParaRPr>
          </a:p>
        </p:txBody>
      </p:sp>
      <p:sp>
        <p:nvSpPr>
          <p:cNvPr id="260102" name="Text Box 10"/>
          <p:cNvSpPr txBox="1">
            <a:spLocks noChangeArrowheads="1"/>
          </p:cNvSpPr>
          <p:nvPr/>
        </p:nvSpPr>
        <p:spPr bwMode="auto">
          <a:xfrm>
            <a:off x="3847620" y="5480397"/>
            <a:ext cx="2718838" cy="463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32653" tIns="16327" rIns="32653" bIns="16327">
            <a:spAutoFit/>
          </a:bodyPr>
          <a:lstStyle>
            <a:lvl1pPr defTabSz="979488">
              <a:defRPr sz="3200" b="1">
                <a:solidFill>
                  <a:schemeClr val="tx1"/>
                </a:solidFill>
                <a:latin typeface="Times New Roman" charset="0"/>
                <a:ea typeface="ＭＳ Ｐゴシック" charset="0"/>
                <a:cs typeface="ＭＳ Ｐゴシック" charset="0"/>
              </a:defRPr>
            </a:lvl1pPr>
            <a:lvl2pPr marL="37931725" indent="-37474525" defTabSz="979488">
              <a:defRPr sz="3200" b="1">
                <a:solidFill>
                  <a:schemeClr val="tx1"/>
                </a:solidFill>
                <a:latin typeface="Times New Roman" charset="0"/>
                <a:ea typeface="ＭＳ Ｐゴシック" charset="0"/>
              </a:defRPr>
            </a:lvl2pPr>
            <a:lvl3pPr>
              <a:defRPr sz="3200" b="1">
                <a:solidFill>
                  <a:schemeClr val="tx1"/>
                </a:solidFill>
                <a:latin typeface="Times New Roman" charset="0"/>
                <a:ea typeface="ＭＳ Ｐゴシック" charset="0"/>
              </a:defRPr>
            </a:lvl3pPr>
            <a:lvl4pPr>
              <a:defRPr sz="3200" b="1">
                <a:solidFill>
                  <a:schemeClr val="tx1"/>
                </a:solidFill>
                <a:latin typeface="Times New Roman" charset="0"/>
                <a:ea typeface="ＭＳ Ｐゴシック" charset="0"/>
              </a:defRPr>
            </a:lvl4pPr>
            <a:lvl5pPr>
              <a:defRPr sz="3200" b="1">
                <a:solidFill>
                  <a:schemeClr val="tx1"/>
                </a:solidFill>
                <a:latin typeface="Times New Roman" charset="0"/>
                <a:ea typeface="ＭＳ Ｐゴシック" charset="0"/>
              </a:defRPr>
            </a:lvl5pPr>
            <a:lvl6pPr marL="457200" eaLnBrk="0" fontAlgn="base" hangingPunct="0">
              <a:spcBef>
                <a:spcPct val="20000"/>
              </a:spcBef>
              <a:spcAft>
                <a:spcPct val="0"/>
              </a:spcAf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defRPr sz="3200" b="1">
                <a:solidFill>
                  <a:schemeClr val="tx1"/>
                </a:solidFill>
                <a:latin typeface="Times New Roman" charset="0"/>
                <a:ea typeface="ＭＳ Ｐゴシック" charset="0"/>
              </a:defRPr>
            </a:lvl9pPr>
          </a:lstStyle>
          <a:p>
            <a:pPr eaLnBrk="1" hangingPunct="1">
              <a:spcBef>
                <a:spcPct val="0"/>
              </a:spcBef>
            </a:pPr>
            <a:r>
              <a:rPr lang="es-ES" sz="2800" dirty="0" err="1">
                <a:solidFill>
                  <a:srgbClr val="FFFFFF"/>
                </a:solidFill>
                <a:latin typeface="Arial" charset="0"/>
              </a:rPr>
              <a:t>Further</a:t>
            </a:r>
            <a:r>
              <a:rPr lang="es-ES" sz="2800" dirty="0">
                <a:solidFill>
                  <a:srgbClr val="FFFFFF"/>
                </a:solidFill>
                <a:latin typeface="Arial" charset="0"/>
              </a:rPr>
              <a:t> </a:t>
            </a:r>
            <a:r>
              <a:rPr lang="es-ES" sz="2800" dirty="0" err="1">
                <a:solidFill>
                  <a:srgbClr val="FFFFFF"/>
                </a:solidFill>
                <a:latin typeface="Arial" charset="0"/>
              </a:rPr>
              <a:t>options</a:t>
            </a:r>
            <a:endParaRPr lang="es-ES" sz="2800" dirty="0">
              <a:solidFill>
                <a:srgbClr val="FFFFFF"/>
              </a:solidFill>
              <a:latin typeface="Arial" charset="0"/>
            </a:endParaRPr>
          </a:p>
        </p:txBody>
      </p:sp>
      <p:sp>
        <p:nvSpPr>
          <p:cNvPr id="260103" name="Text Box 11"/>
          <p:cNvSpPr txBox="1">
            <a:spLocks noChangeArrowheads="1"/>
          </p:cNvSpPr>
          <p:nvPr/>
        </p:nvSpPr>
        <p:spPr bwMode="auto">
          <a:xfrm>
            <a:off x="1093790" y="3120331"/>
            <a:ext cx="2214563" cy="1325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32653" tIns="16327" rIns="32653" bIns="16327">
            <a:spAutoFit/>
          </a:bodyPr>
          <a:lstStyle>
            <a:lvl1pPr defTabSz="979488">
              <a:defRPr sz="3200" b="1">
                <a:solidFill>
                  <a:schemeClr val="tx1"/>
                </a:solidFill>
                <a:latin typeface="Times New Roman" charset="0"/>
                <a:ea typeface="ＭＳ Ｐゴシック" charset="0"/>
                <a:cs typeface="ＭＳ Ｐゴシック" charset="0"/>
              </a:defRPr>
            </a:lvl1pPr>
            <a:lvl2pPr marL="37931725" indent="-37474525" defTabSz="979488">
              <a:defRPr sz="3200" b="1">
                <a:solidFill>
                  <a:schemeClr val="tx1"/>
                </a:solidFill>
                <a:latin typeface="Times New Roman" charset="0"/>
                <a:ea typeface="ＭＳ Ｐゴシック" charset="0"/>
              </a:defRPr>
            </a:lvl2pPr>
            <a:lvl3pPr>
              <a:defRPr sz="3200" b="1">
                <a:solidFill>
                  <a:schemeClr val="tx1"/>
                </a:solidFill>
                <a:latin typeface="Times New Roman" charset="0"/>
                <a:ea typeface="ＭＳ Ｐゴシック" charset="0"/>
              </a:defRPr>
            </a:lvl3pPr>
            <a:lvl4pPr>
              <a:defRPr sz="3200" b="1">
                <a:solidFill>
                  <a:schemeClr val="tx1"/>
                </a:solidFill>
                <a:latin typeface="Times New Roman" charset="0"/>
                <a:ea typeface="ＭＳ Ｐゴシック" charset="0"/>
              </a:defRPr>
            </a:lvl4pPr>
            <a:lvl5pPr>
              <a:defRPr sz="3200" b="1">
                <a:solidFill>
                  <a:schemeClr val="tx1"/>
                </a:solidFill>
                <a:latin typeface="Times New Roman" charset="0"/>
                <a:ea typeface="ＭＳ Ｐゴシック" charset="0"/>
              </a:defRPr>
            </a:lvl5pPr>
            <a:lvl6pPr marL="457200" eaLnBrk="0" fontAlgn="base" hangingPunct="0">
              <a:spcBef>
                <a:spcPct val="20000"/>
              </a:spcBef>
              <a:spcAft>
                <a:spcPct val="0"/>
              </a:spcAf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ctr" eaLnBrk="1" hangingPunct="1">
              <a:spcBef>
                <a:spcPct val="0"/>
              </a:spcBef>
            </a:pPr>
            <a:r>
              <a:rPr lang="es-ES" sz="2800">
                <a:solidFill>
                  <a:srgbClr val="FFFFFF"/>
                </a:solidFill>
                <a:latin typeface="Arial" charset="0"/>
              </a:rPr>
              <a:t>Efficacy of previous treatments </a:t>
            </a:r>
          </a:p>
        </p:txBody>
      </p:sp>
      <p:sp>
        <p:nvSpPr>
          <p:cNvPr id="260104" name="Text Box 12"/>
          <p:cNvSpPr txBox="1">
            <a:spLocks noChangeArrowheads="1"/>
          </p:cNvSpPr>
          <p:nvPr/>
        </p:nvSpPr>
        <p:spPr bwMode="auto">
          <a:xfrm>
            <a:off x="6710378" y="3120331"/>
            <a:ext cx="2212975" cy="1325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32653" tIns="16327" rIns="32653" bIns="16327">
            <a:spAutoFit/>
          </a:bodyPr>
          <a:lstStyle>
            <a:lvl1pPr defTabSz="979488">
              <a:defRPr sz="3200" b="1">
                <a:solidFill>
                  <a:schemeClr val="tx1"/>
                </a:solidFill>
                <a:latin typeface="Times New Roman" charset="0"/>
                <a:ea typeface="ＭＳ Ｐゴシック" charset="0"/>
                <a:cs typeface="ＭＳ Ｐゴシック" charset="0"/>
              </a:defRPr>
            </a:lvl1pPr>
            <a:lvl2pPr marL="37931725" indent="-37474525" defTabSz="979488">
              <a:defRPr sz="3200" b="1">
                <a:solidFill>
                  <a:schemeClr val="tx1"/>
                </a:solidFill>
                <a:latin typeface="Times New Roman" charset="0"/>
                <a:ea typeface="ＭＳ Ｐゴシック" charset="0"/>
              </a:defRPr>
            </a:lvl2pPr>
            <a:lvl3pPr>
              <a:defRPr sz="3200" b="1">
                <a:solidFill>
                  <a:schemeClr val="tx1"/>
                </a:solidFill>
                <a:latin typeface="Times New Roman" charset="0"/>
                <a:ea typeface="ＭＳ Ｐゴシック" charset="0"/>
              </a:defRPr>
            </a:lvl3pPr>
            <a:lvl4pPr>
              <a:defRPr sz="3200" b="1">
                <a:solidFill>
                  <a:schemeClr val="tx1"/>
                </a:solidFill>
                <a:latin typeface="Times New Roman" charset="0"/>
                <a:ea typeface="ＭＳ Ｐゴシック" charset="0"/>
              </a:defRPr>
            </a:lvl4pPr>
            <a:lvl5pPr>
              <a:defRPr sz="3200" b="1">
                <a:solidFill>
                  <a:schemeClr val="tx1"/>
                </a:solidFill>
                <a:latin typeface="Times New Roman" charset="0"/>
                <a:ea typeface="ＭＳ Ｐゴシック" charset="0"/>
              </a:defRPr>
            </a:lvl5pPr>
            <a:lvl6pPr marL="457200" eaLnBrk="0" fontAlgn="base" hangingPunct="0">
              <a:spcBef>
                <a:spcPct val="20000"/>
              </a:spcBef>
              <a:spcAft>
                <a:spcPct val="0"/>
              </a:spcAf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ctr" eaLnBrk="1" hangingPunct="1">
              <a:spcBef>
                <a:spcPct val="0"/>
              </a:spcBef>
            </a:pPr>
            <a:r>
              <a:rPr lang="es-ES" sz="2800">
                <a:solidFill>
                  <a:srgbClr val="FFFFFF"/>
                </a:solidFill>
                <a:latin typeface="Arial" charset="0"/>
              </a:rPr>
              <a:t>Toxicity of previous treatments</a:t>
            </a:r>
          </a:p>
        </p:txBody>
      </p:sp>
      <p:sp>
        <p:nvSpPr>
          <p:cNvPr id="9" name="47 CuadroTexto"/>
          <p:cNvSpPr txBox="1">
            <a:spLocks noChangeArrowheads="1"/>
          </p:cNvSpPr>
          <p:nvPr/>
        </p:nvSpPr>
        <p:spPr bwMode="auto">
          <a:xfrm>
            <a:off x="269875" y="419366"/>
            <a:ext cx="9720263" cy="1047979"/>
          </a:xfrm>
          <a:prstGeom prst="rect">
            <a:avLst/>
          </a:prstGeom>
          <a:noFill/>
          <a:ln w="9525">
            <a:noFill/>
            <a:miter lim="800000"/>
            <a:headEnd/>
            <a:tailEnd/>
          </a:ln>
        </p:spPr>
        <p:txBody>
          <a:bodyPr>
            <a:spAutoFit/>
          </a:bodyPr>
          <a:lstStyle>
            <a:lvl1pPr algn="l">
              <a:spcBef>
                <a:spcPct val="0"/>
              </a:spcBef>
              <a:defRPr sz="2400">
                <a:solidFill>
                  <a:schemeClr val="tx1"/>
                </a:solidFill>
                <a:latin typeface="Times New Roman" charset="0"/>
                <a:ea typeface="ＭＳ Ｐゴシック" charset="0"/>
              </a:defRPr>
            </a:lvl1pPr>
            <a:lvl2pPr marL="742950" indent="-285750" algn="l">
              <a:spcBef>
                <a:spcPct val="0"/>
              </a:spcBef>
              <a:defRPr sz="2400">
                <a:solidFill>
                  <a:schemeClr val="tx1"/>
                </a:solidFill>
                <a:latin typeface="Times New Roman" charset="0"/>
                <a:ea typeface="ＭＳ Ｐゴシック" charset="0"/>
              </a:defRPr>
            </a:lvl2pPr>
            <a:lvl3pPr marL="1143000" indent="-228600" algn="l">
              <a:spcBef>
                <a:spcPct val="0"/>
              </a:spcBef>
              <a:defRPr sz="2400">
                <a:solidFill>
                  <a:schemeClr val="tx1"/>
                </a:solidFill>
                <a:latin typeface="Times New Roman" charset="0"/>
                <a:ea typeface="ＭＳ Ｐゴシック" charset="0"/>
              </a:defRPr>
            </a:lvl3pPr>
            <a:lvl4pPr marL="1600200" indent="-228600" algn="l">
              <a:spcBef>
                <a:spcPct val="0"/>
              </a:spcBef>
              <a:defRPr sz="2400">
                <a:solidFill>
                  <a:schemeClr val="tx1"/>
                </a:solidFill>
                <a:latin typeface="Times New Roman" charset="0"/>
                <a:ea typeface="ＭＳ Ｐゴシック" charset="0"/>
              </a:defRPr>
            </a:lvl4pPr>
            <a:lvl5pPr marL="2057400" indent="-228600" algn="l">
              <a:spcBef>
                <a:spcPct val="0"/>
              </a:spcBef>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5000"/>
              </a:lnSpc>
            </a:pPr>
            <a:r>
              <a:rPr lang="es-ES_tradnl" sz="3600" b="1" dirty="0" err="1" smtClean="0">
                <a:solidFill>
                  <a:srgbClr val="FF9900"/>
                </a:solidFill>
                <a:latin typeface="Arial" charset="0"/>
              </a:rPr>
              <a:t>Strategies</a:t>
            </a:r>
            <a:r>
              <a:rPr lang="es-ES_tradnl" sz="3600" b="1" dirty="0" smtClean="0">
                <a:solidFill>
                  <a:srgbClr val="FF9900"/>
                </a:solidFill>
                <a:latin typeface="Arial" charset="0"/>
              </a:rPr>
              <a:t> at </a:t>
            </a:r>
            <a:r>
              <a:rPr lang="es-ES_tradnl" sz="3600" b="1" dirty="0">
                <a:solidFill>
                  <a:srgbClr val="FF9900"/>
                </a:solidFill>
                <a:latin typeface="Arial" charset="0"/>
              </a:rPr>
              <a:t>R</a:t>
            </a:r>
            <a:r>
              <a:rPr lang="es-ES_tradnl" sz="3600" b="1" dirty="0" smtClean="0">
                <a:solidFill>
                  <a:srgbClr val="FF9900"/>
                </a:solidFill>
                <a:latin typeface="Arial" charset="0"/>
              </a:rPr>
              <a:t>elapse: </a:t>
            </a:r>
          </a:p>
          <a:p>
            <a:pPr algn="ctr" eaLnBrk="1" hangingPunct="1">
              <a:lnSpc>
                <a:spcPct val="85000"/>
              </a:lnSpc>
            </a:pPr>
            <a:r>
              <a:rPr lang="es-ES_tradnl" sz="3600" b="1" dirty="0" err="1" smtClean="0">
                <a:solidFill>
                  <a:srgbClr val="FF9900"/>
                </a:solidFill>
                <a:latin typeface="Arial" charset="0"/>
              </a:rPr>
              <a:t>How</a:t>
            </a:r>
            <a:r>
              <a:rPr lang="es-ES_tradnl" sz="3600" b="1" dirty="0" smtClean="0">
                <a:solidFill>
                  <a:srgbClr val="FF9900"/>
                </a:solidFill>
                <a:latin typeface="Arial" charset="0"/>
              </a:rPr>
              <a:t> </a:t>
            </a:r>
            <a:r>
              <a:rPr lang="es-ES_tradnl" sz="3600" b="1" dirty="0" err="1" smtClean="0">
                <a:solidFill>
                  <a:srgbClr val="FF9900"/>
                </a:solidFill>
                <a:latin typeface="Arial" charset="0"/>
              </a:rPr>
              <a:t>to</a:t>
            </a:r>
            <a:r>
              <a:rPr lang="es-ES_tradnl" sz="3600" b="1" dirty="0" smtClean="0">
                <a:solidFill>
                  <a:srgbClr val="FF9900"/>
                </a:solidFill>
                <a:latin typeface="Arial" charset="0"/>
              </a:rPr>
              <a:t> </a:t>
            </a:r>
            <a:r>
              <a:rPr lang="es-ES_tradnl" sz="3600" b="1" dirty="0" err="1">
                <a:solidFill>
                  <a:srgbClr val="FF9900"/>
                </a:solidFill>
                <a:latin typeface="Arial" charset="0"/>
              </a:rPr>
              <a:t>M</a:t>
            </a:r>
            <a:r>
              <a:rPr lang="es-ES_tradnl" sz="3600" b="1" dirty="0" err="1" smtClean="0">
                <a:solidFill>
                  <a:srgbClr val="FF9900"/>
                </a:solidFill>
                <a:latin typeface="Arial" charset="0"/>
              </a:rPr>
              <a:t>ake</a:t>
            </a:r>
            <a:r>
              <a:rPr lang="es-ES_tradnl" sz="3600" b="1" dirty="0" smtClean="0">
                <a:solidFill>
                  <a:srgbClr val="FF9900"/>
                </a:solidFill>
                <a:latin typeface="Arial" charset="0"/>
              </a:rPr>
              <a:t> the </a:t>
            </a:r>
            <a:r>
              <a:rPr lang="es-ES_tradnl" sz="3600" b="1" dirty="0" err="1">
                <a:solidFill>
                  <a:srgbClr val="FF9900"/>
                </a:solidFill>
                <a:latin typeface="Arial" charset="0"/>
              </a:rPr>
              <a:t>R</a:t>
            </a:r>
            <a:r>
              <a:rPr lang="es-ES_tradnl" sz="3600" b="1" dirty="0" err="1" smtClean="0">
                <a:solidFill>
                  <a:srgbClr val="FF9900"/>
                </a:solidFill>
                <a:latin typeface="Arial" charset="0"/>
              </a:rPr>
              <a:t>ight</a:t>
            </a:r>
            <a:r>
              <a:rPr lang="es-ES_tradnl" sz="3600" b="1" dirty="0" smtClean="0">
                <a:solidFill>
                  <a:srgbClr val="FF9900"/>
                </a:solidFill>
                <a:latin typeface="Arial" charset="0"/>
              </a:rPr>
              <a:t> </a:t>
            </a:r>
            <a:r>
              <a:rPr lang="es-ES_tradnl" sz="3600" b="1" dirty="0" err="1" smtClean="0">
                <a:solidFill>
                  <a:srgbClr val="FF9900"/>
                </a:solidFill>
                <a:latin typeface="Arial" charset="0"/>
              </a:rPr>
              <a:t>Choice</a:t>
            </a:r>
            <a:endParaRPr lang="en-US" sz="3600" b="1" dirty="0">
              <a:solidFill>
                <a:srgbClr val="FF9900"/>
              </a:solidFill>
              <a:latin typeface="Arial" charset="0"/>
            </a:endParaRPr>
          </a:p>
        </p:txBody>
      </p:sp>
    </p:spTree>
    <p:extLst>
      <p:ext uri="{BB962C8B-B14F-4D97-AF65-F5344CB8AC3E}">
        <p14:creationId xmlns:p14="http://schemas.microsoft.com/office/powerpoint/2010/main" val="1648308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00670" y="1506857"/>
            <a:ext cx="9670139" cy="415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imes New Roman" charset="0"/>
                <a:ea typeface="ＭＳ Ｐゴシック" charset="0"/>
                <a:cs typeface="ＭＳ Ｐゴシック" charset="0"/>
              </a:defRPr>
            </a:lvl1pPr>
            <a:lvl2pPr marL="37931725" indent="-37474525">
              <a:defRPr sz="3200" b="1">
                <a:solidFill>
                  <a:schemeClr val="tx1"/>
                </a:solidFill>
                <a:latin typeface="Times New Roman" charset="0"/>
                <a:ea typeface="ＭＳ Ｐゴシック" charset="0"/>
              </a:defRPr>
            </a:lvl2pPr>
            <a:lvl3pPr>
              <a:defRPr sz="3200" b="1">
                <a:solidFill>
                  <a:schemeClr val="tx1"/>
                </a:solidFill>
                <a:latin typeface="Times New Roman" charset="0"/>
                <a:ea typeface="ＭＳ Ｐゴシック" charset="0"/>
              </a:defRPr>
            </a:lvl3pPr>
            <a:lvl4pPr>
              <a:defRPr sz="3200" b="1">
                <a:solidFill>
                  <a:schemeClr val="tx1"/>
                </a:solidFill>
                <a:latin typeface="Times New Roman" charset="0"/>
                <a:ea typeface="ＭＳ Ｐゴシック" charset="0"/>
              </a:defRPr>
            </a:lvl4pPr>
            <a:lvl5pPr>
              <a:defRPr sz="3200" b="1">
                <a:solidFill>
                  <a:schemeClr val="tx1"/>
                </a:solidFill>
                <a:latin typeface="Times New Roman" charset="0"/>
                <a:ea typeface="ＭＳ Ｐゴシック" charset="0"/>
              </a:defRPr>
            </a:lvl5pPr>
            <a:lvl6pPr marL="457200" eaLnBrk="0" fontAlgn="base" hangingPunct="0">
              <a:spcBef>
                <a:spcPct val="20000"/>
              </a:spcBef>
              <a:spcAft>
                <a:spcPct val="0"/>
              </a:spcAf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defRPr sz="3200" b="1">
                <a:solidFill>
                  <a:schemeClr val="tx1"/>
                </a:solidFill>
                <a:latin typeface="Times New Roman" charset="0"/>
                <a:ea typeface="ＭＳ Ｐゴシック" charset="0"/>
              </a:defRPr>
            </a:lvl9pPr>
          </a:lstStyle>
          <a:p>
            <a:pPr marL="342900" indent="-342900">
              <a:buClr>
                <a:srgbClr val="FF8000"/>
              </a:buClr>
              <a:buFont typeface="Arial" pitchFamily="34" charset="0"/>
              <a:buChar char="•"/>
            </a:pPr>
            <a:r>
              <a:rPr lang="es-ES" sz="2400" dirty="0">
                <a:solidFill>
                  <a:srgbClr val="000066"/>
                </a:solidFill>
                <a:latin typeface="Arial" charset="0"/>
              </a:rPr>
              <a:t> </a:t>
            </a:r>
            <a:r>
              <a:rPr lang="es-ES" sz="2400" dirty="0" err="1" smtClean="0">
                <a:solidFill>
                  <a:srgbClr val="FFFF00"/>
                </a:solidFill>
                <a:latin typeface="Arial" charset="0"/>
              </a:rPr>
              <a:t>Early</a:t>
            </a:r>
            <a:r>
              <a:rPr lang="es-ES" sz="2400" dirty="0" smtClean="0">
                <a:solidFill>
                  <a:srgbClr val="FFFF00"/>
                </a:solidFill>
                <a:latin typeface="Arial" charset="0"/>
              </a:rPr>
              <a:t> </a:t>
            </a:r>
            <a:r>
              <a:rPr lang="es-ES" sz="2400" dirty="0" err="1">
                <a:solidFill>
                  <a:srgbClr val="FFFF00"/>
                </a:solidFill>
                <a:latin typeface="Arial" charset="0"/>
              </a:rPr>
              <a:t>relapse</a:t>
            </a:r>
            <a:r>
              <a:rPr lang="es-ES" sz="2400" dirty="0">
                <a:solidFill>
                  <a:srgbClr val="FFFF00"/>
                </a:solidFill>
                <a:latin typeface="Arial" charset="0"/>
              </a:rPr>
              <a:t> </a:t>
            </a:r>
            <a:r>
              <a:rPr lang="es-ES" sz="2400" dirty="0" smtClean="0">
                <a:solidFill>
                  <a:srgbClr val="FFFF00"/>
                </a:solidFill>
                <a:latin typeface="Arial" charset="0"/>
              </a:rPr>
              <a:t>(&lt;1 </a:t>
            </a:r>
            <a:r>
              <a:rPr lang="es-ES" sz="2400" dirty="0" err="1">
                <a:solidFill>
                  <a:srgbClr val="FFFF00"/>
                </a:solidFill>
                <a:latin typeface="Arial" charset="0"/>
              </a:rPr>
              <a:t>year</a:t>
            </a:r>
            <a:r>
              <a:rPr lang="es-ES" sz="2400" dirty="0">
                <a:solidFill>
                  <a:srgbClr val="FFFF00"/>
                </a:solidFill>
                <a:latin typeface="Arial" charset="0"/>
              </a:rPr>
              <a:t> post ASCT</a:t>
            </a:r>
            <a:r>
              <a:rPr lang="es-ES" sz="2400" dirty="0" smtClean="0">
                <a:solidFill>
                  <a:srgbClr val="FFFF00"/>
                </a:solidFill>
                <a:latin typeface="Arial" charset="0"/>
              </a:rPr>
              <a:t>)------------------------------</a:t>
            </a:r>
            <a:r>
              <a:rPr lang="es-ES" sz="2400" dirty="0">
                <a:solidFill>
                  <a:srgbClr val="FFFF00"/>
                </a:solidFill>
                <a:latin typeface="Arial" charset="0"/>
              </a:rPr>
              <a:t>-</a:t>
            </a:r>
            <a:r>
              <a:rPr lang="es-ES" sz="2400" dirty="0" smtClean="0">
                <a:solidFill>
                  <a:srgbClr val="FFFF00"/>
                </a:solidFill>
                <a:latin typeface="Arial" charset="0"/>
              </a:rPr>
              <a:t>-5-10%</a:t>
            </a:r>
          </a:p>
          <a:p>
            <a:pPr>
              <a:buFont typeface="Wingdings" charset="0"/>
              <a:buNone/>
            </a:pPr>
            <a:r>
              <a:rPr lang="es-ES" sz="1800" i="1" dirty="0" smtClean="0">
                <a:solidFill>
                  <a:srgbClr val="B2B2B2"/>
                </a:solidFill>
                <a:latin typeface="Arial" charset="0"/>
              </a:rPr>
              <a:t>	</a:t>
            </a:r>
            <a:r>
              <a:rPr lang="es-ES" sz="2000" i="1" dirty="0" smtClean="0">
                <a:solidFill>
                  <a:srgbClr val="FFFFFF"/>
                </a:solidFill>
                <a:latin typeface="Arial" charset="0"/>
              </a:rPr>
              <a:t>“</a:t>
            </a:r>
            <a:r>
              <a:rPr lang="es-ES" sz="2000" i="1" dirty="0" err="1">
                <a:solidFill>
                  <a:srgbClr val="FFFFFF"/>
                </a:solidFill>
                <a:latin typeface="Arial" charset="0"/>
              </a:rPr>
              <a:t>Overcome</a:t>
            </a:r>
            <a:r>
              <a:rPr lang="es-ES" sz="2000" i="1" dirty="0">
                <a:solidFill>
                  <a:srgbClr val="FFFFFF"/>
                </a:solidFill>
                <a:latin typeface="Arial" charset="0"/>
              </a:rPr>
              <a:t> </a:t>
            </a:r>
            <a:r>
              <a:rPr lang="es-ES" sz="2000" i="1" dirty="0" err="1">
                <a:solidFill>
                  <a:srgbClr val="FFFFFF"/>
                </a:solidFill>
                <a:latin typeface="Arial" charset="0"/>
              </a:rPr>
              <a:t>drug</a:t>
            </a:r>
            <a:r>
              <a:rPr lang="es-ES" sz="2000" i="1" dirty="0">
                <a:solidFill>
                  <a:srgbClr val="FFFFFF"/>
                </a:solidFill>
                <a:latin typeface="Arial" charset="0"/>
              </a:rPr>
              <a:t> </a:t>
            </a:r>
            <a:r>
              <a:rPr lang="es-ES" sz="2000" i="1" dirty="0" err="1">
                <a:solidFill>
                  <a:srgbClr val="FFFFFF"/>
                </a:solidFill>
                <a:latin typeface="Arial" charset="0"/>
              </a:rPr>
              <a:t>resistance</a:t>
            </a:r>
            <a:r>
              <a:rPr lang="es-ES" sz="2000" i="1" dirty="0">
                <a:solidFill>
                  <a:srgbClr val="FFFFFF"/>
                </a:solidFill>
                <a:latin typeface="Arial" charset="0"/>
              </a:rPr>
              <a:t>” </a:t>
            </a:r>
          </a:p>
          <a:p>
            <a:pPr>
              <a:buFont typeface="Wingdings" charset="0"/>
              <a:buNone/>
            </a:pPr>
            <a:r>
              <a:rPr lang="es-ES" sz="2000" dirty="0">
                <a:solidFill>
                  <a:srgbClr val="000066"/>
                </a:solidFill>
                <a:latin typeface="Arial" charset="0"/>
              </a:rPr>
              <a:t>                   </a:t>
            </a:r>
            <a:r>
              <a:rPr lang="es-ES" sz="2000" dirty="0" err="1">
                <a:solidFill>
                  <a:srgbClr val="FFFFFF"/>
                </a:solidFill>
                <a:latin typeface="Arial" charset="0"/>
              </a:rPr>
              <a:t>Combination</a:t>
            </a:r>
            <a:r>
              <a:rPr lang="es-ES" sz="2000" dirty="0">
                <a:solidFill>
                  <a:srgbClr val="FFFFFF"/>
                </a:solidFill>
                <a:latin typeface="Arial" charset="0"/>
              </a:rPr>
              <a:t> of </a:t>
            </a:r>
            <a:r>
              <a:rPr lang="es-ES" sz="2000" dirty="0" smtClean="0">
                <a:solidFill>
                  <a:srgbClr val="FFFFFF"/>
                </a:solidFill>
                <a:latin typeface="Arial" charset="0"/>
              </a:rPr>
              <a:t>non-</a:t>
            </a:r>
            <a:r>
              <a:rPr lang="es-ES" sz="2000" dirty="0" err="1" smtClean="0">
                <a:solidFill>
                  <a:srgbClr val="FFFFFF"/>
                </a:solidFill>
                <a:latin typeface="Arial" charset="0"/>
              </a:rPr>
              <a:t>cross</a:t>
            </a:r>
            <a:r>
              <a:rPr lang="es-ES" sz="2000" dirty="0" smtClean="0">
                <a:solidFill>
                  <a:srgbClr val="FFFFFF"/>
                </a:solidFill>
                <a:latin typeface="Arial" charset="0"/>
              </a:rPr>
              <a:t>-</a:t>
            </a:r>
            <a:r>
              <a:rPr lang="es-ES" sz="2000" dirty="0" err="1" smtClean="0">
                <a:solidFill>
                  <a:srgbClr val="FFFFFF"/>
                </a:solidFill>
                <a:latin typeface="Arial" charset="0"/>
              </a:rPr>
              <a:t>resistant</a:t>
            </a:r>
            <a:r>
              <a:rPr lang="es-ES" sz="2000" dirty="0" smtClean="0">
                <a:solidFill>
                  <a:srgbClr val="FFFFFF"/>
                </a:solidFill>
                <a:latin typeface="Arial" charset="0"/>
              </a:rPr>
              <a:t> </a:t>
            </a:r>
            <a:r>
              <a:rPr lang="es-ES" sz="2000" dirty="0" err="1">
                <a:solidFill>
                  <a:srgbClr val="FFFFFF"/>
                </a:solidFill>
                <a:latin typeface="Arial" charset="0"/>
              </a:rPr>
              <a:t>agents</a:t>
            </a:r>
            <a:r>
              <a:rPr lang="es-ES" sz="2000" dirty="0">
                <a:solidFill>
                  <a:srgbClr val="FFFFFF"/>
                </a:solidFill>
                <a:latin typeface="Arial" charset="0"/>
              </a:rPr>
              <a:t> </a:t>
            </a:r>
          </a:p>
          <a:p>
            <a:pPr>
              <a:buFont typeface="Wingdings" charset="0"/>
              <a:buNone/>
            </a:pPr>
            <a:r>
              <a:rPr lang="es-ES" sz="2000" dirty="0">
                <a:solidFill>
                  <a:srgbClr val="FFFFFF"/>
                </a:solidFill>
                <a:latin typeface="Arial" charset="0"/>
              </a:rPr>
              <a:t>	           VTD-PACE </a:t>
            </a:r>
            <a:r>
              <a:rPr lang="es-ES" sz="2000" dirty="0" err="1">
                <a:solidFill>
                  <a:srgbClr val="FFFFFF"/>
                </a:solidFill>
                <a:latin typeface="Arial" charset="0"/>
              </a:rPr>
              <a:t>or</a:t>
            </a:r>
            <a:r>
              <a:rPr lang="es-ES" sz="2000" dirty="0">
                <a:solidFill>
                  <a:srgbClr val="FFFFFF"/>
                </a:solidFill>
                <a:latin typeface="Arial" charset="0"/>
              </a:rPr>
              <a:t> VRD </a:t>
            </a:r>
            <a:r>
              <a:rPr lang="es-ES" sz="2000" dirty="0" smtClean="0">
                <a:solidFill>
                  <a:srgbClr val="FFFFFF"/>
                </a:solidFill>
                <a:latin typeface="Arial" charset="0"/>
              </a:rPr>
              <a:t>± </a:t>
            </a:r>
            <a:r>
              <a:rPr lang="es-ES" sz="2000" dirty="0" err="1" smtClean="0">
                <a:solidFill>
                  <a:srgbClr val="FFFFFF"/>
                </a:solidFill>
                <a:latin typeface="Arial" charset="0"/>
              </a:rPr>
              <a:t>Dox</a:t>
            </a:r>
            <a:r>
              <a:rPr lang="es-ES" sz="2000" dirty="0" smtClean="0">
                <a:solidFill>
                  <a:srgbClr val="FFFFFF"/>
                </a:solidFill>
                <a:latin typeface="Arial" charset="0"/>
              </a:rPr>
              <a:t> </a:t>
            </a:r>
            <a:r>
              <a:rPr lang="es-ES" sz="2000" dirty="0">
                <a:solidFill>
                  <a:srgbClr val="FFFFFF"/>
                </a:solidFill>
                <a:latin typeface="Arial" charset="0"/>
              </a:rPr>
              <a:t>+</a:t>
            </a:r>
            <a:r>
              <a:rPr lang="es-ES" sz="2000" dirty="0" smtClean="0">
                <a:solidFill>
                  <a:srgbClr val="FFFFFF"/>
                </a:solidFill>
                <a:latin typeface="Arial" charset="0"/>
              </a:rPr>
              <a:t> </a:t>
            </a:r>
            <a:r>
              <a:rPr lang="es-ES" sz="2000" dirty="0" err="1" smtClean="0">
                <a:solidFill>
                  <a:srgbClr val="FFFFFF"/>
                </a:solidFill>
                <a:latin typeface="Arial" charset="0"/>
              </a:rPr>
              <a:t>Cyclo</a:t>
            </a:r>
            <a:r>
              <a:rPr lang="es-ES" sz="2000" dirty="0" smtClean="0">
                <a:solidFill>
                  <a:srgbClr val="FFFFFF"/>
                </a:solidFill>
                <a:latin typeface="Arial" charset="0"/>
              </a:rPr>
              <a:t>  </a:t>
            </a:r>
            <a:r>
              <a:rPr lang="es-ES" sz="2000" dirty="0" smtClean="0">
                <a:solidFill>
                  <a:srgbClr val="FFFFFF"/>
                </a:solidFill>
                <a:latin typeface="Arial" charset="0"/>
                <a:sym typeface="Wingdings"/>
              </a:rPr>
              <a:t></a:t>
            </a:r>
            <a:r>
              <a:rPr lang="es-ES" sz="2000" dirty="0" smtClean="0">
                <a:solidFill>
                  <a:srgbClr val="FFFFFF"/>
                </a:solidFill>
                <a:latin typeface="Arial" charset="0"/>
              </a:rPr>
              <a:t>  RIC-</a:t>
            </a:r>
            <a:r>
              <a:rPr lang="es-ES" sz="2000" dirty="0" err="1" smtClean="0">
                <a:solidFill>
                  <a:srgbClr val="FFFFFF"/>
                </a:solidFill>
                <a:latin typeface="Arial" charset="0"/>
              </a:rPr>
              <a:t>Allo</a:t>
            </a:r>
            <a:endParaRPr lang="es-ES" sz="2000" dirty="0" smtClean="0">
              <a:solidFill>
                <a:srgbClr val="FFFFFF"/>
              </a:solidFill>
              <a:latin typeface="Arial" charset="0"/>
            </a:endParaRPr>
          </a:p>
          <a:p>
            <a:pPr marL="342900" indent="-342900">
              <a:buClr>
                <a:srgbClr val="FF8000"/>
              </a:buClr>
              <a:buFont typeface="Arial" pitchFamily="34" charset="0"/>
              <a:buChar char="•"/>
            </a:pPr>
            <a:endParaRPr lang="es-ES" sz="2400" dirty="0" smtClean="0">
              <a:solidFill>
                <a:srgbClr val="FF8000"/>
              </a:solidFill>
              <a:latin typeface="Arial" charset="0"/>
            </a:endParaRPr>
          </a:p>
          <a:p>
            <a:pPr marL="342900" indent="-342900">
              <a:buClr>
                <a:srgbClr val="FF8000"/>
              </a:buClr>
              <a:buFont typeface="Arial" pitchFamily="34" charset="0"/>
              <a:buChar char="•"/>
            </a:pPr>
            <a:r>
              <a:rPr lang="es-ES" sz="2400" dirty="0" err="1" smtClean="0">
                <a:solidFill>
                  <a:srgbClr val="FF8000"/>
                </a:solidFill>
                <a:latin typeface="Arial" charset="0"/>
              </a:rPr>
              <a:t>Intermediate</a:t>
            </a:r>
            <a:r>
              <a:rPr lang="es-ES" sz="2400" dirty="0" smtClean="0">
                <a:solidFill>
                  <a:srgbClr val="FF8000"/>
                </a:solidFill>
                <a:latin typeface="Arial" charset="0"/>
              </a:rPr>
              <a:t> </a:t>
            </a:r>
            <a:r>
              <a:rPr lang="es-ES" sz="2400" dirty="0" err="1">
                <a:solidFill>
                  <a:srgbClr val="FF8000"/>
                </a:solidFill>
                <a:latin typeface="Arial" charset="0"/>
              </a:rPr>
              <a:t>relapse</a:t>
            </a:r>
            <a:r>
              <a:rPr lang="es-ES" sz="2400" dirty="0">
                <a:solidFill>
                  <a:srgbClr val="FF8000"/>
                </a:solidFill>
                <a:latin typeface="Arial" charset="0"/>
              </a:rPr>
              <a:t> (1-3 </a:t>
            </a:r>
            <a:r>
              <a:rPr lang="es-ES" sz="2400" dirty="0" err="1">
                <a:solidFill>
                  <a:srgbClr val="FF8000"/>
                </a:solidFill>
                <a:latin typeface="Arial" charset="0"/>
              </a:rPr>
              <a:t>years</a:t>
            </a:r>
            <a:r>
              <a:rPr lang="es-ES" sz="2400" dirty="0">
                <a:solidFill>
                  <a:srgbClr val="FF8000"/>
                </a:solidFill>
                <a:latin typeface="Arial" charset="0"/>
              </a:rPr>
              <a:t> post ASCT</a:t>
            </a:r>
            <a:r>
              <a:rPr lang="es-ES" sz="2400" dirty="0" smtClean="0">
                <a:solidFill>
                  <a:srgbClr val="FF8000"/>
                </a:solidFill>
                <a:latin typeface="Arial" charset="0"/>
              </a:rPr>
              <a:t>)--------------------80%</a:t>
            </a:r>
            <a:endParaRPr lang="es-ES" sz="2400" dirty="0">
              <a:solidFill>
                <a:srgbClr val="FF8000"/>
              </a:solidFill>
              <a:latin typeface="Arial" charset="0"/>
            </a:endParaRPr>
          </a:p>
          <a:p>
            <a:pPr>
              <a:buClr>
                <a:srgbClr val="00FFFF"/>
              </a:buClr>
            </a:pPr>
            <a:r>
              <a:rPr lang="es-ES" sz="2400" dirty="0">
                <a:solidFill>
                  <a:srgbClr val="00FFFF"/>
                </a:solidFill>
                <a:latin typeface="Arial" charset="0"/>
              </a:rPr>
              <a:t>	</a:t>
            </a:r>
            <a:r>
              <a:rPr lang="es-ES" sz="2000" dirty="0">
                <a:solidFill>
                  <a:srgbClr val="FFFFFF"/>
                </a:solidFill>
                <a:latin typeface="Arial" charset="0"/>
              </a:rPr>
              <a:t>“</a:t>
            </a:r>
            <a:r>
              <a:rPr lang="es-ES" sz="2000" i="1" dirty="0" err="1">
                <a:solidFill>
                  <a:srgbClr val="FFFFFF"/>
                </a:solidFill>
                <a:latin typeface="Arial" charset="0"/>
              </a:rPr>
              <a:t>Prolong</a:t>
            </a:r>
            <a:r>
              <a:rPr lang="es-ES" sz="2000" i="1" dirty="0">
                <a:solidFill>
                  <a:srgbClr val="FFFFFF"/>
                </a:solidFill>
                <a:latin typeface="Arial" charset="0"/>
              </a:rPr>
              <a:t> </a:t>
            </a:r>
            <a:r>
              <a:rPr lang="es-ES" sz="2000" i="1" dirty="0" err="1">
                <a:solidFill>
                  <a:srgbClr val="FFFFFF"/>
                </a:solidFill>
                <a:latin typeface="Arial" charset="0"/>
              </a:rPr>
              <a:t>survival</a:t>
            </a:r>
            <a:r>
              <a:rPr lang="es-ES" sz="2000" i="1" dirty="0">
                <a:solidFill>
                  <a:srgbClr val="FFFFFF"/>
                </a:solidFill>
                <a:latin typeface="Arial" charset="0"/>
              </a:rPr>
              <a:t> </a:t>
            </a:r>
            <a:r>
              <a:rPr lang="es-ES" sz="2000" i="1" dirty="0" err="1">
                <a:solidFill>
                  <a:srgbClr val="FFFFFF"/>
                </a:solidFill>
                <a:latin typeface="Arial" charset="0"/>
              </a:rPr>
              <a:t>until</a:t>
            </a:r>
            <a:r>
              <a:rPr lang="es-ES" sz="2000" i="1" dirty="0">
                <a:solidFill>
                  <a:srgbClr val="FFFFFF"/>
                </a:solidFill>
                <a:latin typeface="Arial" charset="0"/>
              </a:rPr>
              <a:t> </a:t>
            </a:r>
            <a:r>
              <a:rPr lang="es-ES" sz="2000" i="1" dirty="0" err="1">
                <a:solidFill>
                  <a:srgbClr val="FFFFFF"/>
                </a:solidFill>
                <a:latin typeface="Arial" charset="0"/>
              </a:rPr>
              <a:t>curative</a:t>
            </a:r>
            <a:r>
              <a:rPr lang="es-ES" sz="2000" i="1" dirty="0">
                <a:solidFill>
                  <a:srgbClr val="FFFFFF"/>
                </a:solidFill>
                <a:latin typeface="Arial" charset="0"/>
              </a:rPr>
              <a:t> </a:t>
            </a:r>
            <a:r>
              <a:rPr lang="es-ES" sz="2000" i="1" dirty="0" err="1">
                <a:solidFill>
                  <a:srgbClr val="FFFFFF"/>
                </a:solidFill>
                <a:latin typeface="Arial" charset="0"/>
              </a:rPr>
              <a:t>treatments</a:t>
            </a:r>
            <a:r>
              <a:rPr lang="es-ES" sz="2000" i="1" dirty="0">
                <a:solidFill>
                  <a:srgbClr val="FFFFFF"/>
                </a:solidFill>
                <a:latin typeface="Arial" charset="0"/>
              </a:rPr>
              <a:t> are </a:t>
            </a:r>
            <a:r>
              <a:rPr lang="es-ES" sz="2000" i="1" dirty="0" err="1">
                <a:solidFill>
                  <a:srgbClr val="FFFFFF"/>
                </a:solidFill>
                <a:latin typeface="Arial" charset="0"/>
              </a:rPr>
              <a:t>developed</a:t>
            </a:r>
            <a:r>
              <a:rPr lang="es-ES" sz="2000" i="1" dirty="0">
                <a:solidFill>
                  <a:srgbClr val="FFFFFF"/>
                </a:solidFill>
                <a:latin typeface="Arial" charset="0"/>
              </a:rPr>
              <a:t>”</a:t>
            </a:r>
          </a:p>
          <a:p>
            <a:pPr>
              <a:buClr>
                <a:srgbClr val="FF8000"/>
              </a:buClr>
            </a:pPr>
            <a:endParaRPr lang="es-ES" sz="2400" dirty="0">
              <a:solidFill>
                <a:srgbClr val="FFFF00"/>
              </a:solidFill>
              <a:latin typeface="Arial" charset="0"/>
            </a:endParaRPr>
          </a:p>
          <a:p>
            <a:pPr marL="231775" indent="-231775">
              <a:buClr>
                <a:srgbClr val="FF8000"/>
              </a:buClr>
              <a:buFont typeface="Arial" pitchFamily="34" charset="0"/>
              <a:buChar char="•"/>
            </a:pPr>
            <a:r>
              <a:rPr lang="es-ES" sz="2400" dirty="0" smtClean="0">
                <a:solidFill>
                  <a:srgbClr val="FFFF00"/>
                </a:solidFill>
                <a:latin typeface="Arial" charset="0"/>
              </a:rPr>
              <a:t>Late </a:t>
            </a:r>
            <a:r>
              <a:rPr lang="es-ES" sz="2400" dirty="0" err="1" smtClean="0">
                <a:solidFill>
                  <a:srgbClr val="FFFF00"/>
                </a:solidFill>
                <a:latin typeface="Arial" charset="0"/>
              </a:rPr>
              <a:t>relapse</a:t>
            </a:r>
            <a:r>
              <a:rPr lang="es-ES" sz="2400" dirty="0" smtClean="0">
                <a:solidFill>
                  <a:srgbClr val="FFFF00"/>
                </a:solidFill>
                <a:latin typeface="Arial" charset="0"/>
              </a:rPr>
              <a:t> (&gt;3 </a:t>
            </a:r>
            <a:r>
              <a:rPr lang="es-ES" sz="2400" dirty="0" err="1">
                <a:solidFill>
                  <a:srgbClr val="FFFF00"/>
                </a:solidFill>
                <a:latin typeface="Arial" charset="0"/>
              </a:rPr>
              <a:t>years</a:t>
            </a:r>
            <a:r>
              <a:rPr lang="es-ES" sz="2400" dirty="0">
                <a:solidFill>
                  <a:srgbClr val="FFFF00"/>
                </a:solidFill>
                <a:latin typeface="Arial" charset="0"/>
              </a:rPr>
              <a:t> post ASCT) --------------------------------10</a:t>
            </a:r>
            <a:r>
              <a:rPr lang="es-ES" sz="2400" dirty="0" smtClean="0">
                <a:solidFill>
                  <a:srgbClr val="FFFF00"/>
                </a:solidFill>
                <a:latin typeface="Arial" charset="0"/>
              </a:rPr>
              <a:t>%</a:t>
            </a:r>
            <a:endParaRPr lang="es-ES" sz="2400" dirty="0">
              <a:solidFill>
                <a:srgbClr val="FFFF00"/>
              </a:solidFill>
              <a:latin typeface="Arial" charset="0"/>
            </a:endParaRPr>
          </a:p>
          <a:p>
            <a:pPr>
              <a:buClr>
                <a:srgbClr val="00FFFF"/>
              </a:buClr>
            </a:pPr>
            <a:r>
              <a:rPr lang="es-ES" sz="1800" b="0" dirty="0">
                <a:solidFill>
                  <a:srgbClr val="000066"/>
                </a:solidFill>
                <a:latin typeface="Arial" charset="0"/>
              </a:rPr>
              <a:t>	</a:t>
            </a:r>
            <a:r>
              <a:rPr lang="es-ES" sz="2000" dirty="0" err="1">
                <a:solidFill>
                  <a:srgbClr val="FFFFFF"/>
                </a:solidFill>
                <a:latin typeface="Arial" charset="0"/>
              </a:rPr>
              <a:t>Reinduction</a:t>
            </a:r>
            <a:r>
              <a:rPr lang="es-ES" sz="2000" dirty="0">
                <a:solidFill>
                  <a:srgbClr val="FFFFFF"/>
                </a:solidFill>
                <a:latin typeface="Arial" charset="0"/>
              </a:rPr>
              <a:t> + 2nd </a:t>
            </a:r>
            <a:r>
              <a:rPr lang="es-ES" sz="2000" dirty="0" smtClean="0">
                <a:solidFill>
                  <a:srgbClr val="FFFFFF"/>
                </a:solidFill>
                <a:latin typeface="Arial" charset="0"/>
              </a:rPr>
              <a:t>ASCT</a:t>
            </a:r>
            <a:endParaRPr lang="es-ES" sz="1800" i="1" dirty="0">
              <a:solidFill>
                <a:srgbClr val="FFFFFF"/>
              </a:solidFill>
              <a:latin typeface="Arial" charset="0"/>
            </a:endParaRPr>
          </a:p>
        </p:txBody>
      </p:sp>
      <p:sp>
        <p:nvSpPr>
          <p:cNvPr id="12" name="47 CuadroTexto"/>
          <p:cNvSpPr txBox="1">
            <a:spLocks noChangeArrowheads="1"/>
          </p:cNvSpPr>
          <p:nvPr/>
        </p:nvSpPr>
        <p:spPr bwMode="auto">
          <a:xfrm>
            <a:off x="261818" y="3"/>
            <a:ext cx="9720263" cy="1047979"/>
          </a:xfrm>
          <a:prstGeom prst="rect">
            <a:avLst/>
          </a:prstGeom>
          <a:noFill/>
          <a:ln w="9525">
            <a:noFill/>
            <a:miter lim="800000"/>
            <a:headEnd/>
            <a:tailEnd/>
          </a:ln>
        </p:spPr>
        <p:txBody>
          <a:bodyPr>
            <a:spAutoFit/>
          </a:bodyPr>
          <a:lstStyle>
            <a:lvl1pPr algn="l">
              <a:spcBef>
                <a:spcPct val="0"/>
              </a:spcBef>
              <a:defRPr sz="2400">
                <a:solidFill>
                  <a:schemeClr val="tx1"/>
                </a:solidFill>
                <a:latin typeface="Times New Roman" charset="0"/>
                <a:ea typeface="ＭＳ Ｐゴシック" charset="0"/>
              </a:defRPr>
            </a:lvl1pPr>
            <a:lvl2pPr marL="742950" indent="-285750" algn="l">
              <a:spcBef>
                <a:spcPct val="0"/>
              </a:spcBef>
              <a:defRPr sz="2400">
                <a:solidFill>
                  <a:schemeClr val="tx1"/>
                </a:solidFill>
                <a:latin typeface="Times New Roman" charset="0"/>
                <a:ea typeface="ＭＳ Ｐゴシック" charset="0"/>
              </a:defRPr>
            </a:lvl2pPr>
            <a:lvl3pPr marL="1143000" indent="-228600" algn="l">
              <a:spcBef>
                <a:spcPct val="0"/>
              </a:spcBef>
              <a:defRPr sz="2400">
                <a:solidFill>
                  <a:schemeClr val="tx1"/>
                </a:solidFill>
                <a:latin typeface="Times New Roman" charset="0"/>
                <a:ea typeface="ＭＳ Ｐゴシック" charset="0"/>
              </a:defRPr>
            </a:lvl3pPr>
            <a:lvl4pPr marL="1600200" indent="-228600" algn="l">
              <a:spcBef>
                <a:spcPct val="0"/>
              </a:spcBef>
              <a:defRPr sz="2400">
                <a:solidFill>
                  <a:schemeClr val="tx1"/>
                </a:solidFill>
                <a:latin typeface="Times New Roman" charset="0"/>
                <a:ea typeface="ＭＳ Ｐゴシック" charset="0"/>
              </a:defRPr>
            </a:lvl4pPr>
            <a:lvl5pPr marL="2057400" indent="-228600" algn="l">
              <a:spcBef>
                <a:spcPct val="0"/>
              </a:spcBef>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85000"/>
              </a:lnSpc>
            </a:pPr>
            <a:r>
              <a:rPr lang="es-ES_tradnl" sz="3600" b="1" dirty="0" err="1" smtClean="0">
                <a:solidFill>
                  <a:srgbClr val="FF9900"/>
                </a:solidFill>
                <a:latin typeface="Arial" charset="0"/>
              </a:rPr>
              <a:t>Strategies</a:t>
            </a:r>
            <a:r>
              <a:rPr lang="es-ES_tradnl" sz="3600" b="1" dirty="0" smtClean="0">
                <a:solidFill>
                  <a:srgbClr val="FF9900"/>
                </a:solidFill>
                <a:latin typeface="Arial" charset="0"/>
              </a:rPr>
              <a:t> at </a:t>
            </a:r>
            <a:r>
              <a:rPr lang="es-ES_tradnl" sz="3600" b="1" dirty="0" err="1" smtClean="0">
                <a:solidFill>
                  <a:srgbClr val="FF9900"/>
                </a:solidFill>
                <a:latin typeface="Arial" charset="0"/>
              </a:rPr>
              <a:t>Relapse</a:t>
            </a:r>
            <a:r>
              <a:rPr lang="es-ES_tradnl" sz="3600" b="1" dirty="0" smtClean="0">
                <a:solidFill>
                  <a:srgbClr val="FF9900"/>
                </a:solidFill>
                <a:latin typeface="Arial" charset="0"/>
              </a:rPr>
              <a:t> </a:t>
            </a:r>
            <a:r>
              <a:rPr lang="es-ES_tradnl" sz="3600" b="1" dirty="0" err="1" smtClean="0">
                <a:solidFill>
                  <a:srgbClr val="FF9900"/>
                </a:solidFill>
                <a:latin typeface="Arial" charset="0"/>
              </a:rPr>
              <a:t>after</a:t>
            </a:r>
            <a:r>
              <a:rPr lang="es-ES_tradnl" sz="3600" b="1" dirty="0" smtClean="0">
                <a:solidFill>
                  <a:srgbClr val="FF9900"/>
                </a:solidFill>
                <a:latin typeface="Arial" charset="0"/>
              </a:rPr>
              <a:t> ASCT: </a:t>
            </a:r>
          </a:p>
          <a:p>
            <a:pPr algn="ctr" eaLnBrk="1" hangingPunct="1">
              <a:lnSpc>
                <a:spcPct val="85000"/>
              </a:lnSpc>
            </a:pPr>
            <a:r>
              <a:rPr lang="es-ES_tradnl" sz="3600" b="1" dirty="0" err="1" smtClean="0">
                <a:solidFill>
                  <a:srgbClr val="FF9900"/>
                </a:solidFill>
                <a:latin typeface="Arial" charset="0"/>
              </a:rPr>
              <a:t>How</a:t>
            </a:r>
            <a:r>
              <a:rPr lang="es-ES_tradnl" sz="3600" b="1" dirty="0" smtClean="0">
                <a:solidFill>
                  <a:srgbClr val="FF9900"/>
                </a:solidFill>
                <a:latin typeface="Arial" charset="0"/>
              </a:rPr>
              <a:t> </a:t>
            </a:r>
            <a:r>
              <a:rPr lang="es-ES_tradnl" sz="3600" b="1" dirty="0" err="1" smtClean="0">
                <a:solidFill>
                  <a:srgbClr val="FF9900"/>
                </a:solidFill>
                <a:latin typeface="Arial" charset="0"/>
              </a:rPr>
              <a:t>to</a:t>
            </a:r>
            <a:r>
              <a:rPr lang="es-ES_tradnl" sz="3600" b="1" dirty="0" smtClean="0">
                <a:solidFill>
                  <a:srgbClr val="FF9900"/>
                </a:solidFill>
                <a:latin typeface="Arial" charset="0"/>
              </a:rPr>
              <a:t> </a:t>
            </a:r>
            <a:r>
              <a:rPr lang="es-ES_tradnl" sz="3600" b="1" dirty="0" err="1" smtClean="0">
                <a:solidFill>
                  <a:srgbClr val="FF9900"/>
                </a:solidFill>
                <a:latin typeface="Arial" charset="0"/>
              </a:rPr>
              <a:t>Make</a:t>
            </a:r>
            <a:r>
              <a:rPr lang="es-ES_tradnl" sz="3600" b="1" dirty="0" smtClean="0">
                <a:solidFill>
                  <a:srgbClr val="FF9900"/>
                </a:solidFill>
                <a:latin typeface="Arial" charset="0"/>
              </a:rPr>
              <a:t> the </a:t>
            </a:r>
            <a:r>
              <a:rPr lang="es-ES_tradnl" sz="3600" b="1" dirty="0" err="1">
                <a:solidFill>
                  <a:srgbClr val="FF9900"/>
                </a:solidFill>
                <a:latin typeface="Arial" charset="0"/>
              </a:rPr>
              <a:t>R</a:t>
            </a:r>
            <a:r>
              <a:rPr lang="es-ES_tradnl" sz="3600" b="1" dirty="0" err="1" smtClean="0">
                <a:solidFill>
                  <a:srgbClr val="FF9900"/>
                </a:solidFill>
                <a:latin typeface="Arial" charset="0"/>
              </a:rPr>
              <a:t>ight</a:t>
            </a:r>
            <a:r>
              <a:rPr lang="es-ES_tradnl" sz="3600" b="1" dirty="0" smtClean="0">
                <a:solidFill>
                  <a:srgbClr val="FF9900"/>
                </a:solidFill>
                <a:latin typeface="Arial" charset="0"/>
              </a:rPr>
              <a:t> </a:t>
            </a:r>
            <a:r>
              <a:rPr lang="es-ES_tradnl" sz="3600" b="1" dirty="0" err="1" smtClean="0">
                <a:solidFill>
                  <a:srgbClr val="FF9900"/>
                </a:solidFill>
                <a:latin typeface="Arial" charset="0"/>
              </a:rPr>
              <a:t>Choice</a:t>
            </a:r>
            <a:endParaRPr lang="en-US" sz="3600" b="1" dirty="0">
              <a:solidFill>
                <a:srgbClr val="FF9900"/>
              </a:solidFill>
              <a:latin typeface="Arial" charset="0"/>
            </a:endParaRPr>
          </a:p>
        </p:txBody>
      </p:sp>
    </p:spTree>
    <p:extLst>
      <p:ext uri="{BB962C8B-B14F-4D97-AF65-F5344CB8AC3E}">
        <p14:creationId xmlns:p14="http://schemas.microsoft.com/office/powerpoint/2010/main" val="425587250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Line 2"/>
          <p:cNvSpPr>
            <a:spLocks noChangeShapeType="1"/>
          </p:cNvSpPr>
          <p:nvPr/>
        </p:nvSpPr>
        <p:spPr bwMode="auto">
          <a:xfrm>
            <a:off x="0" y="836613"/>
            <a:ext cx="10287000" cy="0"/>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lIns="91426" tIns="45713" rIns="91426" bIns="45713"/>
          <a:lstStyle/>
          <a:p>
            <a:endParaRPr lang="es-ES" sz="2800" b="1">
              <a:solidFill>
                <a:srgbClr val="FFFFFF"/>
              </a:solidFill>
            </a:endParaRPr>
          </a:p>
        </p:txBody>
      </p:sp>
      <p:sp>
        <p:nvSpPr>
          <p:cNvPr id="40963" name="Rectangle 3"/>
          <p:cNvSpPr>
            <a:spLocks noChangeArrowheads="1"/>
          </p:cNvSpPr>
          <p:nvPr/>
        </p:nvSpPr>
        <p:spPr bwMode="auto">
          <a:xfrm>
            <a:off x="8510770" y="6554203"/>
            <a:ext cx="1745298" cy="27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nchor="ctr">
            <a:spAutoFit/>
          </a:bodyPr>
          <a:lstStyle/>
          <a:p>
            <a:pPr>
              <a:spcBef>
                <a:spcPct val="0"/>
              </a:spcBef>
            </a:pPr>
            <a:r>
              <a:rPr lang="es-ES" sz="1200" b="1" i="1" dirty="0" smtClean="0">
                <a:solidFill>
                  <a:srgbClr val="B2B2B2"/>
                </a:solidFill>
                <a:cs typeface="Arial" charset="0"/>
              </a:rPr>
              <a:t>Ocio, </a:t>
            </a:r>
            <a:r>
              <a:rPr lang="es-ES" sz="1200" b="1" i="1" dirty="0" err="1">
                <a:solidFill>
                  <a:srgbClr val="B2B2B2"/>
                </a:solidFill>
                <a:cs typeface="Arial" charset="0"/>
              </a:rPr>
              <a:t>Leukemia</a:t>
            </a:r>
            <a:r>
              <a:rPr lang="es-ES" sz="1200" b="1" i="1" dirty="0">
                <a:solidFill>
                  <a:srgbClr val="B2B2B2"/>
                </a:solidFill>
                <a:cs typeface="Arial" charset="0"/>
              </a:rPr>
              <a:t> </a:t>
            </a:r>
            <a:r>
              <a:rPr lang="es-ES" sz="1200" b="1" i="1" dirty="0" smtClean="0">
                <a:solidFill>
                  <a:srgbClr val="B2B2B2"/>
                </a:solidFill>
                <a:cs typeface="Arial" charset="0"/>
              </a:rPr>
              <a:t>2014</a:t>
            </a:r>
            <a:endParaRPr lang="es-ES" sz="1200" b="1" i="1" dirty="0">
              <a:solidFill>
                <a:srgbClr val="B2B2B2"/>
              </a:solidFill>
              <a:cs typeface="Arial" charset="0"/>
            </a:endParaRPr>
          </a:p>
        </p:txBody>
      </p:sp>
      <p:sp>
        <p:nvSpPr>
          <p:cNvPr id="40966" name="47 CuadroTexto"/>
          <p:cNvSpPr txBox="1">
            <a:spLocks noChangeArrowheads="1"/>
          </p:cNvSpPr>
          <p:nvPr/>
        </p:nvSpPr>
        <p:spPr bwMode="auto">
          <a:xfrm>
            <a:off x="0" y="115895"/>
            <a:ext cx="10287000" cy="646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6" tIns="45713" rIns="91426" bIns="45713">
            <a:spAutoFit/>
          </a:bodyPr>
          <a:lstStyle>
            <a:lvl1pPr>
              <a:defRPr sz="2800" b="1">
                <a:solidFill>
                  <a:schemeClr val="tx1"/>
                </a:solidFill>
                <a:latin typeface="Arial" charset="0"/>
                <a:ea typeface="ＭＳ Ｐゴシック" charset="0"/>
                <a:cs typeface="ＭＳ Ｐゴシック" charset="0"/>
              </a:defRPr>
            </a:lvl1pPr>
            <a:lvl2pPr marL="37931725" indent="-37474525">
              <a:defRPr sz="2800" b="1">
                <a:solidFill>
                  <a:schemeClr val="tx1"/>
                </a:solidFill>
                <a:latin typeface="Arial" charset="0"/>
                <a:ea typeface="ＭＳ Ｐゴシック" charset="0"/>
              </a:defRPr>
            </a:lvl2pPr>
            <a:lvl3pPr>
              <a:defRPr sz="2800" b="1">
                <a:solidFill>
                  <a:schemeClr val="tx1"/>
                </a:solidFill>
                <a:latin typeface="Arial" charset="0"/>
                <a:ea typeface="ＭＳ Ｐゴシック" charset="0"/>
              </a:defRPr>
            </a:lvl3pPr>
            <a:lvl4pPr>
              <a:defRPr sz="2800" b="1">
                <a:solidFill>
                  <a:schemeClr val="tx1"/>
                </a:solidFill>
                <a:latin typeface="Arial" charset="0"/>
                <a:ea typeface="ＭＳ Ｐゴシック" charset="0"/>
              </a:defRPr>
            </a:lvl4pPr>
            <a:lvl5pPr>
              <a:defRPr sz="2800" b="1">
                <a:solidFill>
                  <a:schemeClr val="tx1"/>
                </a:solidFill>
                <a:latin typeface="Arial" charset="0"/>
                <a:ea typeface="ＭＳ Ｐゴシック" charset="0"/>
              </a:defRPr>
            </a:lvl5pPr>
            <a:lvl6pPr marL="457200" eaLnBrk="0" fontAlgn="base" hangingPunct="0">
              <a:spcBef>
                <a:spcPct val="20000"/>
              </a:spcBef>
              <a:spcAft>
                <a:spcPct val="0"/>
              </a:spcAft>
              <a:defRPr sz="2800" b="1">
                <a:solidFill>
                  <a:schemeClr val="tx1"/>
                </a:solidFill>
                <a:latin typeface="Arial" charset="0"/>
                <a:ea typeface="ＭＳ Ｐゴシック" charset="0"/>
              </a:defRPr>
            </a:lvl6pPr>
            <a:lvl7pPr marL="914400" eaLnBrk="0" fontAlgn="base" hangingPunct="0">
              <a:spcBef>
                <a:spcPct val="20000"/>
              </a:spcBef>
              <a:spcAft>
                <a:spcPct val="0"/>
              </a:spcAft>
              <a:defRPr sz="2800" b="1">
                <a:solidFill>
                  <a:schemeClr val="tx1"/>
                </a:solidFill>
                <a:latin typeface="Arial" charset="0"/>
                <a:ea typeface="ＭＳ Ｐゴシック" charset="0"/>
              </a:defRPr>
            </a:lvl7pPr>
            <a:lvl8pPr marL="1371600" eaLnBrk="0" fontAlgn="base" hangingPunct="0">
              <a:spcBef>
                <a:spcPct val="20000"/>
              </a:spcBef>
              <a:spcAft>
                <a:spcPct val="0"/>
              </a:spcAft>
              <a:defRPr sz="2800" b="1">
                <a:solidFill>
                  <a:schemeClr val="tx1"/>
                </a:solidFill>
                <a:latin typeface="Arial" charset="0"/>
                <a:ea typeface="ＭＳ Ｐゴシック" charset="0"/>
              </a:defRPr>
            </a:lvl8pPr>
            <a:lvl9pPr marL="1828800" eaLnBrk="0" fontAlgn="base" hangingPunct="0">
              <a:spcBef>
                <a:spcPct val="20000"/>
              </a:spcBef>
              <a:spcAft>
                <a:spcPct val="0"/>
              </a:spcAft>
              <a:defRPr sz="2800" b="1">
                <a:solidFill>
                  <a:schemeClr val="tx1"/>
                </a:solidFill>
                <a:latin typeface="Arial" charset="0"/>
                <a:ea typeface="ＭＳ Ｐゴシック" charset="0"/>
              </a:defRPr>
            </a:lvl9pPr>
          </a:lstStyle>
          <a:p>
            <a:pPr algn="ctr" eaLnBrk="1" hangingPunct="1">
              <a:spcBef>
                <a:spcPct val="0"/>
              </a:spcBef>
            </a:pPr>
            <a:r>
              <a:rPr lang="en-US" sz="3600" dirty="0">
                <a:solidFill>
                  <a:srgbClr val="FFFF00"/>
                </a:solidFill>
              </a:rPr>
              <a:t>New drugs and </a:t>
            </a:r>
            <a:r>
              <a:rPr lang="en-US" sz="3600" dirty="0" smtClean="0">
                <a:solidFill>
                  <a:srgbClr val="FFFF00"/>
                </a:solidFill>
              </a:rPr>
              <a:t>mechanisms </a:t>
            </a:r>
            <a:r>
              <a:rPr lang="en-US" sz="3600" dirty="0">
                <a:solidFill>
                  <a:srgbClr val="FFFF00"/>
                </a:solidFill>
              </a:rPr>
              <a:t>of action </a:t>
            </a:r>
            <a:r>
              <a:rPr lang="en-US" sz="3600" dirty="0" smtClean="0">
                <a:solidFill>
                  <a:srgbClr val="FFFF00"/>
                </a:solidFill>
              </a:rPr>
              <a:t>in MM</a:t>
            </a:r>
            <a:endParaRPr lang="en-US" sz="3600" dirty="0">
              <a:solidFill>
                <a:srgbClr val="FFFF00"/>
              </a:solidFill>
            </a:endParaRPr>
          </a:p>
        </p:txBody>
      </p:sp>
      <p:sp>
        <p:nvSpPr>
          <p:cNvPr id="656" name="Arco de bloque 655"/>
          <p:cNvSpPr/>
          <p:nvPr/>
        </p:nvSpPr>
        <p:spPr>
          <a:xfrm rot="16200000">
            <a:off x="9164428" y="2302674"/>
            <a:ext cx="2197450" cy="1425989"/>
          </a:xfrm>
          <a:prstGeom prst="blockArc">
            <a:avLst>
              <a:gd name="adj1" fmla="val 10800000"/>
              <a:gd name="adj2" fmla="val 0"/>
              <a:gd name="adj3" fmla="val 49650"/>
            </a:avLst>
          </a:prstGeom>
          <a:solidFill>
            <a:srgbClr val="1F497D">
              <a:lumMod val="40000"/>
              <a:lumOff val="60000"/>
            </a:srgbClr>
          </a:solidFill>
          <a:ln w="9525" cap="flat" cmpd="sng" algn="ctr">
            <a:solidFill>
              <a:srgbClr val="558ED5"/>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sp>
        <p:nvSpPr>
          <p:cNvPr id="658" name="Arco de bloque 657"/>
          <p:cNvSpPr/>
          <p:nvPr/>
        </p:nvSpPr>
        <p:spPr>
          <a:xfrm rot="16200000">
            <a:off x="9588590" y="2627106"/>
            <a:ext cx="1358151" cy="830802"/>
          </a:xfrm>
          <a:prstGeom prst="blockArc">
            <a:avLst>
              <a:gd name="adj1" fmla="val 10800000"/>
              <a:gd name="adj2" fmla="val 0"/>
              <a:gd name="adj3" fmla="val 49650"/>
            </a:avLst>
          </a:prstGeom>
          <a:solidFill>
            <a:srgbClr val="1F497D">
              <a:lumMod val="60000"/>
              <a:lumOff val="40000"/>
            </a:srgbClr>
          </a:solidFill>
          <a:ln w="9525" cap="flat" cmpd="sng" algn="ctr">
            <a:solidFill>
              <a:srgbClr val="558ED5"/>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sp>
        <p:nvSpPr>
          <p:cNvPr id="662" name="Elipse 661"/>
          <p:cNvSpPr/>
          <p:nvPr/>
        </p:nvSpPr>
        <p:spPr>
          <a:xfrm>
            <a:off x="2814097" y="2171959"/>
            <a:ext cx="5046680" cy="3597291"/>
          </a:xfrm>
          <a:prstGeom prst="ellipse">
            <a:avLst/>
          </a:prstGeom>
          <a:gradFill flip="none" rotWithShape="1">
            <a:gsLst>
              <a:gs pos="96000">
                <a:srgbClr val="000090"/>
              </a:gs>
              <a:gs pos="0">
                <a:srgbClr val="4F81BD">
                  <a:tint val="50000"/>
                  <a:shade val="100000"/>
                  <a:satMod val="350000"/>
                </a:srgbClr>
              </a:gs>
            </a:gsLst>
            <a:path path="circle">
              <a:fillToRect l="50000" t="50000" r="50000" b="50000"/>
            </a:path>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lang="en-US" sz="1800" kern="0">
              <a:solidFill>
                <a:sysClr val="window" lastClr="FFFFFF"/>
              </a:solidFill>
              <a:latin typeface="Calibri"/>
            </a:endParaRPr>
          </a:p>
        </p:txBody>
      </p:sp>
      <p:sp>
        <p:nvSpPr>
          <p:cNvPr id="663" name="Elipse 662"/>
          <p:cNvSpPr/>
          <p:nvPr/>
        </p:nvSpPr>
        <p:spPr>
          <a:xfrm>
            <a:off x="3083132" y="3118608"/>
            <a:ext cx="2303951" cy="1718613"/>
          </a:xfrm>
          <a:prstGeom prst="ellipse">
            <a:avLst/>
          </a:prstGeom>
          <a:solidFill>
            <a:srgbClr val="000090"/>
          </a:solidFill>
          <a:ln w="9525" cap="flat" cmpd="sng" algn="ctr">
            <a:solidFill>
              <a:srgbClr val="000090"/>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lang="en-US" sz="1800" kern="0">
              <a:solidFill>
                <a:sysClr val="window" lastClr="FFFFFF"/>
              </a:solidFill>
              <a:latin typeface="Calibri"/>
            </a:endParaRPr>
          </a:p>
        </p:txBody>
      </p:sp>
      <p:grpSp>
        <p:nvGrpSpPr>
          <p:cNvPr id="2" name="Agrupar 1"/>
          <p:cNvGrpSpPr/>
          <p:nvPr/>
        </p:nvGrpSpPr>
        <p:grpSpPr>
          <a:xfrm>
            <a:off x="2479205" y="4971486"/>
            <a:ext cx="2465951" cy="1729408"/>
            <a:chOff x="2479204" y="4971486"/>
            <a:chExt cx="2465951" cy="1729408"/>
          </a:xfrm>
        </p:grpSpPr>
        <p:grpSp>
          <p:nvGrpSpPr>
            <p:cNvPr id="4" name="Agrupar 3"/>
            <p:cNvGrpSpPr/>
            <p:nvPr/>
          </p:nvGrpSpPr>
          <p:grpSpPr>
            <a:xfrm>
              <a:off x="2479204" y="5445224"/>
              <a:ext cx="1944216" cy="1255670"/>
              <a:chOff x="2479204" y="5445224"/>
              <a:chExt cx="1944216" cy="1255670"/>
            </a:xfrm>
          </p:grpSpPr>
          <p:sp>
            <p:nvSpPr>
              <p:cNvPr id="637" name="CuadroTexto 636"/>
              <p:cNvSpPr txBox="1"/>
              <p:nvPr/>
            </p:nvSpPr>
            <p:spPr>
              <a:xfrm>
                <a:off x="2911252" y="5805264"/>
                <a:ext cx="954260" cy="895630"/>
              </a:xfrm>
              <a:prstGeom prst="rect">
                <a:avLst/>
              </a:prstGeom>
              <a:noFill/>
            </p:spPr>
            <p:txBody>
              <a:bodyPr wrap="square" rtlCol="0">
                <a:spAutoFit/>
              </a:bodyPr>
              <a:lstStyle/>
              <a:p>
                <a:r>
                  <a:rPr lang="en-US" sz="900" b="1" dirty="0" err="1" smtClean="0">
                    <a:solidFill>
                      <a:srgbClr val="FF0000"/>
                    </a:solidFill>
                    <a:latin typeface="Arial"/>
                    <a:cs typeface="Arial"/>
                  </a:rPr>
                  <a:t>Bortezomib</a:t>
                </a:r>
                <a:endParaRPr lang="en-US" sz="900" b="1" dirty="0" smtClean="0">
                  <a:solidFill>
                    <a:srgbClr val="FF0000"/>
                  </a:solidFill>
                  <a:latin typeface="Arial"/>
                  <a:cs typeface="Arial"/>
                </a:endParaRPr>
              </a:p>
              <a:p>
                <a:r>
                  <a:rPr lang="en-US" sz="900" b="1" dirty="0" err="1" smtClean="0">
                    <a:solidFill>
                      <a:srgbClr val="FF0000"/>
                    </a:solidFill>
                    <a:latin typeface="Arial"/>
                    <a:cs typeface="Arial"/>
                  </a:rPr>
                  <a:t>Carfilzomib</a:t>
                </a:r>
                <a:endParaRPr lang="en-US" sz="900" b="1" dirty="0" smtClean="0">
                  <a:solidFill>
                    <a:srgbClr val="FF0000"/>
                  </a:solidFill>
                  <a:latin typeface="Arial"/>
                  <a:cs typeface="Arial"/>
                </a:endParaRPr>
              </a:p>
              <a:p>
                <a:r>
                  <a:rPr lang="en-US" sz="900" b="1" dirty="0" err="1" smtClean="0">
                    <a:solidFill>
                      <a:srgbClr val="00CD00"/>
                    </a:solidFill>
                    <a:latin typeface="Arial"/>
                    <a:cs typeface="Arial"/>
                  </a:rPr>
                  <a:t>Ixazomib</a:t>
                </a:r>
                <a:endParaRPr lang="en-US" sz="900" b="1" dirty="0" smtClean="0">
                  <a:solidFill>
                    <a:srgbClr val="00CD00"/>
                  </a:solidFill>
                  <a:latin typeface="Arial"/>
                  <a:cs typeface="Arial"/>
                </a:endParaRPr>
              </a:p>
              <a:p>
                <a:r>
                  <a:rPr lang="en-US" sz="900" b="1" dirty="0" err="1">
                    <a:solidFill>
                      <a:srgbClr val="FFFFFF"/>
                    </a:solidFill>
                    <a:latin typeface="Arial"/>
                    <a:cs typeface="Arial"/>
                  </a:rPr>
                  <a:t>Oprozomib</a:t>
                </a:r>
                <a:endParaRPr lang="en-US" sz="900" b="1" dirty="0">
                  <a:solidFill>
                    <a:srgbClr val="FFFFFF"/>
                  </a:solidFill>
                  <a:latin typeface="Arial"/>
                  <a:cs typeface="Arial"/>
                </a:endParaRPr>
              </a:p>
              <a:p>
                <a:r>
                  <a:rPr lang="en-US" sz="900" b="1" dirty="0" err="1" smtClean="0">
                    <a:solidFill>
                      <a:srgbClr val="FFFFFF"/>
                    </a:solidFill>
                    <a:latin typeface="Arial"/>
                    <a:cs typeface="Arial"/>
                  </a:rPr>
                  <a:t>Marizomib</a:t>
                </a:r>
                <a:endParaRPr lang="en-US" sz="900" b="1" dirty="0">
                  <a:solidFill>
                    <a:srgbClr val="FFFFFF"/>
                  </a:solidFill>
                  <a:latin typeface="Arial"/>
                  <a:cs typeface="Arial"/>
                </a:endParaRPr>
              </a:p>
            </p:txBody>
          </p:sp>
          <p:sp>
            <p:nvSpPr>
              <p:cNvPr id="647" name="CuadroTexto 646"/>
              <p:cNvSpPr txBox="1"/>
              <p:nvPr/>
            </p:nvSpPr>
            <p:spPr>
              <a:xfrm>
                <a:off x="2479204" y="5445224"/>
                <a:ext cx="1944216"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Proteasome </a:t>
                </a:r>
                <a:r>
                  <a:rPr lang="en-US" sz="1600" b="1" dirty="0" err="1" smtClean="0">
                    <a:solidFill>
                      <a:srgbClr val="00FFFF"/>
                    </a:solidFill>
                    <a:latin typeface="Arial"/>
                    <a:cs typeface="Arial"/>
                  </a:rPr>
                  <a:t>Inh</a:t>
                </a:r>
                <a:r>
                  <a:rPr lang="en-US" sz="1600" b="1" dirty="0" smtClean="0">
                    <a:solidFill>
                      <a:srgbClr val="00FFFF"/>
                    </a:solidFill>
                    <a:latin typeface="Arial"/>
                    <a:cs typeface="Arial"/>
                  </a:rPr>
                  <a:t>.</a:t>
                </a:r>
                <a:endParaRPr lang="en-US" sz="1600" b="1" dirty="0">
                  <a:solidFill>
                    <a:srgbClr val="00FFFF"/>
                  </a:solidFill>
                  <a:latin typeface="Arial"/>
                  <a:cs typeface="Arial"/>
                </a:endParaRPr>
              </a:p>
            </p:txBody>
          </p:sp>
        </p:grpSp>
        <p:pic>
          <p:nvPicPr>
            <p:cNvPr id="664" name="Picture 20" descr="200px-1G0U_subunits_sideview"/>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752" b="96241" l="2000" r="98500"/>
                      </a14:imgEffect>
                    </a14:imgLayer>
                  </a14:imgProps>
                </a:ext>
                <a:ext uri="{28A0092B-C50C-407E-A947-70E740481C1C}">
                  <a14:useLocalDpi xmlns:a14="http://schemas.microsoft.com/office/drawing/2010/main" val="0"/>
                </a:ext>
              </a:extLst>
            </a:blip>
            <a:srcRect/>
            <a:stretch>
              <a:fillRect/>
            </a:stretch>
          </p:blipFill>
          <p:spPr bwMode="auto">
            <a:xfrm>
              <a:off x="4478644" y="4971486"/>
              <a:ext cx="466511" cy="594415"/>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671" name="Imagen 670" descr="3d_dna_icon_m.jpg"/>
          <p:cNvPicPr>
            <a:picLocks noChangeAspect="1"/>
          </p:cNvPicPr>
          <p:nvPr/>
        </p:nvPicPr>
        <p:blipFill>
          <a:blip r:embed="rId5">
            <a:extLst>
              <a:ext uri="{BEBA8EAE-BF5A-486C-A8C5-ECC9F3942E4B}">
                <a14:imgProps xmlns:a14="http://schemas.microsoft.com/office/drawing/2010/main">
                  <a14:imgLayer r:embed="rId6">
                    <a14:imgEffect>
                      <a14:backgroundRemoval t="2667" b="98056" l="7300" r="90800"/>
                    </a14:imgEffect>
                  </a14:imgLayer>
                </a14:imgProps>
              </a:ext>
              <a:ext uri="{28A0092B-C50C-407E-A947-70E740481C1C}">
                <a14:useLocalDpi xmlns:a14="http://schemas.microsoft.com/office/drawing/2010/main" val="0"/>
              </a:ext>
            </a:extLst>
          </a:blip>
          <a:stretch>
            <a:fillRect/>
          </a:stretch>
        </p:blipFill>
        <p:spPr>
          <a:xfrm>
            <a:off x="3710704" y="4017842"/>
            <a:ext cx="386746" cy="696144"/>
          </a:xfrm>
          <a:prstGeom prst="rect">
            <a:avLst/>
          </a:prstGeom>
        </p:spPr>
      </p:pic>
      <p:grpSp>
        <p:nvGrpSpPr>
          <p:cNvPr id="3" name="Agrupar 2"/>
          <p:cNvGrpSpPr/>
          <p:nvPr/>
        </p:nvGrpSpPr>
        <p:grpSpPr>
          <a:xfrm>
            <a:off x="246956" y="3717032"/>
            <a:ext cx="3252916" cy="1161478"/>
            <a:chOff x="246956" y="3717032"/>
            <a:chExt cx="3252916" cy="1161478"/>
          </a:xfrm>
        </p:grpSpPr>
        <p:sp>
          <p:nvSpPr>
            <p:cNvPr id="646" name="CuadroTexto 645"/>
            <p:cNvSpPr txBox="1"/>
            <p:nvPr/>
          </p:nvSpPr>
          <p:spPr>
            <a:xfrm>
              <a:off x="390972" y="4149080"/>
              <a:ext cx="1379640" cy="729430"/>
            </a:xfrm>
            <a:prstGeom prst="rect">
              <a:avLst/>
            </a:prstGeom>
            <a:noFill/>
          </p:spPr>
          <p:txBody>
            <a:bodyPr wrap="square" rtlCol="0">
              <a:spAutoFit/>
            </a:bodyPr>
            <a:lstStyle/>
            <a:p>
              <a:r>
                <a:rPr lang="en-US" sz="900" b="1" dirty="0" err="1" smtClean="0">
                  <a:solidFill>
                    <a:srgbClr val="FF0000"/>
                  </a:solidFill>
                  <a:latin typeface="Arial"/>
                  <a:cs typeface="Arial"/>
                </a:rPr>
                <a:t>Melphalan</a:t>
              </a:r>
              <a:endParaRPr lang="en-US" sz="900" b="1" dirty="0" smtClean="0">
                <a:solidFill>
                  <a:srgbClr val="FF0000"/>
                </a:solidFill>
                <a:latin typeface="Arial"/>
                <a:cs typeface="Arial"/>
              </a:endParaRPr>
            </a:p>
            <a:p>
              <a:r>
                <a:rPr lang="en-US" sz="900" b="1" dirty="0" smtClean="0">
                  <a:solidFill>
                    <a:srgbClr val="FF0000"/>
                  </a:solidFill>
                  <a:latin typeface="Arial"/>
                  <a:cs typeface="Arial"/>
                </a:rPr>
                <a:t>Cyclophosphamide</a:t>
              </a:r>
            </a:p>
            <a:p>
              <a:r>
                <a:rPr lang="en-US" sz="900" b="1" dirty="0" err="1" smtClean="0">
                  <a:solidFill>
                    <a:srgbClr val="FF0000"/>
                  </a:solidFill>
                  <a:latin typeface="Arial"/>
                  <a:cs typeface="Arial"/>
                </a:rPr>
                <a:t>Bendamustine</a:t>
              </a:r>
              <a:endParaRPr lang="en-US" sz="900" b="1" dirty="0" smtClean="0">
                <a:solidFill>
                  <a:srgbClr val="FF0000"/>
                </a:solidFill>
                <a:latin typeface="Arial"/>
                <a:cs typeface="Arial"/>
              </a:endParaRPr>
            </a:p>
            <a:p>
              <a:r>
                <a:rPr lang="en-US" sz="900" b="1" dirty="0" err="1" smtClean="0">
                  <a:solidFill>
                    <a:srgbClr val="FFFFFF"/>
                  </a:solidFill>
                  <a:latin typeface="Arial"/>
                  <a:cs typeface="Arial"/>
                </a:rPr>
                <a:t>Melflufen</a:t>
              </a:r>
              <a:endParaRPr lang="en-US" sz="900" b="1" dirty="0">
                <a:solidFill>
                  <a:srgbClr val="FFFFFF"/>
                </a:solidFill>
                <a:latin typeface="Arial"/>
                <a:cs typeface="Arial"/>
              </a:endParaRPr>
            </a:p>
          </p:txBody>
        </p:sp>
        <p:sp>
          <p:nvSpPr>
            <p:cNvPr id="654" name="CuadroTexto 653"/>
            <p:cNvSpPr txBox="1"/>
            <p:nvPr/>
          </p:nvSpPr>
          <p:spPr>
            <a:xfrm>
              <a:off x="246956" y="3717032"/>
              <a:ext cx="1161470" cy="338554"/>
            </a:xfrm>
            <a:prstGeom prst="rect">
              <a:avLst/>
            </a:prstGeom>
            <a:noFill/>
            <a:ln>
              <a:noFill/>
            </a:ln>
          </p:spPr>
          <p:txBody>
            <a:bodyPr wrap="square" rtlCol="0">
              <a:spAutoFit/>
            </a:bodyPr>
            <a:lstStyle/>
            <a:p>
              <a:r>
                <a:rPr lang="en-US" sz="1600" b="1" dirty="0" err="1" smtClean="0">
                  <a:solidFill>
                    <a:srgbClr val="00FFFF"/>
                  </a:solidFill>
                  <a:latin typeface="Arial"/>
                  <a:cs typeface="Arial"/>
                </a:rPr>
                <a:t>Alkylators</a:t>
              </a:r>
              <a:endParaRPr lang="en-US" sz="1600" b="1" dirty="0" smtClean="0">
                <a:solidFill>
                  <a:srgbClr val="00FFFF"/>
                </a:solidFill>
                <a:latin typeface="Arial"/>
                <a:cs typeface="Arial"/>
              </a:endParaRPr>
            </a:p>
          </p:txBody>
        </p:sp>
        <p:cxnSp>
          <p:nvCxnSpPr>
            <p:cNvPr id="675" name="Conector recto de flecha 674"/>
            <p:cNvCxnSpPr/>
            <p:nvPr/>
          </p:nvCxnSpPr>
          <p:spPr>
            <a:xfrm>
              <a:off x="1615108" y="4005064"/>
              <a:ext cx="1884764" cy="123691"/>
            </a:xfrm>
            <a:prstGeom prst="straightConnector1">
              <a:avLst/>
            </a:prstGeom>
            <a:noFill/>
            <a:ln w="25400" cap="flat" cmpd="sng" algn="ctr">
              <a:solidFill>
                <a:srgbClr val="0000FF"/>
              </a:solidFill>
              <a:prstDash val="solid"/>
              <a:tailEnd type="arrow"/>
            </a:ln>
            <a:effectLst/>
          </p:spPr>
        </p:cxnSp>
      </p:grpSp>
      <p:grpSp>
        <p:nvGrpSpPr>
          <p:cNvPr id="16" name="Agrupar 15"/>
          <p:cNvGrpSpPr/>
          <p:nvPr/>
        </p:nvGrpSpPr>
        <p:grpSpPr>
          <a:xfrm>
            <a:off x="102944" y="4544971"/>
            <a:ext cx="3543017" cy="1679619"/>
            <a:chOff x="102940" y="4544860"/>
            <a:chExt cx="3543016" cy="1679619"/>
          </a:xfrm>
        </p:grpSpPr>
        <p:sp>
          <p:nvSpPr>
            <p:cNvPr id="651" name="CuadroTexto 650"/>
            <p:cNvSpPr txBox="1"/>
            <p:nvPr/>
          </p:nvSpPr>
          <p:spPr>
            <a:xfrm>
              <a:off x="246956" y="5661248"/>
              <a:ext cx="2160240" cy="563231"/>
            </a:xfrm>
            <a:prstGeom prst="rect">
              <a:avLst/>
            </a:prstGeom>
            <a:noFill/>
          </p:spPr>
          <p:txBody>
            <a:bodyPr wrap="square" rtlCol="0">
              <a:spAutoFit/>
            </a:bodyPr>
            <a:lstStyle/>
            <a:p>
              <a:r>
                <a:rPr lang="en-US" sz="900" b="1" dirty="0" smtClean="0">
                  <a:solidFill>
                    <a:srgbClr val="FFFFFF"/>
                  </a:solidFill>
                  <a:latin typeface="Arial"/>
                  <a:cs typeface="Arial"/>
                </a:rPr>
                <a:t>DNA Damaging	</a:t>
              </a:r>
              <a:r>
                <a:rPr lang="en-US" sz="900" b="1" dirty="0">
                  <a:solidFill>
                    <a:srgbClr val="FFFFFF"/>
                  </a:solidFill>
                  <a:latin typeface="Arial"/>
                  <a:cs typeface="Arial"/>
                </a:rPr>
                <a:t> </a:t>
              </a:r>
              <a:r>
                <a:rPr lang="en-US" sz="900" b="1" dirty="0" smtClean="0">
                  <a:solidFill>
                    <a:srgbClr val="FFFFFF"/>
                  </a:solidFill>
                  <a:latin typeface="Arial"/>
                  <a:cs typeface="Arial"/>
                </a:rPr>
                <a:t>              </a:t>
              </a:r>
              <a:r>
                <a:rPr lang="en-US" sz="900" b="1" dirty="0" err="1" smtClean="0">
                  <a:solidFill>
                    <a:srgbClr val="FFFFFF"/>
                  </a:solidFill>
                  <a:latin typeface="Arial"/>
                  <a:cs typeface="Arial"/>
                </a:rPr>
                <a:t>Zalypsis</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PARP Inhibitor	</a:t>
              </a:r>
              <a:r>
                <a:rPr lang="en-US" sz="900" b="1" dirty="0">
                  <a:solidFill>
                    <a:srgbClr val="FFFFFF"/>
                  </a:solidFill>
                  <a:latin typeface="Arial"/>
                  <a:cs typeface="Arial"/>
                </a:rPr>
                <a:t> </a:t>
              </a:r>
              <a:r>
                <a:rPr lang="en-US" sz="900" b="1" dirty="0" smtClean="0">
                  <a:solidFill>
                    <a:srgbClr val="FFFFFF"/>
                  </a:solidFill>
                  <a:latin typeface="Arial"/>
                  <a:cs typeface="Arial"/>
                </a:rPr>
                <a:t>              </a:t>
              </a:r>
              <a:r>
                <a:rPr lang="en-US" sz="900" b="1" dirty="0" err="1" smtClean="0">
                  <a:solidFill>
                    <a:srgbClr val="FFFFFF"/>
                  </a:solidFill>
                  <a:latin typeface="Arial"/>
                  <a:cs typeface="Arial"/>
                </a:rPr>
                <a:t>Veliparib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Hypoxia act. </a:t>
              </a:r>
              <a:r>
                <a:rPr lang="en-US" sz="900" b="1" dirty="0" err="1" smtClean="0">
                  <a:solidFill>
                    <a:srgbClr val="FFFFFF"/>
                  </a:solidFill>
                  <a:latin typeface="Arial"/>
                  <a:cs typeface="Arial"/>
                </a:rPr>
                <a:t>Alkylator</a:t>
              </a:r>
              <a:r>
                <a:rPr lang="en-US" sz="900" b="1" dirty="0" smtClean="0">
                  <a:solidFill>
                    <a:srgbClr val="FFFFFF"/>
                  </a:solidFill>
                  <a:latin typeface="Arial"/>
                  <a:cs typeface="Arial"/>
                </a:rPr>
                <a:t>      TH-302</a:t>
              </a:r>
            </a:p>
          </p:txBody>
        </p:sp>
        <p:sp>
          <p:nvSpPr>
            <p:cNvPr id="652" name="CuadroTexto 651"/>
            <p:cNvSpPr txBox="1"/>
            <p:nvPr/>
          </p:nvSpPr>
          <p:spPr>
            <a:xfrm>
              <a:off x="102940" y="5157192"/>
              <a:ext cx="2232248"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Other DNA damaging</a:t>
              </a:r>
              <a:endParaRPr lang="en-US" sz="1600" b="1" dirty="0">
                <a:solidFill>
                  <a:srgbClr val="00FFFF"/>
                </a:solidFill>
                <a:latin typeface="Arial"/>
                <a:cs typeface="Arial"/>
              </a:endParaRPr>
            </a:p>
          </p:txBody>
        </p:sp>
        <p:cxnSp>
          <p:nvCxnSpPr>
            <p:cNvPr id="676" name="Conector recto de flecha 675"/>
            <p:cNvCxnSpPr/>
            <p:nvPr/>
          </p:nvCxnSpPr>
          <p:spPr>
            <a:xfrm flipV="1">
              <a:off x="2407196" y="4544860"/>
              <a:ext cx="1238760" cy="684340"/>
            </a:xfrm>
            <a:prstGeom prst="straightConnector1">
              <a:avLst/>
            </a:prstGeom>
            <a:noFill/>
            <a:ln w="25400" cap="flat" cmpd="sng" algn="ctr">
              <a:solidFill>
                <a:srgbClr val="0000FF"/>
              </a:solidFill>
              <a:prstDash val="solid"/>
              <a:tailEnd type="arrow"/>
            </a:ln>
            <a:effectLst/>
          </p:spPr>
        </p:cxnSp>
      </p:grpSp>
      <p:sp>
        <p:nvSpPr>
          <p:cNvPr id="742" name="CuadroTexto 741"/>
          <p:cNvSpPr txBox="1"/>
          <p:nvPr/>
        </p:nvSpPr>
        <p:spPr>
          <a:xfrm>
            <a:off x="9391973" y="2039612"/>
            <a:ext cx="768448" cy="464743"/>
          </a:xfrm>
          <a:prstGeom prst="rect">
            <a:avLst/>
          </a:prstGeom>
          <a:noFill/>
          <a:ln>
            <a:noFill/>
          </a:ln>
        </p:spPr>
        <p:txBody>
          <a:bodyPr wrap="square" rtlCol="0">
            <a:spAutoFit/>
          </a:bodyPr>
          <a:lstStyle/>
          <a:p>
            <a:r>
              <a:rPr lang="en-US" sz="1100" b="1" dirty="0" smtClean="0">
                <a:solidFill>
                  <a:srgbClr val="FFFFFF"/>
                </a:solidFill>
                <a:latin typeface="Arial"/>
                <a:cs typeface="Arial"/>
              </a:rPr>
              <a:t>Lymph.</a:t>
            </a:r>
          </a:p>
          <a:p>
            <a:r>
              <a:rPr lang="en-US" sz="1100" b="1" dirty="0" smtClean="0">
                <a:solidFill>
                  <a:srgbClr val="FFFFFF"/>
                </a:solidFill>
                <a:latin typeface="Arial"/>
                <a:cs typeface="Arial"/>
              </a:rPr>
              <a:t>NK cell</a:t>
            </a:r>
            <a:endParaRPr lang="en-US" sz="1100" b="1" dirty="0">
              <a:solidFill>
                <a:srgbClr val="FFFFFF"/>
              </a:solidFill>
              <a:latin typeface="Arial"/>
              <a:cs typeface="Arial"/>
            </a:endParaRPr>
          </a:p>
        </p:txBody>
      </p:sp>
      <p:sp>
        <p:nvSpPr>
          <p:cNvPr id="752" name="Rectángulo 751"/>
          <p:cNvSpPr/>
          <p:nvPr/>
        </p:nvSpPr>
        <p:spPr>
          <a:xfrm>
            <a:off x="18219" y="6597574"/>
            <a:ext cx="2605001" cy="246221"/>
          </a:xfrm>
          <a:prstGeom prst="rect">
            <a:avLst/>
          </a:prstGeom>
        </p:spPr>
        <p:txBody>
          <a:bodyPr wrap="square">
            <a:spAutoFit/>
          </a:bodyPr>
          <a:lstStyle/>
          <a:p>
            <a:r>
              <a:rPr lang="en-US" sz="1000" b="1" i="1" dirty="0" smtClean="0">
                <a:solidFill>
                  <a:srgbClr val="FF0000"/>
                </a:solidFill>
                <a:latin typeface="Arial"/>
                <a:cs typeface="Arial"/>
              </a:rPr>
              <a:t>Approved</a:t>
            </a:r>
            <a:r>
              <a:rPr lang="en-US" sz="1000" b="1" i="1" dirty="0" smtClean="0">
                <a:solidFill>
                  <a:srgbClr val="FFFFFF"/>
                </a:solidFill>
                <a:latin typeface="Arial"/>
                <a:cs typeface="Arial"/>
              </a:rPr>
              <a:t> / </a:t>
            </a:r>
            <a:r>
              <a:rPr lang="en-US" sz="1000" b="1" i="1" dirty="0" smtClean="0">
                <a:solidFill>
                  <a:srgbClr val="00CD00"/>
                </a:solidFill>
                <a:latin typeface="Arial"/>
                <a:cs typeface="Arial"/>
              </a:rPr>
              <a:t>Phase III development</a:t>
            </a:r>
            <a:endParaRPr lang="en-US" sz="1000" b="1" i="1" dirty="0">
              <a:solidFill>
                <a:srgbClr val="00CD00"/>
              </a:solidFill>
              <a:latin typeface="Arial"/>
              <a:cs typeface="Arial"/>
            </a:endParaRPr>
          </a:p>
        </p:txBody>
      </p:sp>
      <p:grpSp>
        <p:nvGrpSpPr>
          <p:cNvPr id="128" name="Agrupar 127"/>
          <p:cNvGrpSpPr/>
          <p:nvPr/>
        </p:nvGrpSpPr>
        <p:grpSpPr>
          <a:xfrm>
            <a:off x="7663785" y="3132120"/>
            <a:ext cx="2271518" cy="973428"/>
            <a:chOff x="7663780" y="3132120"/>
            <a:chExt cx="2271518" cy="973428"/>
          </a:xfrm>
        </p:grpSpPr>
        <p:sp>
          <p:nvSpPr>
            <p:cNvPr id="129" name="CuadroTexto 128"/>
            <p:cNvSpPr txBox="1"/>
            <p:nvPr/>
          </p:nvSpPr>
          <p:spPr>
            <a:xfrm>
              <a:off x="8341462" y="3542317"/>
              <a:ext cx="1175923" cy="563231"/>
            </a:xfrm>
            <a:prstGeom prst="rect">
              <a:avLst/>
            </a:prstGeom>
            <a:noFill/>
          </p:spPr>
          <p:txBody>
            <a:bodyPr wrap="square" rtlCol="0">
              <a:spAutoFit/>
            </a:bodyPr>
            <a:lstStyle/>
            <a:p>
              <a:r>
                <a:rPr lang="en-US" sz="900" b="1" dirty="0" smtClean="0">
                  <a:solidFill>
                    <a:srgbClr val="FF0000"/>
                  </a:solidFill>
                  <a:latin typeface="Arial"/>
                  <a:cs typeface="Arial"/>
                </a:rPr>
                <a:t>Thalidomide</a:t>
              </a:r>
            </a:p>
            <a:p>
              <a:r>
                <a:rPr lang="en-US" sz="900" b="1" dirty="0" err="1" smtClean="0">
                  <a:solidFill>
                    <a:srgbClr val="FF0000"/>
                  </a:solidFill>
                  <a:latin typeface="Arial"/>
                  <a:cs typeface="Arial"/>
                </a:rPr>
                <a:t>Lenalidomide</a:t>
              </a:r>
              <a:endParaRPr lang="en-US" sz="900" b="1" dirty="0" smtClean="0">
                <a:solidFill>
                  <a:srgbClr val="FF0000"/>
                </a:solidFill>
                <a:latin typeface="Arial"/>
                <a:cs typeface="Arial"/>
              </a:endParaRPr>
            </a:p>
            <a:p>
              <a:r>
                <a:rPr lang="en-US" sz="900" b="1" dirty="0" err="1" smtClean="0">
                  <a:solidFill>
                    <a:srgbClr val="FF0000"/>
                  </a:solidFill>
                  <a:latin typeface="Arial"/>
                  <a:cs typeface="Arial"/>
                </a:rPr>
                <a:t>Pomalidomide</a:t>
              </a:r>
              <a:endParaRPr lang="en-US" sz="900" b="1" dirty="0">
                <a:solidFill>
                  <a:srgbClr val="FF0000"/>
                </a:solidFill>
                <a:latin typeface="Arial"/>
                <a:cs typeface="Arial"/>
              </a:endParaRPr>
            </a:p>
          </p:txBody>
        </p:sp>
        <p:sp>
          <p:nvSpPr>
            <p:cNvPr id="131" name="CuadroTexto 130"/>
            <p:cNvSpPr txBox="1"/>
            <p:nvPr/>
          </p:nvSpPr>
          <p:spPr>
            <a:xfrm>
              <a:off x="8383860" y="3191518"/>
              <a:ext cx="742203"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IMIDs</a:t>
              </a:r>
              <a:endParaRPr lang="en-US" sz="1600" b="1" dirty="0">
                <a:solidFill>
                  <a:srgbClr val="00FFFF"/>
                </a:solidFill>
                <a:latin typeface="Arial"/>
                <a:cs typeface="Arial"/>
              </a:endParaRPr>
            </a:p>
          </p:txBody>
        </p:sp>
        <p:cxnSp>
          <p:nvCxnSpPr>
            <p:cNvPr id="132" name="Conector recto de flecha 131"/>
            <p:cNvCxnSpPr/>
            <p:nvPr/>
          </p:nvCxnSpPr>
          <p:spPr>
            <a:xfrm flipV="1">
              <a:off x="9103940" y="3132120"/>
              <a:ext cx="831358" cy="203414"/>
            </a:xfrm>
            <a:prstGeom prst="straightConnector1">
              <a:avLst/>
            </a:prstGeom>
            <a:noFill/>
            <a:ln w="25400" cap="flat" cmpd="sng" algn="ctr">
              <a:solidFill>
                <a:srgbClr val="0000FF"/>
              </a:solidFill>
              <a:prstDash val="solid"/>
              <a:tailEnd type="arrow"/>
            </a:ln>
            <a:effectLst/>
          </p:spPr>
        </p:cxnSp>
        <p:cxnSp>
          <p:nvCxnSpPr>
            <p:cNvPr id="133" name="Conector recto de flecha 132"/>
            <p:cNvCxnSpPr/>
            <p:nvPr/>
          </p:nvCxnSpPr>
          <p:spPr>
            <a:xfrm flipH="1">
              <a:off x="7663780" y="3392168"/>
              <a:ext cx="648073" cy="108840"/>
            </a:xfrm>
            <a:prstGeom prst="straightConnector1">
              <a:avLst/>
            </a:prstGeom>
            <a:noFill/>
            <a:ln w="25400" cap="flat" cmpd="sng" algn="ctr">
              <a:solidFill>
                <a:srgbClr val="0000FF"/>
              </a:solidFill>
              <a:prstDash val="solid"/>
              <a:tailEnd type="arrow"/>
            </a:ln>
            <a:effectLst/>
          </p:spPr>
        </p:cxnSp>
      </p:grpSp>
      <p:grpSp>
        <p:nvGrpSpPr>
          <p:cNvPr id="5" name="Agrupar 4"/>
          <p:cNvGrpSpPr/>
          <p:nvPr/>
        </p:nvGrpSpPr>
        <p:grpSpPr>
          <a:xfrm>
            <a:off x="174948" y="2420888"/>
            <a:ext cx="4431366" cy="1497832"/>
            <a:chOff x="174948" y="2420888"/>
            <a:chExt cx="4431366" cy="1497832"/>
          </a:xfrm>
        </p:grpSpPr>
        <p:grpSp>
          <p:nvGrpSpPr>
            <p:cNvPr id="30" name="Group 6"/>
            <p:cNvGrpSpPr>
              <a:grpSpLocks/>
            </p:cNvGrpSpPr>
            <p:nvPr/>
          </p:nvGrpSpPr>
          <p:grpSpPr bwMode="auto">
            <a:xfrm>
              <a:off x="3432765" y="3265210"/>
              <a:ext cx="1173549" cy="653510"/>
              <a:chOff x="706" y="2198"/>
              <a:chExt cx="805" cy="549"/>
            </a:xfrm>
          </p:grpSpPr>
          <p:grpSp>
            <p:nvGrpSpPr>
              <p:cNvPr id="31" name="Group 7"/>
              <p:cNvGrpSpPr>
                <a:grpSpLocks/>
              </p:cNvGrpSpPr>
              <p:nvPr/>
            </p:nvGrpSpPr>
            <p:grpSpPr bwMode="auto">
              <a:xfrm>
                <a:off x="706" y="2198"/>
                <a:ext cx="805" cy="549"/>
                <a:chOff x="542" y="164"/>
                <a:chExt cx="824" cy="576"/>
              </a:xfrm>
            </p:grpSpPr>
            <p:sp>
              <p:nvSpPr>
                <p:cNvPr id="36" name="Oval 9"/>
                <p:cNvSpPr>
                  <a:spLocks noChangeArrowheads="1"/>
                </p:cNvSpPr>
                <p:nvPr/>
              </p:nvSpPr>
              <p:spPr bwMode="auto">
                <a:xfrm>
                  <a:off x="567" y="220"/>
                  <a:ext cx="771" cy="454"/>
                </a:xfrm>
                <a:prstGeom prst="ellipse">
                  <a:avLst/>
                </a:prstGeom>
                <a:noFill/>
                <a:ln w="19050">
                  <a:solidFill>
                    <a:sysClr val="window" lastClr="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7" name="Arco 11"/>
                <p:cNvSpPr>
                  <a:spLocks/>
                </p:cNvSpPr>
                <p:nvPr/>
              </p:nvSpPr>
              <p:spPr bwMode="auto">
                <a:xfrm rot="-2691423">
                  <a:off x="671" y="1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8" name="Arco 12"/>
                <p:cNvSpPr>
                  <a:spLocks/>
                </p:cNvSpPr>
                <p:nvPr/>
              </p:nvSpPr>
              <p:spPr bwMode="auto">
                <a:xfrm rot="8108577">
                  <a:off x="657" y="1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9" name="Freeform 13"/>
                <p:cNvSpPr>
                  <a:spLocks/>
                </p:cNvSpPr>
                <p:nvPr/>
              </p:nvSpPr>
              <p:spPr bwMode="auto">
                <a:xfrm>
                  <a:off x="567" y="348"/>
                  <a:ext cx="771" cy="106"/>
                </a:xfrm>
                <a:custGeom>
                  <a:avLst/>
                  <a:gdLst>
                    <a:gd name="T0" fmla="*/ 0 w 771"/>
                    <a:gd name="T1" fmla="*/ 106 h 106"/>
                    <a:gd name="T2" fmla="*/ 272 w 771"/>
                    <a:gd name="T3" fmla="*/ 15 h 106"/>
                    <a:gd name="T4" fmla="*/ 453 w 771"/>
                    <a:gd name="T5" fmla="*/ 15 h 106"/>
                    <a:gd name="T6" fmla="*/ 771 w 771"/>
                    <a:gd name="T7" fmla="*/ 106 h 106"/>
                  </a:gdLst>
                  <a:ahLst/>
                  <a:cxnLst>
                    <a:cxn ang="0">
                      <a:pos x="T0" y="T1"/>
                    </a:cxn>
                    <a:cxn ang="0">
                      <a:pos x="T2" y="T3"/>
                    </a:cxn>
                    <a:cxn ang="0">
                      <a:pos x="T4" y="T5"/>
                    </a:cxn>
                    <a:cxn ang="0">
                      <a:pos x="T6" y="T7"/>
                    </a:cxn>
                  </a:cxnLst>
                  <a:rect l="0" t="0" r="r" b="b"/>
                  <a:pathLst>
                    <a:path w="771" h="106">
                      <a:moveTo>
                        <a:pt x="0" y="106"/>
                      </a:moveTo>
                      <a:cubicBezTo>
                        <a:pt x="98" y="68"/>
                        <a:pt x="197" y="30"/>
                        <a:pt x="272" y="15"/>
                      </a:cubicBezTo>
                      <a:cubicBezTo>
                        <a:pt x="347" y="0"/>
                        <a:pt x="370" y="0"/>
                        <a:pt x="453" y="15"/>
                      </a:cubicBezTo>
                      <a:cubicBezTo>
                        <a:pt x="536" y="30"/>
                        <a:pt x="718" y="91"/>
                        <a:pt x="771" y="106"/>
                      </a:cubicBezTo>
                    </a:path>
                  </a:pathLst>
                </a:custGeom>
                <a:noFill/>
                <a:ln w="12700" cap="flat" cmpd="sng">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endParaRPr lang="en-US" sz="1800" kern="0">
                    <a:solidFill>
                      <a:sysClr val="windowText" lastClr="000000"/>
                    </a:solidFill>
                  </a:endParaRPr>
                </a:p>
              </p:txBody>
            </p:sp>
            <p:sp>
              <p:nvSpPr>
                <p:cNvPr id="40" name="Freeform 14"/>
                <p:cNvSpPr>
                  <a:spLocks/>
                </p:cNvSpPr>
                <p:nvPr/>
              </p:nvSpPr>
              <p:spPr bwMode="auto">
                <a:xfrm rot="10800000">
                  <a:off x="560" y="442"/>
                  <a:ext cx="771" cy="106"/>
                </a:xfrm>
                <a:custGeom>
                  <a:avLst/>
                  <a:gdLst>
                    <a:gd name="T0" fmla="*/ 0 w 771"/>
                    <a:gd name="T1" fmla="*/ 106 h 106"/>
                    <a:gd name="T2" fmla="*/ 272 w 771"/>
                    <a:gd name="T3" fmla="*/ 15 h 106"/>
                    <a:gd name="T4" fmla="*/ 453 w 771"/>
                    <a:gd name="T5" fmla="*/ 15 h 106"/>
                    <a:gd name="T6" fmla="*/ 771 w 771"/>
                    <a:gd name="T7" fmla="*/ 106 h 106"/>
                  </a:gdLst>
                  <a:ahLst/>
                  <a:cxnLst>
                    <a:cxn ang="0">
                      <a:pos x="T0" y="T1"/>
                    </a:cxn>
                    <a:cxn ang="0">
                      <a:pos x="T2" y="T3"/>
                    </a:cxn>
                    <a:cxn ang="0">
                      <a:pos x="T4" y="T5"/>
                    </a:cxn>
                    <a:cxn ang="0">
                      <a:pos x="T6" y="T7"/>
                    </a:cxn>
                  </a:cxnLst>
                  <a:rect l="0" t="0" r="r" b="b"/>
                  <a:pathLst>
                    <a:path w="771" h="106">
                      <a:moveTo>
                        <a:pt x="0" y="106"/>
                      </a:moveTo>
                      <a:cubicBezTo>
                        <a:pt x="98" y="68"/>
                        <a:pt x="197" y="30"/>
                        <a:pt x="272" y="15"/>
                      </a:cubicBezTo>
                      <a:cubicBezTo>
                        <a:pt x="347" y="0"/>
                        <a:pt x="370" y="0"/>
                        <a:pt x="453" y="15"/>
                      </a:cubicBezTo>
                      <a:cubicBezTo>
                        <a:pt x="536" y="30"/>
                        <a:pt x="718" y="91"/>
                        <a:pt x="771" y="106"/>
                      </a:cubicBezTo>
                    </a:path>
                  </a:pathLst>
                </a:custGeom>
                <a:noFill/>
                <a:ln w="12700" cap="flat" cmpd="sng">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endParaRPr lang="en-US" sz="1800" kern="0">
                    <a:solidFill>
                      <a:sysClr val="windowText" lastClr="000000"/>
                    </a:solidFill>
                  </a:endParaRPr>
                </a:p>
              </p:txBody>
            </p:sp>
            <p:sp>
              <p:nvSpPr>
                <p:cNvPr id="41" name="Freeform 15"/>
                <p:cNvSpPr>
                  <a:spLocks/>
                </p:cNvSpPr>
                <p:nvPr/>
              </p:nvSpPr>
              <p:spPr bwMode="auto">
                <a:xfrm>
                  <a:off x="567" y="447"/>
                  <a:ext cx="771" cy="1"/>
                </a:xfrm>
                <a:custGeom>
                  <a:avLst/>
                  <a:gdLst>
                    <a:gd name="T0" fmla="*/ 0 w 771"/>
                    <a:gd name="T1" fmla="*/ 0 h 1"/>
                    <a:gd name="T2" fmla="*/ 771 w 771"/>
                    <a:gd name="T3" fmla="*/ 0 h 1"/>
                  </a:gdLst>
                  <a:ahLst/>
                  <a:cxnLst>
                    <a:cxn ang="0">
                      <a:pos x="T0" y="T1"/>
                    </a:cxn>
                    <a:cxn ang="0">
                      <a:pos x="T2" y="T3"/>
                    </a:cxn>
                  </a:cxnLst>
                  <a:rect l="0" t="0" r="r" b="b"/>
                  <a:pathLst>
                    <a:path w="771" h="1">
                      <a:moveTo>
                        <a:pt x="0" y="0"/>
                      </a:moveTo>
                      <a:cubicBezTo>
                        <a:pt x="321" y="0"/>
                        <a:pt x="643" y="0"/>
                        <a:pt x="771" y="0"/>
                      </a:cubicBezTo>
                    </a:path>
                  </a:pathLst>
                </a:custGeom>
                <a:noFill/>
                <a:ln w="12700" cap="flat" cmpd="sng">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endParaRPr lang="en-US" sz="1800" kern="0">
                    <a:solidFill>
                      <a:sysClr val="windowText" lastClr="000000"/>
                    </a:solidFill>
                  </a:endParaRPr>
                </a:p>
              </p:txBody>
            </p:sp>
            <p:sp>
              <p:nvSpPr>
                <p:cNvPr id="42" name="Oval 8"/>
                <p:cNvSpPr>
                  <a:spLocks noChangeArrowheads="1"/>
                </p:cNvSpPr>
                <p:nvPr/>
              </p:nvSpPr>
              <p:spPr bwMode="auto">
                <a:xfrm>
                  <a:off x="542" y="401"/>
                  <a:ext cx="45" cy="91"/>
                </a:xfrm>
                <a:prstGeom prst="ellipse">
                  <a:avLst/>
                </a:prstGeom>
                <a:solidFill>
                  <a:srgbClr val="3366FF"/>
                </a:solidFill>
                <a:ln w="9525">
                  <a:solidFill>
                    <a:srgbClr val="FFFF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43" name="Oval 10"/>
                <p:cNvSpPr>
                  <a:spLocks noChangeArrowheads="1"/>
                </p:cNvSpPr>
                <p:nvPr/>
              </p:nvSpPr>
              <p:spPr bwMode="auto">
                <a:xfrm>
                  <a:off x="1321" y="401"/>
                  <a:ext cx="45" cy="91"/>
                </a:xfrm>
                <a:prstGeom prst="ellipse">
                  <a:avLst/>
                </a:prstGeom>
                <a:solidFill>
                  <a:srgbClr val="3366FF"/>
                </a:solidFill>
                <a:ln w="9525">
                  <a:solidFill>
                    <a:srgbClr val="FFFF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grpSp>
          <p:pic>
            <p:nvPicPr>
              <p:cNvPr id="32" name="Picture 16" descr="cromoso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 y="2225"/>
                <a:ext cx="202" cy="157"/>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7" descr="cromoso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 y="2383"/>
                <a:ext cx="202" cy="157"/>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18" descr="cromoso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 y="2475"/>
                <a:ext cx="202" cy="157"/>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19" descr="cromoso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 y="2560"/>
                <a:ext cx="202" cy="15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4" name="Agrupar 43"/>
            <p:cNvGrpSpPr/>
            <p:nvPr/>
          </p:nvGrpSpPr>
          <p:grpSpPr>
            <a:xfrm>
              <a:off x="174948" y="2420888"/>
              <a:ext cx="3245587" cy="981402"/>
              <a:chOff x="174948" y="2420888"/>
              <a:chExt cx="3245587" cy="981402"/>
            </a:xfrm>
          </p:grpSpPr>
          <p:sp>
            <p:nvSpPr>
              <p:cNvPr id="45" name="CuadroTexto 44"/>
              <p:cNvSpPr txBox="1"/>
              <p:nvPr/>
            </p:nvSpPr>
            <p:spPr>
              <a:xfrm>
                <a:off x="230286" y="2839059"/>
                <a:ext cx="1740911" cy="563231"/>
              </a:xfrm>
              <a:prstGeom prst="rect">
                <a:avLst/>
              </a:prstGeom>
              <a:noFill/>
            </p:spPr>
            <p:txBody>
              <a:bodyPr wrap="square" rtlCol="0">
                <a:spAutoFit/>
              </a:bodyPr>
              <a:lstStyle/>
              <a:p>
                <a:r>
                  <a:rPr lang="en-US" sz="900" b="1" dirty="0" smtClean="0">
                    <a:solidFill>
                      <a:srgbClr val="FFFFFF"/>
                    </a:solidFill>
                    <a:latin typeface="Arial"/>
                    <a:cs typeface="Arial"/>
                  </a:rPr>
                  <a:t>KSP </a:t>
                </a:r>
                <a:r>
                  <a:rPr lang="en-US" sz="900" b="1" dirty="0" err="1" smtClean="0">
                    <a:solidFill>
                      <a:srgbClr val="FFFFFF"/>
                    </a:solidFill>
                    <a:latin typeface="Arial"/>
                    <a:cs typeface="Arial"/>
                  </a:rPr>
                  <a:t>Inh</a:t>
                </a:r>
                <a:r>
                  <a:rPr lang="en-US" sz="900" b="1" dirty="0" smtClean="0">
                    <a:solidFill>
                      <a:srgbClr val="FFFFFF"/>
                    </a:solidFill>
                    <a:latin typeface="Arial"/>
                    <a:cs typeface="Arial"/>
                  </a:rPr>
                  <a:t>	</a:t>
                </a:r>
                <a:r>
                  <a:rPr lang="en-US" sz="900" b="1" dirty="0" smtClean="0">
                    <a:solidFill>
                      <a:srgbClr val="00CD00"/>
                    </a:solidFill>
                    <a:latin typeface="Arial"/>
                    <a:cs typeface="Arial"/>
                  </a:rPr>
                  <a:t>Arry-520</a:t>
                </a:r>
              </a:p>
              <a:p>
                <a:r>
                  <a:rPr lang="en-US" sz="900" b="1" dirty="0" smtClean="0">
                    <a:solidFill>
                      <a:srgbClr val="FFFFFF"/>
                    </a:solidFill>
                    <a:latin typeface="Arial"/>
                    <a:cs typeface="Arial"/>
                  </a:rPr>
                  <a:t>Aurora K </a:t>
                </a:r>
                <a:r>
                  <a:rPr lang="en-US" sz="900" b="1" dirty="0" err="1" smtClean="0">
                    <a:solidFill>
                      <a:srgbClr val="FFFFFF"/>
                    </a:solidFill>
                    <a:latin typeface="Arial"/>
                    <a:cs typeface="Arial"/>
                  </a:rPr>
                  <a:t>Inh</a:t>
                </a:r>
                <a:r>
                  <a:rPr lang="en-US" sz="900" b="1" dirty="0" smtClean="0">
                    <a:solidFill>
                      <a:srgbClr val="FFFFFF"/>
                    </a:solidFill>
                    <a:latin typeface="Arial"/>
                    <a:cs typeface="Arial"/>
                  </a:rPr>
                  <a:t>	MLN8237</a:t>
                </a:r>
              </a:p>
              <a:p>
                <a:r>
                  <a:rPr lang="en-US" sz="900" b="1" dirty="0" smtClean="0">
                    <a:solidFill>
                      <a:srgbClr val="FFFFFF"/>
                    </a:solidFill>
                    <a:latin typeface="Arial"/>
                    <a:cs typeface="Arial"/>
                  </a:rPr>
                  <a:t>CDK 4/6 </a:t>
                </a:r>
                <a:r>
                  <a:rPr lang="en-US" sz="900" b="1" dirty="0" err="1" smtClean="0">
                    <a:solidFill>
                      <a:srgbClr val="FFFFFF"/>
                    </a:solidFill>
                    <a:latin typeface="Arial"/>
                    <a:cs typeface="Arial"/>
                  </a:rPr>
                  <a:t>Inh</a:t>
                </a:r>
                <a:r>
                  <a:rPr lang="en-US" sz="900" b="1" dirty="0" smtClean="0">
                    <a:solidFill>
                      <a:srgbClr val="FFFFFF"/>
                    </a:solidFill>
                    <a:latin typeface="Arial"/>
                    <a:cs typeface="Arial"/>
                  </a:rPr>
                  <a:t>	</a:t>
                </a:r>
                <a:r>
                  <a:rPr lang="en-US" sz="900" b="1" dirty="0" err="1" smtClean="0">
                    <a:solidFill>
                      <a:srgbClr val="FFFFFF"/>
                    </a:solidFill>
                    <a:latin typeface="Arial"/>
                    <a:cs typeface="Arial"/>
                  </a:rPr>
                  <a:t>Seleciclib</a:t>
                </a:r>
                <a:endParaRPr lang="en-US" sz="900" b="1" dirty="0">
                  <a:solidFill>
                    <a:srgbClr val="FFFFFF"/>
                  </a:solidFill>
                  <a:latin typeface="Arial"/>
                  <a:cs typeface="Arial"/>
                </a:endParaRPr>
              </a:p>
            </p:txBody>
          </p:sp>
          <p:sp>
            <p:nvSpPr>
              <p:cNvPr id="46" name="CuadroTexto 45"/>
              <p:cNvSpPr txBox="1"/>
              <p:nvPr/>
            </p:nvSpPr>
            <p:spPr>
              <a:xfrm>
                <a:off x="174948" y="2420888"/>
                <a:ext cx="1679278"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Cell cycle </a:t>
                </a:r>
                <a:r>
                  <a:rPr lang="en-US" sz="1600" b="1" dirty="0" err="1" smtClean="0">
                    <a:solidFill>
                      <a:srgbClr val="00FFFF"/>
                    </a:solidFill>
                    <a:latin typeface="Arial"/>
                    <a:cs typeface="Arial"/>
                  </a:rPr>
                  <a:t>Inh</a:t>
                </a:r>
                <a:r>
                  <a:rPr lang="en-US" sz="1600" b="1" dirty="0" smtClean="0">
                    <a:solidFill>
                      <a:srgbClr val="00FFFF"/>
                    </a:solidFill>
                    <a:latin typeface="Arial"/>
                    <a:cs typeface="Arial"/>
                  </a:rPr>
                  <a:t>.</a:t>
                </a:r>
                <a:endParaRPr lang="en-US" sz="1600" b="1" dirty="0">
                  <a:solidFill>
                    <a:srgbClr val="00FFFF"/>
                  </a:solidFill>
                  <a:latin typeface="Arial"/>
                  <a:cs typeface="Arial"/>
                </a:endParaRPr>
              </a:p>
            </p:txBody>
          </p:sp>
          <p:cxnSp>
            <p:nvCxnSpPr>
              <p:cNvPr id="47" name="Conector recto de flecha 46"/>
              <p:cNvCxnSpPr/>
              <p:nvPr/>
            </p:nvCxnSpPr>
            <p:spPr>
              <a:xfrm>
                <a:off x="1759124" y="2708920"/>
                <a:ext cx="1661411" cy="661371"/>
              </a:xfrm>
              <a:prstGeom prst="straightConnector1">
                <a:avLst/>
              </a:prstGeom>
              <a:noFill/>
              <a:ln w="25400" cap="flat" cmpd="sng" algn="ctr">
                <a:solidFill>
                  <a:srgbClr val="0000FF"/>
                </a:solidFill>
                <a:prstDash val="solid"/>
                <a:tailEnd type="arrow"/>
              </a:ln>
              <a:effectLst/>
            </p:spPr>
          </p:cxnSp>
        </p:grpSp>
      </p:grpSp>
      <p:grpSp>
        <p:nvGrpSpPr>
          <p:cNvPr id="49" name="Agrupar 48"/>
          <p:cNvGrpSpPr/>
          <p:nvPr/>
        </p:nvGrpSpPr>
        <p:grpSpPr>
          <a:xfrm>
            <a:off x="4432967" y="3996656"/>
            <a:ext cx="3182671" cy="2776246"/>
            <a:chOff x="4432896" y="3996656"/>
            <a:chExt cx="3182671" cy="2776246"/>
          </a:xfrm>
        </p:grpSpPr>
        <p:pic>
          <p:nvPicPr>
            <p:cNvPr id="50" name="Picture 14" descr="coils_tight"/>
            <p:cNvPicPr>
              <a:picLocks noChangeAspect="1" noChangeArrowheads="1"/>
            </p:cNvPicPr>
            <p:nvPr/>
          </p:nvPicPr>
          <p:blipFill>
            <a:blip r:embed="rId8"/>
            <a:srcRect l="3459" t="-6667" r="13522" b="667"/>
            <a:stretch>
              <a:fillRect/>
            </a:stretch>
          </p:blipFill>
          <p:spPr bwMode="auto">
            <a:xfrm>
              <a:off x="4432896" y="3996656"/>
              <a:ext cx="726674" cy="406000"/>
            </a:xfrm>
            <a:prstGeom prst="rect">
              <a:avLst/>
            </a:prstGeom>
            <a:noFill/>
            <a:ln w="9525">
              <a:noFill/>
              <a:miter lim="800000"/>
              <a:headEnd/>
              <a:tailEnd/>
            </a:ln>
          </p:spPr>
        </p:pic>
        <p:pic>
          <p:nvPicPr>
            <p:cNvPr id="51" name="Picture 3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89998" y="5097951"/>
              <a:ext cx="626586" cy="49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2" name="Agrupar 51"/>
            <p:cNvGrpSpPr/>
            <p:nvPr/>
          </p:nvGrpSpPr>
          <p:grpSpPr>
            <a:xfrm>
              <a:off x="5159570" y="4408146"/>
              <a:ext cx="2455997" cy="2364756"/>
              <a:chOff x="5159570" y="4408146"/>
              <a:chExt cx="2455997" cy="2364756"/>
            </a:xfrm>
          </p:grpSpPr>
          <p:grpSp>
            <p:nvGrpSpPr>
              <p:cNvPr id="53" name="Agrupar 52"/>
              <p:cNvGrpSpPr/>
              <p:nvPr/>
            </p:nvGrpSpPr>
            <p:grpSpPr>
              <a:xfrm>
                <a:off x="6439644" y="5517232"/>
                <a:ext cx="1175923" cy="1255670"/>
                <a:chOff x="6439644" y="5517232"/>
                <a:chExt cx="1175923" cy="1255670"/>
              </a:xfrm>
            </p:grpSpPr>
            <p:sp>
              <p:nvSpPr>
                <p:cNvPr id="56" name="CuadroTexto 55"/>
                <p:cNvSpPr txBox="1"/>
                <p:nvPr/>
              </p:nvSpPr>
              <p:spPr>
                <a:xfrm>
                  <a:off x="6439644" y="5877272"/>
                  <a:ext cx="1175923" cy="895630"/>
                </a:xfrm>
                <a:prstGeom prst="rect">
                  <a:avLst/>
                </a:prstGeom>
                <a:noFill/>
              </p:spPr>
              <p:txBody>
                <a:bodyPr wrap="square" rtlCol="0">
                  <a:spAutoFit/>
                </a:bodyPr>
                <a:lstStyle/>
                <a:p>
                  <a:r>
                    <a:rPr lang="en-US" sz="900" b="1" dirty="0" err="1" smtClean="0">
                      <a:solidFill>
                        <a:srgbClr val="00CD00"/>
                      </a:solidFill>
                      <a:latin typeface="Arial"/>
                      <a:cs typeface="Arial"/>
                    </a:rPr>
                    <a:t>Panobinostat</a:t>
                  </a:r>
                  <a:endParaRPr lang="en-US" sz="900" b="1" dirty="0" smtClean="0">
                    <a:solidFill>
                      <a:srgbClr val="00CD00"/>
                    </a:solidFill>
                    <a:latin typeface="Arial"/>
                    <a:cs typeface="Arial"/>
                  </a:endParaRPr>
                </a:p>
                <a:p>
                  <a:r>
                    <a:rPr lang="en-US" sz="900" b="1" dirty="0" err="1" smtClean="0">
                      <a:solidFill>
                        <a:srgbClr val="00CD00"/>
                      </a:solidFill>
                      <a:latin typeface="Arial"/>
                      <a:cs typeface="Arial"/>
                    </a:rPr>
                    <a:t>Vorinostat</a:t>
                  </a:r>
                  <a:endParaRPr lang="en-US" sz="900" b="1" dirty="0" smtClean="0">
                    <a:solidFill>
                      <a:srgbClr val="00CD00"/>
                    </a:solidFill>
                    <a:latin typeface="Arial"/>
                    <a:cs typeface="Arial"/>
                  </a:endParaRPr>
                </a:p>
                <a:p>
                  <a:r>
                    <a:rPr lang="en-US" sz="900" b="1" dirty="0" err="1" smtClean="0">
                      <a:solidFill>
                        <a:srgbClr val="FFFFFF"/>
                      </a:solidFill>
                      <a:latin typeface="Arial"/>
                      <a:cs typeface="Arial"/>
                    </a:rPr>
                    <a:t>Romidepsin</a:t>
                  </a:r>
                  <a:endParaRPr lang="en-US" sz="900" b="1" dirty="0" smtClean="0">
                    <a:solidFill>
                      <a:srgbClr val="FFFFFF"/>
                    </a:solidFill>
                    <a:latin typeface="Arial"/>
                    <a:cs typeface="Arial"/>
                  </a:endParaRPr>
                </a:p>
                <a:p>
                  <a:r>
                    <a:rPr lang="en-US" sz="900" b="1" dirty="0" err="1" smtClean="0">
                      <a:solidFill>
                        <a:srgbClr val="FFFFFF"/>
                      </a:solidFill>
                      <a:latin typeface="Arial"/>
                      <a:cs typeface="Arial"/>
                    </a:rPr>
                    <a:t>Givinostat</a:t>
                  </a:r>
                  <a:endParaRPr lang="en-US" sz="900" b="1" dirty="0" smtClean="0">
                    <a:solidFill>
                      <a:srgbClr val="FFFFFF"/>
                    </a:solidFill>
                    <a:latin typeface="Arial"/>
                    <a:cs typeface="Arial"/>
                  </a:endParaRPr>
                </a:p>
                <a:p>
                  <a:r>
                    <a:rPr lang="en-US" sz="900" b="1" dirty="0" err="1" smtClean="0">
                      <a:solidFill>
                        <a:srgbClr val="FFFFFF"/>
                      </a:solidFill>
                      <a:latin typeface="Arial"/>
                      <a:cs typeface="Arial"/>
                    </a:rPr>
                    <a:t>Rocilinostat</a:t>
                  </a:r>
                  <a:endParaRPr lang="en-US" sz="900" b="1" dirty="0">
                    <a:solidFill>
                      <a:srgbClr val="FFFFFF"/>
                    </a:solidFill>
                    <a:latin typeface="Arial"/>
                    <a:cs typeface="Arial"/>
                  </a:endParaRPr>
                </a:p>
              </p:txBody>
            </p:sp>
            <p:sp>
              <p:nvSpPr>
                <p:cNvPr id="57" name="CuadroTexto 56"/>
                <p:cNvSpPr txBox="1"/>
                <p:nvPr/>
              </p:nvSpPr>
              <p:spPr>
                <a:xfrm>
                  <a:off x="6439644" y="5517232"/>
                  <a:ext cx="720080" cy="338554"/>
                </a:xfrm>
                <a:prstGeom prst="rect">
                  <a:avLst/>
                </a:prstGeom>
                <a:noFill/>
                <a:ln>
                  <a:noFill/>
                </a:ln>
              </p:spPr>
              <p:txBody>
                <a:bodyPr wrap="square" rtlCol="0">
                  <a:spAutoFit/>
                </a:bodyPr>
                <a:lstStyle/>
                <a:p>
                  <a:r>
                    <a:rPr lang="en-US" sz="1600" b="1" dirty="0" err="1" smtClean="0">
                      <a:solidFill>
                        <a:srgbClr val="00FFFF"/>
                      </a:solidFill>
                      <a:latin typeface="Arial"/>
                      <a:cs typeface="Arial"/>
                    </a:rPr>
                    <a:t>DACi</a:t>
                  </a:r>
                  <a:endParaRPr lang="en-US" sz="1600" b="1" dirty="0">
                    <a:solidFill>
                      <a:srgbClr val="00FFFF"/>
                    </a:solidFill>
                    <a:latin typeface="Arial"/>
                    <a:cs typeface="Arial"/>
                  </a:endParaRPr>
                </a:p>
              </p:txBody>
            </p:sp>
          </p:grpSp>
          <p:cxnSp>
            <p:nvCxnSpPr>
              <p:cNvPr id="54" name="Conector recto de flecha 53"/>
              <p:cNvCxnSpPr/>
              <p:nvPr/>
            </p:nvCxnSpPr>
            <p:spPr>
              <a:xfrm flipH="1" flipV="1">
                <a:off x="5159570" y="4408146"/>
                <a:ext cx="1244618" cy="1318927"/>
              </a:xfrm>
              <a:prstGeom prst="straightConnector1">
                <a:avLst/>
              </a:prstGeom>
              <a:noFill/>
              <a:ln w="25400" cap="flat" cmpd="sng" algn="ctr">
                <a:solidFill>
                  <a:srgbClr val="0000FF"/>
                </a:solidFill>
                <a:prstDash val="solid"/>
                <a:tailEnd type="arrow"/>
              </a:ln>
              <a:effectLst/>
            </p:spPr>
          </p:cxnSp>
          <p:cxnSp>
            <p:nvCxnSpPr>
              <p:cNvPr id="55" name="Conector recto de flecha 54"/>
              <p:cNvCxnSpPr/>
              <p:nvPr/>
            </p:nvCxnSpPr>
            <p:spPr>
              <a:xfrm flipH="1" flipV="1">
                <a:off x="5889212" y="5505494"/>
                <a:ext cx="513213" cy="216576"/>
              </a:xfrm>
              <a:prstGeom prst="straightConnector1">
                <a:avLst/>
              </a:prstGeom>
              <a:noFill/>
              <a:ln w="25400" cap="flat" cmpd="sng" algn="ctr">
                <a:solidFill>
                  <a:srgbClr val="0000FF"/>
                </a:solidFill>
                <a:prstDash val="solid"/>
                <a:tailEnd type="arrow"/>
              </a:ln>
              <a:effectLst/>
            </p:spPr>
          </p:cxnSp>
        </p:grpSp>
      </p:grpSp>
      <p:grpSp>
        <p:nvGrpSpPr>
          <p:cNvPr id="6" name="Agrupar 5"/>
          <p:cNvGrpSpPr/>
          <p:nvPr/>
        </p:nvGrpSpPr>
        <p:grpSpPr>
          <a:xfrm>
            <a:off x="5431657" y="836714"/>
            <a:ext cx="4060047" cy="1879463"/>
            <a:chOff x="5431532" y="836712"/>
            <a:chExt cx="4060047" cy="1879463"/>
          </a:xfrm>
        </p:grpSpPr>
        <p:grpSp>
          <p:nvGrpSpPr>
            <p:cNvPr id="58" name="Agrupar 57"/>
            <p:cNvGrpSpPr/>
            <p:nvPr/>
          </p:nvGrpSpPr>
          <p:grpSpPr>
            <a:xfrm rot="941133">
              <a:off x="5907892" y="1974033"/>
              <a:ext cx="260188" cy="338426"/>
              <a:chOff x="7277100" y="1127886"/>
              <a:chExt cx="258233" cy="432400"/>
            </a:xfrm>
          </p:grpSpPr>
          <p:cxnSp>
            <p:nvCxnSpPr>
              <p:cNvPr id="59" name="Conector recto 58"/>
              <p:cNvCxnSpPr/>
              <p:nvPr/>
            </p:nvCxnSpPr>
            <p:spPr>
              <a:xfrm>
                <a:off x="7366000" y="1264829"/>
                <a:ext cx="0" cy="295457"/>
              </a:xfrm>
              <a:prstGeom prst="line">
                <a:avLst/>
              </a:prstGeom>
              <a:noFill/>
              <a:ln w="57150" cap="flat" cmpd="sng" algn="ctr">
                <a:solidFill>
                  <a:srgbClr val="000090"/>
                </a:solidFill>
                <a:prstDash val="solid"/>
              </a:ln>
              <a:effectLst/>
            </p:spPr>
          </p:cxnSp>
          <p:cxnSp>
            <p:nvCxnSpPr>
              <p:cNvPr id="60" name="Conector recto 59"/>
              <p:cNvCxnSpPr/>
              <p:nvPr/>
            </p:nvCxnSpPr>
            <p:spPr>
              <a:xfrm>
                <a:off x="7436760" y="1264227"/>
                <a:ext cx="0" cy="295457"/>
              </a:xfrm>
              <a:prstGeom prst="line">
                <a:avLst/>
              </a:prstGeom>
              <a:noFill/>
              <a:ln w="57150" cap="flat" cmpd="sng" algn="ctr">
                <a:solidFill>
                  <a:srgbClr val="000090"/>
                </a:solidFill>
                <a:prstDash val="solid"/>
              </a:ln>
              <a:effectLst/>
            </p:spPr>
          </p:cxnSp>
          <p:cxnSp>
            <p:nvCxnSpPr>
              <p:cNvPr id="61" name="Conector recto 60"/>
              <p:cNvCxnSpPr/>
              <p:nvPr/>
            </p:nvCxnSpPr>
            <p:spPr>
              <a:xfrm>
                <a:off x="7277100" y="1127886"/>
                <a:ext cx="93133" cy="152400"/>
              </a:xfrm>
              <a:prstGeom prst="line">
                <a:avLst/>
              </a:prstGeom>
              <a:noFill/>
              <a:ln w="57150" cap="flat" cmpd="sng" algn="ctr">
                <a:solidFill>
                  <a:srgbClr val="000090"/>
                </a:solidFill>
                <a:prstDash val="solid"/>
              </a:ln>
              <a:effectLst/>
            </p:spPr>
          </p:cxnSp>
          <p:cxnSp>
            <p:nvCxnSpPr>
              <p:cNvPr id="62" name="Conector recto 61"/>
              <p:cNvCxnSpPr/>
              <p:nvPr/>
            </p:nvCxnSpPr>
            <p:spPr>
              <a:xfrm flipH="1">
                <a:off x="7433734" y="1132119"/>
                <a:ext cx="101599" cy="148167"/>
              </a:xfrm>
              <a:prstGeom prst="line">
                <a:avLst/>
              </a:prstGeom>
              <a:noFill/>
              <a:ln w="57150" cap="flat" cmpd="sng" algn="ctr">
                <a:solidFill>
                  <a:srgbClr val="000090"/>
                </a:solidFill>
                <a:prstDash val="solid"/>
              </a:ln>
              <a:effectLst/>
            </p:spPr>
          </p:cxnSp>
        </p:grpSp>
        <p:grpSp>
          <p:nvGrpSpPr>
            <p:cNvPr id="63" name="Agrupar 62"/>
            <p:cNvGrpSpPr/>
            <p:nvPr/>
          </p:nvGrpSpPr>
          <p:grpSpPr>
            <a:xfrm rot="669050">
              <a:off x="5569870" y="1884825"/>
              <a:ext cx="260188" cy="338426"/>
              <a:chOff x="7277100" y="1127886"/>
              <a:chExt cx="258233" cy="432400"/>
            </a:xfrm>
          </p:grpSpPr>
          <p:cxnSp>
            <p:nvCxnSpPr>
              <p:cNvPr id="64" name="Conector recto 63"/>
              <p:cNvCxnSpPr/>
              <p:nvPr/>
            </p:nvCxnSpPr>
            <p:spPr>
              <a:xfrm>
                <a:off x="7366000" y="1264829"/>
                <a:ext cx="0" cy="295457"/>
              </a:xfrm>
              <a:prstGeom prst="line">
                <a:avLst/>
              </a:prstGeom>
              <a:noFill/>
              <a:ln w="57150" cap="flat" cmpd="sng" algn="ctr">
                <a:solidFill>
                  <a:srgbClr val="000090"/>
                </a:solidFill>
                <a:prstDash val="solid"/>
              </a:ln>
              <a:effectLst/>
            </p:spPr>
          </p:cxnSp>
          <p:cxnSp>
            <p:nvCxnSpPr>
              <p:cNvPr id="65" name="Conector recto 64"/>
              <p:cNvCxnSpPr/>
              <p:nvPr/>
            </p:nvCxnSpPr>
            <p:spPr>
              <a:xfrm>
                <a:off x="7436760" y="1264227"/>
                <a:ext cx="0" cy="295457"/>
              </a:xfrm>
              <a:prstGeom prst="line">
                <a:avLst/>
              </a:prstGeom>
              <a:noFill/>
              <a:ln w="57150" cap="flat" cmpd="sng" algn="ctr">
                <a:solidFill>
                  <a:srgbClr val="000090"/>
                </a:solidFill>
                <a:prstDash val="solid"/>
              </a:ln>
              <a:effectLst/>
            </p:spPr>
          </p:cxnSp>
          <p:cxnSp>
            <p:nvCxnSpPr>
              <p:cNvPr id="66" name="Conector recto 65"/>
              <p:cNvCxnSpPr/>
              <p:nvPr/>
            </p:nvCxnSpPr>
            <p:spPr>
              <a:xfrm>
                <a:off x="7277100" y="1127886"/>
                <a:ext cx="93133" cy="152400"/>
              </a:xfrm>
              <a:prstGeom prst="line">
                <a:avLst/>
              </a:prstGeom>
              <a:noFill/>
              <a:ln w="57150" cap="flat" cmpd="sng" algn="ctr">
                <a:solidFill>
                  <a:srgbClr val="000090"/>
                </a:solidFill>
                <a:prstDash val="solid"/>
              </a:ln>
              <a:effectLst/>
            </p:spPr>
          </p:cxnSp>
          <p:cxnSp>
            <p:nvCxnSpPr>
              <p:cNvPr id="67" name="Conector recto 66"/>
              <p:cNvCxnSpPr/>
              <p:nvPr/>
            </p:nvCxnSpPr>
            <p:spPr>
              <a:xfrm flipH="1">
                <a:off x="7433734" y="1132119"/>
                <a:ext cx="101599" cy="148167"/>
              </a:xfrm>
              <a:prstGeom prst="line">
                <a:avLst/>
              </a:prstGeom>
              <a:noFill/>
              <a:ln w="57150" cap="flat" cmpd="sng" algn="ctr">
                <a:solidFill>
                  <a:srgbClr val="000090"/>
                </a:solidFill>
                <a:prstDash val="solid"/>
              </a:ln>
              <a:effectLst/>
            </p:spPr>
          </p:cxnSp>
        </p:grpSp>
        <p:grpSp>
          <p:nvGrpSpPr>
            <p:cNvPr id="68" name="Agrupar 67"/>
            <p:cNvGrpSpPr/>
            <p:nvPr/>
          </p:nvGrpSpPr>
          <p:grpSpPr>
            <a:xfrm rot="941133">
              <a:off x="7272635" y="2377750"/>
              <a:ext cx="260187" cy="338425"/>
              <a:chOff x="7284209" y="1568789"/>
              <a:chExt cx="258232" cy="432399"/>
            </a:xfrm>
          </p:grpSpPr>
          <p:cxnSp>
            <p:nvCxnSpPr>
              <p:cNvPr id="69" name="Conector recto 68"/>
              <p:cNvCxnSpPr/>
              <p:nvPr/>
            </p:nvCxnSpPr>
            <p:spPr>
              <a:xfrm>
                <a:off x="7373108" y="1705731"/>
                <a:ext cx="0" cy="295457"/>
              </a:xfrm>
              <a:prstGeom prst="line">
                <a:avLst/>
              </a:prstGeom>
              <a:noFill/>
              <a:ln w="57150" cap="flat" cmpd="sng" algn="ctr">
                <a:solidFill>
                  <a:srgbClr val="000090"/>
                </a:solidFill>
                <a:prstDash val="solid"/>
              </a:ln>
              <a:effectLst/>
            </p:spPr>
          </p:cxnSp>
          <p:cxnSp>
            <p:nvCxnSpPr>
              <p:cNvPr id="70" name="Conector recto 69"/>
              <p:cNvCxnSpPr/>
              <p:nvPr/>
            </p:nvCxnSpPr>
            <p:spPr>
              <a:xfrm>
                <a:off x="7443868" y="1705129"/>
                <a:ext cx="0" cy="295457"/>
              </a:xfrm>
              <a:prstGeom prst="line">
                <a:avLst/>
              </a:prstGeom>
              <a:noFill/>
              <a:ln w="57150" cap="flat" cmpd="sng" algn="ctr">
                <a:solidFill>
                  <a:srgbClr val="000090"/>
                </a:solidFill>
                <a:prstDash val="solid"/>
              </a:ln>
              <a:effectLst/>
            </p:spPr>
          </p:cxnSp>
          <p:cxnSp>
            <p:nvCxnSpPr>
              <p:cNvPr id="71" name="Conector recto 70"/>
              <p:cNvCxnSpPr/>
              <p:nvPr/>
            </p:nvCxnSpPr>
            <p:spPr>
              <a:xfrm>
                <a:off x="7284209" y="1568789"/>
                <a:ext cx="93133" cy="152400"/>
              </a:xfrm>
              <a:prstGeom prst="line">
                <a:avLst/>
              </a:prstGeom>
              <a:noFill/>
              <a:ln w="57150" cap="flat" cmpd="sng" algn="ctr">
                <a:solidFill>
                  <a:srgbClr val="000090"/>
                </a:solidFill>
                <a:prstDash val="solid"/>
              </a:ln>
              <a:effectLst/>
            </p:spPr>
          </p:cxnSp>
          <p:cxnSp>
            <p:nvCxnSpPr>
              <p:cNvPr id="72" name="Conector recto 71"/>
              <p:cNvCxnSpPr/>
              <p:nvPr/>
            </p:nvCxnSpPr>
            <p:spPr>
              <a:xfrm flipH="1">
                <a:off x="7440842" y="1573021"/>
                <a:ext cx="101599" cy="148167"/>
              </a:xfrm>
              <a:prstGeom prst="line">
                <a:avLst/>
              </a:prstGeom>
              <a:noFill/>
              <a:ln w="57150" cap="flat" cmpd="sng" algn="ctr">
                <a:solidFill>
                  <a:srgbClr val="000090"/>
                </a:solidFill>
                <a:prstDash val="solid"/>
              </a:ln>
              <a:effectLst/>
            </p:spPr>
          </p:cxnSp>
        </p:grpSp>
        <p:grpSp>
          <p:nvGrpSpPr>
            <p:cNvPr id="73" name="Agrupar 72"/>
            <p:cNvGrpSpPr/>
            <p:nvPr/>
          </p:nvGrpSpPr>
          <p:grpSpPr>
            <a:xfrm>
              <a:off x="5431532" y="836712"/>
              <a:ext cx="4060047" cy="1542365"/>
              <a:chOff x="5503540" y="836712"/>
              <a:chExt cx="4060047" cy="1542365"/>
            </a:xfrm>
          </p:grpSpPr>
          <p:sp>
            <p:nvSpPr>
              <p:cNvPr id="74" name="CuadroTexto 73"/>
              <p:cNvSpPr txBox="1"/>
              <p:nvPr/>
            </p:nvSpPr>
            <p:spPr>
              <a:xfrm>
                <a:off x="5503540" y="1124744"/>
                <a:ext cx="1051267" cy="338554"/>
              </a:xfrm>
              <a:prstGeom prst="rect">
                <a:avLst/>
              </a:prstGeom>
              <a:noFill/>
              <a:ln>
                <a:noFill/>
              </a:ln>
            </p:spPr>
            <p:txBody>
              <a:bodyPr wrap="square" rtlCol="0">
                <a:spAutoFit/>
              </a:bodyPr>
              <a:lstStyle/>
              <a:p>
                <a:r>
                  <a:rPr lang="en-US" sz="1600" b="1" dirty="0" err="1" smtClean="0">
                    <a:solidFill>
                      <a:srgbClr val="00FFFF"/>
                    </a:solidFill>
                    <a:latin typeface="Arial"/>
                    <a:cs typeface="Arial"/>
                  </a:rPr>
                  <a:t>MoAb</a:t>
                </a:r>
                <a:endParaRPr lang="en-US" sz="1600" b="1" dirty="0">
                  <a:solidFill>
                    <a:srgbClr val="00FFFF"/>
                  </a:solidFill>
                  <a:latin typeface="Arial"/>
                  <a:cs typeface="Arial"/>
                </a:endParaRPr>
              </a:p>
            </p:txBody>
          </p:sp>
          <p:sp>
            <p:nvSpPr>
              <p:cNvPr id="75" name="CuadroTexto 74"/>
              <p:cNvSpPr txBox="1"/>
              <p:nvPr/>
            </p:nvSpPr>
            <p:spPr>
              <a:xfrm>
                <a:off x="6439644" y="836712"/>
                <a:ext cx="3123943" cy="1228029"/>
              </a:xfrm>
              <a:prstGeom prst="rect">
                <a:avLst/>
              </a:prstGeom>
              <a:noFill/>
            </p:spPr>
            <p:txBody>
              <a:bodyPr wrap="square" rtlCol="0">
                <a:spAutoFit/>
              </a:bodyPr>
              <a:lstStyle/>
              <a:p>
                <a:r>
                  <a:rPr lang="en-US" sz="900" b="1" dirty="0" smtClean="0">
                    <a:solidFill>
                      <a:srgbClr val="FFFFFF"/>
                    </a:solidFill>
                    <a:latin typeface="Arial"/>
                    <a:cs typeface="Arial"/>
                  </a:rPr>
                  <a:t>CS-1 	</a:t>
                </a:r>
                <a:r>
                  <a:rPr lang="en-US" sz="900" b="1" dirty="0" err="1" smtClean="0">
                    <a:solidFill>
                      <a:srgbClr val="00CD00"/>
                    </a:solidFill>
                    <a:latin typeface="Arial"/>
                    <a:cs typeface="Arial"/>
                  </a:rPr>
                  <a:t>Elotuzumab</a:t>
                </a:r>
                <a:r>
                  <a:rPr lang="en-US" sz="900" b="1" dirty="0" smtClean="0">
                    <a:solidFill>
                      <a:srgbClr val="00CD00"/>
                    </a:solidFill>
                    <a:latin typeface="Arial"/>
                    <a:cs typeface="Arial"/>
                  </a:rPr>
                  <a:t> </a:t>
                </a:r>
              </a:p>
              <a:p>
                <a:r>
                  <a:rPr lang="en-US" sz="900" b="1" dirty="0" smtClean="0">
                    <a:solidFill>
                      <a:srgbClr val="FFFFFF"/>
                    </a:solidFill>
                    <a:latin typeface="Arial"/>
                    <a:cs typeface="Arial"/>
                  </a:rPr>
                  <a:t>CD38 	</a:t>
                </a:r>
                <a:r>
                  <a:rPr lang="en-US" sz="900" b="1" dirty="0" err="1" smtClean="0">
                    <a:solidFill>
                      <a:srgbClr val="FFFFFF"/>
                    </a:solidFill>
                    <a:latin typeface="Arial"/>
                    <a:cs typeface="Arial"/>
                  </a:rPr>
                  <a:t>Daratumumab</a:t>
                </a:r>
                <a:r>
                  <a:rPr lang="en-US" sz="900" b="1" dirty="0" smtClean="0">
                    <a:solidFill>
                      <a:srgbClr val="FFFFFF"/>
                    </a:solidFill>
                    <a:latin typeface="Arial"/>
                    <a:cs typeface="Arial"/>
                  </a:rPr>
                  <a:t> / SAR650984</a:t>
                </a:r>
              </a:p>
              <a:p>
                <a:r>
                  <a:rPr lang="en-US" sz="900" b="1" dirty="0" smtClean="0">
                    <a:solidFill>
                      <a:srgbClr val="FFFFFF"/>
                    </a:solidFill>
                    <a:latin typeface="Arial"/>
                    <a:cs typeface="Arial"/>
                  </a:rPr>
                  <a:t>CD138	nBT062-DM4</a:t>
                </a:r>
              </a:p>
              <a:p>
                <a:r>
                  <a:rPr lang="en-US" sz="900" b="1" dirty="0" smtClean="0">
                    <a:solidFill>
                      <a:srgbClr val="FFFFFF"/>
                    </a:solidFill>
                    <a:latin typeface="Arial"/>
                    <a:cs typeface="Arial"/>
                  </a:rPr>
                  <a:t>CD56 	</a:t>
                </a:r>
                <a:r>
                  <a:rPr lang="en-US" sz="900" b="1" dirty="0" err="1" smtClean="0">
                    <a:solidFill>
                      <a:srgbClr val="FFFFFF"/>
                    </a:solidFill>
                    <a:latin typeface="Arial"/>
                    <a:cs typeface="Arial"/>
                  </a:rPr>
                  <a:t>Lorvotuzumab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CD40 	</a:t>
                </a:r>
                <a:r>
                  <a:rPr lang="en-US" sz="900" b="1" dirty="0" err="1" smtClean="0">
                    <a:solidFill>
                      <a:srgbClr val="FFFFFF"/>
                    </a:solidFill>
                    <a:latin typeface="Arial"/>
                    <a:cs typeface="Arial"/>
                  </a:rPr>
                  <a:t>Dacetuzumab</a:t>
                </a:r>
                <a:r>
                  <a:rPr lang="en-US" sz="900" b="1" dirty="0" smtClean="0">
                    <a:solidFill>
                      <a:srgbClr val="FFFFFF"/>
                    </a:solidFill>
                    <a:latin typeface="Arial"/>
                    <a:cs typeface="Arial"/>
                  </a:rPr>
                  <a:t> / </a:t>
                </a:r>
                <a:r>
                  <a:rPr lang="en-US" sz="900" b="1" dirty="0" err="1" smtClean="0">
                    <a:solidFill>
                      <a:srgbClr val="FFFFFF"/>
                    </a:solidFill>
                    <a:latin typeface="Arial"/>
                    <a:cs typeface="Arial"/>
                  </a:rPr>
                  <a:t>Lucatumumab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BAFF 	</a:t>
                </a:r>
                <a:r>
                  <a:rPr lang="en-US" sz="900" b="1" dirty="0" err="1" smtClean="0">
                    <a:solidFill>
                      <a:srgbClr val="FFFFFF"/>
                    </a:solidFill>
                    <a:latin typeface="Arial"/>
                    <a:cs typeface="Arial"/>
                  </a:rPr>
                  <a:t>Tabalumab</a:t>
                </a:r>
                <a:endParaRPr lang="en-US" sz="900" b="1" dirty="0" smtClean="0">
                  <a:solidFill>
                    <a:srgbClr val="FFFFFF"/>
                  </a:solidFill>
                  <a:latin typeface="Arial"/>
                  <a:cs typeface="Arial"/>
                </a:endParaRPr>
              </a:p>
              <a:p>
                <a:r>
                  <a:rPr lang="en-US" sz="900" b="1" dirty="0" err="1" smtClean="0">
                    <a:solidFill>
                      <a:srgbClr val="FFFFFF"/>
                    </a:solidFill>
                    <a:latin typeface="Arial"/>
                    <a:cs typeface="Arial"/>
                  </a:rPr>
                  <a:t>KiR</a:t>
                </a:r>
                <a:r>
                  <a:rPr lang="en-US" sz="900" b="1" dirty="0" smtClean="0">
                    <a:solidFill>
                      <a:srgbClr val="FFFFFF"/>
                    </a:solidFill>
                    <a:latin typeface="Arial"/>
                    <a:cs typeface="Arial"/>
                  </a:rPr>
                  <a:t>	IPH2101</a:t>
                </a:r>
              </a:p>
            </p:txBody>
          </p:sp>
          <p:sp>
            <p:nvSpPr>
              <p:cNvPr id="76" name="Rectángulo 75"/>
              <p:cNvSpPr/>
              <p:nvPr/>
            </p:nvSpPr>
            <p:spPr>
              <a:xfrm>
                <a:off x="6727676" y="2132856"/>
                <a:ext cx="1964542" cy="246221"/>
              </a:xfrm>
              <a:prstGeom prst="rect">
                <a:avLst/>
              </a:prstGeom>
            </p:spPr>
            <p:txBody>
              <a:bodyPr wrap="square">
                <a:spAutoFit/>
              </a:bodyPr>
              <a:lstStyle/>
              <a:p>
                <a:r>
                  <a:rPr lang="en-US" sz="1000" b="1" dirty="0">
                    <a:solidFill>
                      <a:srgbClr val="FFFFFF"/>
                    </a:solidFill>
                    <a:latin typeface="Arial"/>
                    <a:cs typeface="Arial"/>
                  </a:rPr>
                  <a:t>IL-6 	</a:t>
                </a:r>
                <a:r>
                  <a:rPr lang="en-US" sz="1000" b="1" dirty="0" err="1">
                    <a:solidFill>
                      <a:srgbClr val="00CD00"/>
                    </a:solidFill>
                    <a:latin typeface="Arial"/>
                    <a:cs typeface="Arial"/>
                  </a:rPr>
                  <a:t>Siltuximab</a:t>
                </a:r>
                <a:endParaRPr lang="en-US" sz="1000" b="1" dirty="0">
                  <a:solidFill>
                    <a:srgbClr val="00CD00"/>
                  </a:solidFill>
                  <a:latin typeface="Arial"/>
                  <a:cs typeface="Arial"/>
                </a:endParaRPr>
              </a:p>
            </p:txBody>
          </p:sp>
        </p:grpSp>
        <p:cxnSp>
          <p:nvCxnSpPr>
            <p:cNvPr id="77" name="Conector recto de flecha 76"/>
            <p:cNvCxnSpPr/>
            <p:nvPr/>
          </p:nvCxnSpPr>
          <p:spPr>
            <a:xfrm>
              <a:off x="5791572" y="1484784"/>
              <a:ext cx="72008" cy="360040"/>
            </a:xfrm>
            <a:prstGeom prst="straightConnector1">
              <a:avLst/>
            </a:prstGeom>
            <a:noFill/>
            <a:ln w="25400" cap="flat" cmpd="sng" algn="ctr">
              <a:solidFill>
                <a:srgbClr val="0000FF"/>
              </a:solidFill>
              <a:prstDash val="solid"/>
              <a:tailEnd type="arrow"/>
            </a:ln>
            <a:effectLst/>
          </p:spPr>
        </p:cxnSp>
      </p:grpSp>
      <p:grpSp>
        <p:nvGrpSpPr>
          <p:cNvPr id="79" name="Agrupar 78"/>
          <p:cNvGrpSpPr/>
          <p:nvPr/>
        </p:nvGrpSpPr>
        <p:grpSpPr>
          <a:xfrm>
            <a:off x="5596663" y="2594269"/>
            <a:ext cx="4731413" cy="3643154"/>
            <a:chOff x="5596664" y="2594158"/>
            <a:chExt cx="4731412" cy="3643154"/>
          </a:xfrm>
        </p:grpSpPr>
        <p:grpSp>
          <p:nvGrpSpPr>
            <p:cNvPr id="80" name="Agrupar 79"/>
            <p:cNvGrpSpPr/>
            <p:nvPr/>
          </p:nvGrpSpPr>
          <p:grpSpPr>
            <a:xfrm>
              <a:off x="7015712" y="4509342"/>
              <a:ext cx="3312364" cy="1727970"/>
              <a:chOff x="7015712" y="4509342"/>
              <a:chExt cx="3312364" cy="1727970"/>
            </a:xfrm>
          </p:grpSpPr>
          <p:grpSp>
            <p:nvGrpSpPr>
              <p:cNvPr id="111" name="Agrupar 110"/>
              <p:cNvGrpSpPr/>
              <p:nvPr/>
            </p:nvGrpSpPr>
            <p:grpSpPr>
              <a:xfrm>
                <a:off x="7735788" y="4581128"/>
                <a:ext cx="2592288" cy="1656184"/>
                <a:chOff x="7735788" y="4581128"/>
                <a:chExt cx="2592288" cy="1656184"/>
              </a:xfrm>
            </p:grpSpPr>
            <p:sp>
              <p:nvSpPr>
                <p:cNvPr id="113" name="CuadroTexto 112"/>
                <p:cNvSpPr txBox="1"/>
                <p:nvPr/>
              </p:nvSpPr>
              <p:spPr>
                <a:xfrm>
                  <a:off x="7735788" y="5009283"/>
                  <a:ext cx="2592288" cy="1228029"/>
                </a:xfrm>
                <a:prstGeom prst="rect">
                  <a:avLst/>
                </a:prstGeom>
                <a:noFill/>
              </p:spPr>
              <p:txBody>
                <a:bodyPr wrap="square" rtlCol="0">
                  <a:spAutoFit/>
                </a:bodyPr>
                <a:lstStyle/>
                <a:p>
                  <a:r>
                    <a:rPr lang="en-US" sz="900" b="1" dirty="0" smtClean="0">
                      <a:solidFill>
                        <a:srgbClr val="FFFFFF"/>
                      </a:solidFill>
                      <a:latin typeface="Arial"/>
                      <a:cs typeface="Arial"/>
                    </a:rPr>
                    <a:t>AKT	</a:t>
                  </a:r>
                  <a:r>
                    <a:rPr lang="en-US" sz="900" b="1" dirty="0" err="1" smtClean="0">
                      <a:solidFill>
                        <a:srgbClr val="00CD00"/>
                      </a:solidFill>
                      <a:latin typeface="Arial"/>
                      <a:cs typeface="Arial"/>
                    </a:rPr>
                    <a:t>Perifosine</a:t>
                  </a:r>
                  <a:r>
                    <a:rPr lang="en-US" sz="900" b="1" dirty="0" smtClean="0">
                      <a:solidFill>
                        <a:srgbClr val="00CD00"/>
                      </a:solidFill>
                      <a:latin typeface="Arial"/>
                      <a:cs typeface="Arial"/>
                    </a:rPr>
                    <a:t> </a:t>
                  </a:r>
                  <a:r>
                    <a:rPr lang="en-US" sz="900" b="1" dirty="0" smtClean="0">
                      <a:solidFill>
                        <a:srgbClr val="FFFFFF"/>
                      </a:solidFill>
                      <a:latin typeface="Arial"/>
                      <a:cs typeface="Arial"/>
                    </a:rPr>
                    <a:t>/ GSK2110183</a:t>
                  </a:r>
                </a:p>
                <a:p>
                  <a:r>
                    <a:rPr lang="en-US" sz="900" b="1" dirty="0" smtClean="0">
                      <a:solidFill>
                        <a:srgbClr val="FFFFFF"/>
                      </a:solidFill>
                      <a:latin typeface="Arial"/>
                      <a:cs typeface="Arial"/>
                    </a:rPr>
                    <a:t>mTORC1	</a:t>
                  </a:r>
                  <a:r>
                    <a:rPr lang="en-US" sz="900" b="1" dirty="0" err="1" smtClean="0">
                      <a:solidFill>
                        <a:srgbClr val="FFFFFF"/>
                      </a:solidFill>
                      <a:latin typeface="Arial"/>
                      <a:cs typeface="Arial"/>
                    </a:rPr>
                    <a:t>Everolimus</a:t>
                  </a:r>
                  <a:r>
                    <a:rPr lang="en-US" sz="900" b="1" dirty="0" smtClean="0">
                      <a:solidFill>
                        <a:srgbClr val="FFFFFF"/>
                      </a:solidFill>
                      <a:latin typeface="Arial"/>
                      <a:cs typeface="Arial"/>
                    </a:rPr>
                    <a:t> / </a:t>
                  </a:r>
                  <a:r>
                    <a:rPr lang="en-US" sz="900" b="1" dirty="0" err="1" smtClean="0">
                      <a:solidFill>
                        <a:srgbClr val="FFFFFF"/>
                      </a:solidFill>
                      <a:latin typeface="Arial"/>
                      <a:cs typeface="Arial"/>
                    </a:rPr>
                    <a:t>Temsirolimus</a:t>
                  </a:r>
                  <a:endParaRPr lang="en-US" sz="900" b="1" dirty="0" smtClean="0">
                    <a:solidFill>
                      <a:srgbClr val="FFFFFF"/>
                    </a:solidFill>
                    <a:latin typeface="Arial"/>
                    <a:cs typeface="Arial"/>
                  </a:endParaRPr>
                </a:p>
                <a:p>
                  <a:r>
                    <a:rPr lang="en-US" sz="900" b="1" dirty="0" err="1" smtClean="0">
                      <a:solidFill>
                        <a:srgbClr val="FFFFFF"/>
                      </a:solidFill>
                      <a:latin typeface="Arial"/>
                      <a:cs typeface="Arial"/>
                    </a:rPr>
                    <a:t>mTOR</a:t>
                  </a:r>
                  <a:r>
                    <a:rPr lang="en-US" sz="900" b="1" dirty="0" smtClean="0">
                      <a:solidFill>
                        <a:srgbClr val="FFFFFF"/>
                      </a:solidFill>
                      <a:latin typeface="Arial"/>
                      <a:cs typeface="Arial"/>
                    </a:rPr>
                    <a:t> C1/C2	MLN0128 / INK128</a:t>
                  </a:r>
                </a:p>
                <a:p>
                  <a:r>
                    <a:rPr lang="en-US" sz="900" b="1" dirty="0" err="1" smtClean="0">
                      <a:solidFill>
                        <a:srgbClr val="FFFFFF"/>
                      </a:solidFill>
                      <a:latin typeface="Arial"/>
                      <a:cs typeface="Arial"/>
                    </a:rPr>
                    <a:t>Farn</a:t>
                  </a:r>
                  <a:r>
                    <a:rPr lang="en-US" sz="900" b="1" dirty="0" smtClean="0">
                      <a:solidFill>
                        <a:srgbClr val="FFFFFF"/>
                      </a:solidFill>
                      <a:latin typeface="Arial"/>
                      <a:cs typeface="Arial"/>
                    </a:rPr>
                    <a:t> </a:t>
                  </a:r>
                  <a:r>
                    <a:rPr lang="en-US" sz="900" b="1" dirty="0" err="1" smtClean="0">
                      <a:solidFill>
                        <a:srgbClr val="FFFFFF"/>
                      </a:solidFill>
                      <a:latin typeface="Arial"/>
                      <a:cs typeface="Arial"/>
                    </a:rPr>
                    <a:t>Transf</a:t>
                  </a:r>
                  <a:r>
                    <a:rPr lang="en-US" sz="900" b="1" dirty="0" smtClean="0">
                      <a:solidFill>
                        <a:srgbClr val="FFFFFF"/>
                      </a:solidFill>
                      <a:latin typeface="Arial"/>
                      <a:cs typeface="Arial"/>
                    </a:rPr>
                    <a:t>	</a:t>
                  </a:r>
                  <a:r>
                    <a:rPr lang="en-US" sz="900" b="1" dirty="0" err="1" smtClean="0">
                      <a:solidFill>
                        <a:srgbClr val="FFFFFF"/>
                      </a:solidFill>
                      <a:latin typeface="Arial"/>
                      <a:cs typeface="Arial"/>
                    </a:rPr>
                    <a:t>Tipifarnib</a:t>
                  </a:r>
                  <a:endParaRPr lang="en-US" sz="900" b="1" dirty="0" smtClean="0">
                    <a:solidFill>
                      <a:srgbClr val="FFFFFF"/>
                    </a:solidFill>
                    <a:latin typeface="Arial"/>
                    <a:cs typeface="Arial"/>
                  </a:endParaRPr>
                </a:p>
                <a:p>
                  <a:r>
                    <a:rPr lang="en-US" sz="900" b="1" dirty="0">
                      <a:solidFill>
                        <a:srgbClr val="FFFFFF"/>
                      </a:solidFill>
                      <a:latin typeface="Arial"/>
                      <a:cs typeface="Arial"/>
                    </a:rPr>
                    <a:t>p</a:t>
                  </a:r>
                  <a:r>
                    <a:rPr lang="en-US" sz="900" b="1" dirty="0" smtClean="0">
                      <a:solidFill>
                        <a:srgbClr val="FFFFFF"/>
                      </a:solidFill>
                      <a:latin typeface="Arial"/>
                      <a:cs typeface="Arial"/>
                    </a:rPr>
                    <a:t>38/MAPK </a:t>
                  </a:r>
                  <a:r>
                    <a:rPr lang="en-US" sz="900" b="1" dirty="0" err="1" smtClean="0">
                      <a:solidFill>
                        <a:srgbClr val="FFFFFF"/>
                      </a:solidFill>
                      <a:latin typeface="Arial"/>
                      <a:cs typeface="Arial"/>
                    </a:rPr>
                    <a:t>inh</a:t>
                  </a:r>
                  <a:r>
                    <a:rPr lang="en-US" sz="900" b="1" dirty="0" smtClean="0">
                      <a:solidFill>
                        <a:srgbClr val="FFFFFF"/>
                      </a:solidFill>
                      <a:latin typeface="Arial"/>
                      <a:cs typeface="Arial"/>
                    </a:rPr>
                    <a:t>	SCIO-469</a:t>
                  </a:r>
                </a:p>
                <a:p>
                  <a:r>
                    <a:rPr lang="en-US" sz="900" b="1" dirty="0">
                      <a:solidFill>
                        <a:srgbClr val="FFFFFF"/>
                      </a:solidFill>
                      <a:latin typeface="Arial"/>
                      <a:cs typeface="Arial"/>
                    </a:rPr>
                    <a:t>p</a:t>
                  </a:r>
                  <a:r>
                    <a:rPr lang="en-US" sz="900" b="1" dirty="0" smtClean="0">
                      <a:solidFill>
                        <a:srgbClr val="FFFFFF"/>
                      </a:solidFill>
                      <a:latin typeface="Arial"/>
                      <a:cs typeface="Arial"/>
                    </a:rPr>
                    <a:t>38/JNK act	</a:t>
                  </a:r>
                  <a:r>
                    <a:rPr lang="en-US" sz="900" b="1" dirty="0" err="1" smtClean="0">
                      <a:solidFill>
                        <a:srgbClr val="00CD00"/>
                      </a:solidFill>
                      <a:latin typeface="Arial"/>
                      <a:cs typeface="Arial"/>
                    </a:rPr>
                    <a:t>Aplidin</a:t>
                  </a:r>
                  <a:endParaRPr lang="en-US" sz="900" b="1" dirty="0" smtClean="0">
                    <a:solidFill>
                      <a:srgbClr val="00CD00"/>
                    </a:solidFill>
                    <a:latin typeface="Arial"/>
                    <a:cs typeface="Arial"/>
                  </a:endParaRPr>
                </a:p>
                <a:p>
                  <a:r>
                    <a:rPr lang="en-US" sz="900" b="1" dirty="0" smtClean="0">
                      <a:solidFill>
                        <a:srgbClr val="FFFFFF"/>
                      </a:solidFill>
                      <a:latin typeface="Arial"/>
                      <a:cs typeface="Arial"/>
                    </a:rPr>
                    <a:t>MEK	</a:t>
                  </a:r>
                  <a:r>
                    <a:rPr lang="en-US" sz="900" b="1" dirty="0" err="1" smtClean="0">
                      <a:solidFill>
                        <a:srgbClr val="FFFFFF"/>
                      </a:solidFill>
                      <a:latin typeface="Arial"/>
                      <a:cs typeface="Arial"/>
                    </a:rPr>
                    <a:t>Selumetinib</a:t>
                  </a:r>
                  <a:endParaRPr lang="en-US" sz="900" b="1" dirty="0">
                    <a:solidFill>
                      <a:srgbClr val="FFFFFF"/>
                    </a:solidFill>
                    <a:latin typeface="Arial"/>
                    <a:cs typeface="Arial"/>
                  </a:endParaRPr>
                </a:p>
              </p:txBody>
            </p:sp>
            <p:sp>
              <p:nvSpPr>
                <p:cNvPr id="114" name="CuadroTexto 113"/>
                <p:cNvSpPr txBox="1"/>
                <p:nvPr/>
              </p:nvSpPr>
              <p:spPr>
                <a:xfrm>
                  <a:off x="7879804" y="4581128"/>
                  <a:ext cx="2138212"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Signaling Pathways</a:t>
                  </a:r>
                  <a:endParaRPr lang="en-US" sz="1600" b="1" dirty="0">
                    <a:solidFill>
                      <a:srgbClr val="00FFFF"/>
                    </a:solidFill>
                    <a:latin typeface="Arial"/>
                    <a:cs typeface="Arial"/>
                  </a:endParaRPr>
                </a:p>
              </p:txBody>
            </p:sp>
          </p:grpSp>
          <p:cxnSp>
            <p:nvCxnSpPr>
              <p:cNvPr id="112" name="Conector recto de flecha 111"/>
              <p:cNvCxnSpPr>
                <a:stCxn id="114" idx="1"/>
              </p:cNvCxnSpPr>
              <p:nvPr/>
            </p:nvCxnSpPr>
            <p:spPr>
              <a:xfrm flipH="1" flipV="1">
                <a:off x="7015712" y="4509342"/>
                <a:ext cx="864092" cy="241063"/>
              </a:xfrm>
              <a:prstGeom prst="straightConnector1">
                <a:avLst/>
              </a:prstGeom>
              <a:noFill/>
              <a:ln w="25400" cap="flat" cmpd="sng" algn="ctr">
                <a:solidFill>
                  <a:srgbClr val="0000FF"/>
                </a:solidFill>
                <a:prstDash val="solid"/>
                <a:tailEnd type="arrow"/>
              </a:ln>
              <a:effectLst/>
            </p:spPr>
          </p:cxnSp>
        </p:grpSp>
        <p:grpSp>
          <p:nvGrpSpPr>
            <p:cNvPr id="81" name="Agrupar 80"/>
            <p:cNvGrpSpPr/>
            <p:nvPr/>
          </p:nvGrpSpPr>
          <p:grpSpPr>
            <a:xfrm>
              <a:off x="5596664" y="2594158"/>
              <a:ext cx="2067116" cy="1969641"/>
              <a:chOff x="4636650" y="2426052"/>
              <a:chExt cx="2067116" cy="1969641"/>
            </a:xfrm>
          </p:grpSpPr>
          <p:grpSp>
            <p:nvGrpSpPr>
              <p:cNvPr id="82" name="Agrupar 81"/>
              <p:cNvGrpSpPr/>
              <p:nvPr/>
            </p:nvGrpSpPr>
            <p:grpSpPr>
              <a:xfrm>
                <a:off x="4636650" y="2426052"/>
                <a:ext cx="2025725" cy="1969641"/>
                <a:chOff x="4851742" y="2320349"/>
                <a:chExt cx="2025725" cy="1969641"/>
              </a:xfrm>
            </p:grpSpPr>
            <p:sp>
              <p:nvSpPr>
                <p:cNvPr id="84" name="Line 3"/>
                <p:cNvSpPr>
                  <a:spLocks noChangeShapeType="1"/>
                </p:cNvSpPr>
                <p:nvPr/>
              </p:nvSpPr>
              <p:spPr bwMode="auto">
                <a:xfrm rot="1433716" flipV="1">
                  <a:off x="5272634" y="2441207"/>
                  <a:ext cx="212040" cy="548193"/>
                </a:xfrm>
                <a:prstGeom prst="line">
                  <a:avLst/>
                </a:prstGeom>
                <a:noFill/>
                <a:ln w="28575">
                  <a:solidFill>
                    <a:srgbClr val="CC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sp>
              <p:nvSpPr>
                <p:cNvPr id="85" name="Line 21"/>
                <p:cNvSpPr>
                  <a:spLocks noChangeShapeType="1"/>
                </p:cNvSpPr>
                <p:nvPr/>
              </p:nvSpPr>
              <p:spPr bwMode="auto">
                <a:xfrm>
                  <a:off x="5131792" y="3018361"/>
                  <a:ext cx="0" cy="898849"/>
                </a:xfrm>
                <a:prstGeom prst="line">
                  <a:avLst/>
                </a:prstGeom>
                <a:noFill/>
                <a:ln w="28575">
                  <a:solidFill>
                    <a:srgbClr val="CC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grpSp>
              <p:nvGrpSpPr>
                <p:cNvPr id="86" name="Group 22"/>
                <p:cNvGrpSpPr>
                  <a:grpSpLocks/>
                </p:cNvGrpSpPr>
                <p:nvPr/>
              </p:nvGrpSpPr>
              <p:grpSpPr bwMode="auto">
                <a:xfrm>
                  <a:off x="4894208" y="2816678"/>
                  <a:ext cx="495865" cy="282808"/>
                  <a:chOff x="2030" y="1131"/>
                  <a:chExt cx="379" cy="247"/>
                </a:xfrm>
              </p:grpSpPr>
              <p:sp>
                <p:nvSpPr>
                  <p:cNvPr id="109" name="Oval 23"/>
                  <p:cNvSpPr>
                    <a:spLocks noChangeArrowheads="1"/>
                  </p:cNvSpPr>
                  <p:nvPr/>
                </p:nvSpPr>
                <p:spPr bwMode="auto">
                  <a:xfrm>
                    <a:off x="2062" y="1151"/>
                    <a:ext cx="307" cy="227"/>
                  </a:xfrm>
                  <a:prstGeom prst="ellipse">
                    <a:avLst/>
                  </a:prstGeom>
                  <a:gradFill rotWithShape="1">
                    <a:gsLst>
                      <a:gs pos="0">
                        <a:srgbClr val="CCFFFF"/>
                      </a:gs>
                      <a:gs pos="100000">
                        <a:srgbClr val="9BBB59">
                          <a:lumMod val="60000"/>
                          <a:lumOff val="40000"/>
                        </a:srgbClr>
                      </a:gs>
                    </a:gsLst>
                    <a:path path="shape">
                      <a:fillToRect l="50000" t="50000" r="50000" b="50000"/>
                    </a:path>
                  </a:gradFill>
                  <a:ln w="9525">
                    <a:solidFill>
                      <a:srgbClr val="008000"/>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10" name="Text Box 24"/>
                  <p:cNvSpPr txBox="1">
                    <a:spLocks noChangeArrowheads="1"/>
                  </p:cNvSpPr>
                  <p:nvPr/>
                </p:nvSpPr>
                <p:spPr bwMode="auto">
                  <a:xfrm>
                    <a:off x="2030" y="1131"/>
                    <a:ext cx="379" cy="204"/>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ts val="0"/>
                      </a:spcBef>
                      <a:spcAft>
                        <a:spcPts val="0"/>
                      </a:spcAft>
                      <a:defRPr/>
                    </a:pPr>
                    <a:r>
                      <a:rPr lang="es-ES" sz="900" b="1" kern="0" dirty="0" err="1">
                        <a:solidFill>
                          <a:srgbClr val="000000"/>
                        </a:solidFill>
                      </a:rPr>
                      <a:t>Raf</a:t>
                    </a:r>
                    <a:endParaRPr lang="es-ES" sz="900" kern="0" dirty="0">
                      <a:solidFill>
                        <a:sysClr val="windowText" lastClr="000000"/>
                      </a:solidFill>
                    </a:endParaRPr>
                  </a:p>
                </p:txBody>
              </p:sp>
            </p:grpSp>
            <p:grpSp>
              <p:nvGrpSpPr>
                <p:cNvPr id="87" name="Group 25"/>
                <p:cNvGrpSpPr>
                  <a:grpSpLocks/>
                </p:cNvGrpSpPr>
                <p:nvPr/>
              </p:nvGrpSpPr>
              <p:grpSpPr bwMode="auto">
                <a:xfrm>
                  <a:off x="4898136" y="3185679"/>
                  <a:ext cx="485399" cy="312810"/>
                  <a:chOff x="1809" y="1271"/>
                  <a:chExt cx="371" cy="272"/>
                </a:xfrm>
              </p:grpSpPr>
              <p:sp>
                <p:nvSpPr>
                  <p:cNvPr id="107" name="Oval 26"/>
                  <p:cNvSpPr>
                    <a:spLocks noChangeArrowheads="1"/>
                  </p:cNvSpPr>
                  <p:nvPr/>
                </p:nvSpPr>
                <p:spPr bwMode="auto">
                  <a:xfrm>
                    <a:off x="1809" y="1271"/>
                    <a:ext cx="371" cy="272"/>
                  </a:xfrm>
                  <a:prstGeom prst="ellipse">
                    <a:avLst/>
                  </a:prstGeom>
                  <a:gradFill rotWithShape="1">
                    <a:gsLst>
                      <a:gs pos="0">
                        <a:srgbClr val="CCFFFF"/>
                      </a:gs>
                      <a:gs pos="100000">
                        <a:srgbClr val="9BBB59">
                          <a:lumMod val="75000"/>
                        </a:srgbClr>
                      </a:gs>
                    </a:gsLst>
                    <a:path path="shape">
                      <a:fillToRect l="50000" t="50000" r="50000" b="50000"/>
                    </a:path>
                  </a:gradFill>
                  <a:ln w="12700">
                    <a:solidFill>
                      <a:srgbClr val="008000"/>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8" name="Text Box 27"/>
                  <p:cNvSpPr txBox="1">
                    <a:spLocks noChangeArrowheads="1"/>
                  </p:cNvSpPr>
                  <p:nvPr/>
                </p:nvSpPr>
                <p:spPr bwMode="auto">
                  <a:xfrm>
                    <a:off x="1818" y="1283"/>
                    <a:ext cx="344" cy="201"/>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s-ES" sz="900" b="1" kern="0" dirty="0">
                        <a:solidFill>
                          <a:srgbClr val="000000"/>
                        </a:solidFill>
                      </a:rPr>
                      <a:t>MEK</a:t>
                    </a:r>
                    <a:endParaRPr lang="es-ES" sz="900" kern="0" dirty="0">
                      <a:solidFill>
                        <a:sysClr val="windowText" lastClr="000000"/>
                      </a:solidFill>
                    </a:endParaRPr>
                  </a:p>
                </p:txBody>
              </p:sp>
            </p:grpSp>
            <p:grpSp>
              <p:nvGrpSpPr>
                <p:cNvPr id="88" name="Group 28"/>
                <p:cNvGrpSpPr>
                  <a:grpSpLocks/>
                </p:cNvGrpSpPr>
                <p:nvPr/>
              </p:nvGrpSpPr>
              <p:grpSpPr bwMode="auto">
                <a:xfrm>
                  <a:off x="4851742" y="3966832"/>
                  <a:ext cx="562595" cy="323158"/>
                  <a:chOff x="1780" y="1825"/>
                  <a:chExt cx="430" cy="282"/>
                </a:xfrm>
              </p:grpSpPr>
              <p:sp>
                <p:nvSpPr>
                  <p:cNvPr id="105" name="Oval 29"/>
                  <p:cNvSpPr>
                    <a:spLocks noChangeArrowheads="1"/>
                  </p:cNvSpPr>
                  <p:nvPr/>
                </p:nvSpPr>
                <p:spPr bwMode="auto">
                  <a:xfrm>
                    <a:off x="1780" y="1825"/>
                    <a:ext cx="418" cy="282"/>
                  </a:xfrm>
                  <a:prstGeom prst="ellipse">
                    <a:avLst/>
                  </a:prstGeom>
                  <a:gradFill rotWithShape="1">
                    <a:gsLst>
                      <a:gs pos="0">
                        <a:sysClr val="window" lastClr="FFFFFF"/>
                      </a:gs>
                      <a:gs pos="100000">
                        <a:srgbClr val="9BBB59">
                          <a:lumMod val="50000"/>
                        </a:srgbClr>
                      </a:gs>
                    </a:gsLst>
                    <a:path path="shape">
                      <a:fillToRect l="50000" t="50000" r="50000" b="50000"/>
                    </a:path>
                  </a:gradFill>
                  <a:ln w="9525">
                    <a:solidFill>
                      <a:srgbClr val="008000"/>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6" name="Text Box 30"/>
                  <p:cNvSpPr txBox="1">
                    <a:spLocks noChangeArrowheads="1"/>
                  </p:cNvSpPr>
                  <p:nvPr/>
                </p:nvSpPr>
                <p:spPr bwMode="auto">
                  <a:xfrm>
                    <a:off x="1788" y="1841"/>
                    <a:ext cx="422" cy="201"/>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s-ES" sz="900" b="1" kern="0" dirty="0">
                        <a:solidFill>
                          <a:srgbClr val="000000"/>
                        </a:solidFill>
                      </a:rPr>
                      <a:t>MAPK</a:t>
                    </a:r>
                    <a:endParaRPr lang="es-ES" sz="900" kern="0" dirty="0">
                      <a:solidFill>
                        <a:sysClr val="windowText" lastClr="000000"/>
                      </a:solidFill>
                    </a:endParaRPr>
                  </a:p>
                </p:txBody>
              </p:sp>
            </p:grpSp>
            <p:sp>
              <p:nvSpPr>
                <p:cNvPr id="89" name="Line 31"/>
                <p:cNvSpPr>
                  <a:spLocks noChangeShapeType="1"/>
                </p:cNvSpPr>
                <p:nvPr/>
              </p:nvSpPr>
              <p:spPr bwMode="auto">
                <a:xfrm>
                  <a:off x="5751812" y="2554958"/>
                  <a:ext cx="315982" cy="368003"/>
                </a:xfrm>
                <a:prstGeom prst="line">
                  <a:avLst/>
                </a:prstGeom>
                <a:noFill/>
                <a:ln w="28575">
                  <a:solidFill>
                    <a:srgbClr val="CC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sp>
              <p:nvSpPr>
                <p:cNvPr id="90" name="Line 32"/>
                <p:cNvSpPr>
                  <a:spLocks noChangeShapeType="1"/>
                </p:cNvSpPr>
                <p:nvPr/>
              </p:nvSpPr>
              <p:spPr bwMode="auto">
                <a:xfrm>
                  <a:off x="6053066" y="3049174"/>
                  <a:ext cx="1309" cy="539655"/>
                </a:xfrm>
                <a:prstGeom prst="line">
                  <a:avLst/>
                </a:prstGeom>
                <a:noFill/>
                <a:ln w="28575">
                  <a:solidFill>
                    <a:srgbClr val="CC3300"/>
                  </a:solidFill>
                  <a:round/>
                  <a:headEnd type="none"/>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grpSp>
              <p:nvGrpSpPr>
                <p:cNvPr id="91" name="Group 33"/>
                <p:cNvGrpSpPr>
                  <a:grpSpLocks/>
                </p:cNvGrpSpPr>
                <p:nvPr/>
              </p:nvGrpSpPr>
              <p:grpSpPr bwMode="auto">
                <a:xfrm>
                  <a:off x="5815267" y="2841455"/>
                  <a:ext cx="522031" cy="270213"/>
                  <a:chOff x="2647" y="1361"/>
                  <a:chExt cx="399" cy="236"/>
                </a:xfrm>
              </p:grpSpPr>
              <p:sp>
                <p:nvSpPr>
                  <p:cNvPr id="103" name="Oval 34"/>
                  <p:cNvSpPr>
                    <a:spLocks noChangeArrowheads="1"/>
                  </p:cNvSpPr>
                  <p:nvPr/>
                </p:nvSpPr>
                <p:spPr bwMode="auto">
                  <a:xfrm>
                    <a:off x="2647" y="1370"/>
                    <a:ext cx="363" cy="227"/>
                  </a:xfrm>
                  <a:prstGeom prst="ellipse">
                    <a:avLst/>
                  </a:prstGeom>
                  <a:gradFill rotWithShape="1">
                    <a:gsLst>
                      <a:gs pos="0">
                        <a:sysClr val="window" lastClr="FFFFFF"/>
                      </a:gs>
                      <a:gs pos="100000">
                        <a:srgbClr val="1F497D">
                          <a:lumMod val="20000"/>
                          <a:lumOff val="80000"/>
                        </a:srgbClr>
                      </a:gs>
                    </a:gsLst>
                    <a:path path="shape">
                      <a:fillToRect l="50000" t="50000" r="50000" b="50000"/>
                    </a:path>
                  </a:gradFill>
                  <a:ln w="9525" cmpd="sng">
                    <a:solidFill>
                      <a:srgbClr val="0000FF"/>
                    </a:solidFill>
                    <a:round/>
                    <a:headEnd/>
                    <a:tailEnd/>
                  </a:ln>
                </p:spPr>
                <p:txBody>
                  <a:bodyPr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4" name="Text Box 35"/>
                  <p:cNvSpPr txBox="1">
                    <a:spLocks noChangeArrowheads="1"/>
                  </p:cNvSpPr>
                  <p:nvPr/>
                </p:nvSpPr>
                <p:spPr bwMode="auto">
                  <a:xfrm>
                    <a:off x="2660" y="1361"/>
                    <a:ext cx="386" cy="184"/>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ts val="0"/>
                      </a:spcBef>
                      <a:spcAft>
                        <a:spcPts val="0"/>
                      </a:spcAft>
                      <a:defRPr/>
                    </a:pPr>
                    <a:r>
                      <a:rPr lang="es-ES" sz="900" b="1" kern="0" dirty="0">
                        <a:solidFill>
                          <a:srgbClr val="000000"/>
                        </a:solidFill>
                      </a:rPr>
                      <a:t>PI3K</a:t>
                    </a:r>
                    <a:endParaRPr lang="es-ES" sz="900" kern="0" dirty="0">
                      <a:solidFill>
                        <a:sysClr val="windowText" lastClr="000000"/>
                      </a:solidFill>
                    </a:endParaRPr>
                  </a:p>
                </p:txBody>
              </p:sp>
            </p:grpSp>
            <p:sp>
              <p:nvSpPr>
                <p:cNvPr id="92" name="Oval 37"/>
                <p:cNvSpPr>
                  <a:spLocks noChangeArrowheads="1"/>
                </p:cNvSpPr>
                <p:nvPr/>
              </p:nvSpPr>
              <p:spPr bwMode="auto">
                <a:xfrm>
                  <a:off x="6182253" y="3811063"/>
                  <a:ext cx="695214" cy="259907"/>
                </a:xfrm>
                <a:prstGeom prst="ellipse">
                  <a:avLst/>
                </a:prstGeom>
                <a:gradFill rotWithShape="1">
                  <a:gsLst>
                    <a:gs pos="0">
                      <a:sysClr val="window" lastClr="FFFFFF"/>
                    </a:gs>
                    <a:gs pos="100000">
                      <a:srgbClr val="1F497D">
                        <a:lumMod val="60000"/>
                        <a:lumOff val="40000"/>
                      </a:srgbClr>
                    </a:gs>
                  </a:gsLst>
                  <a:path path="shape">
                    <a:fillToRect l="50000" t="50000" r="50000" b="50000"/>
                  </a:path>
                </a:gradFill>
                <a:ln w="9525">
                  <a:solidFill>
                    <a:srgbClr val="0000FF"/>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grpSp>
              <p:nvGrpSpPr>
                <p:cNvPr id="93" name="Group 39"/>
                <p:cNvGrpSpPr>
                  <a:grpSpLocks/>
                </p:cNvGrpSpPr>
                <p:nvPr/>
              </p:nvGrpSpPr>
              <p:grpSpPr bwMode="auto">
                <a:xfrm>
                  <a:off x="5791729" y="3211618"/>
                  <a:ext cx="552125" cy="270258"/>
                  <a:chOff x="2629" y="1684"/>
                  <a:chExt cx="422" cy="235"/>
                </a:xfrm>
              </p:grpSpPr>
              <p:sp>
                <p:nvSpPr>
                  <p:cNvPr id="101" name="Oval 40"/>
                  <p:cNvSpPr>
                    <a:spLocks noChangeArrowheads="1"/>
                  </p:cNvSpPr>
                  <p:nvPr/>
                </p:nvSpPr>
                <p:spPr bwMode="auto">
                  <a:xfrm>
                    <a:off x="2637" y="1692"/>
                    <a:ext cx="409" cy="227"/>
                  </a:xfrm>
                  <a:prstGeom prst="ellipse">
                    <a:avLst/>
                  </a:prstGeom>
                  <a:gradFill rotWithShape="1">
                    <a:gsLst>
                      <a:gs pos="0">
                        <a:sysClr val="window" lastClr="FFFFFF"/>
                      </a:gs>
                      <a:gs pos="100000">
                        <a:srgbClr val="1F497D">
                          <a:lumMod val="40000"/>
                          <a:lumOff val="60000"/>
                        </a:srgbClr>
                      </a:gs>
                    </a:gsLst>
                    <a:path path="shape">
                      <a:fillToRect l="50000" t="50000" r="50000" b="50000"/>
                    </a:path>
                  </a:gradFill>
                  <a:ln w="9525">
                    <a:solidFill>
                      <a:srgbClr val="0000FF"/>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2" name="Text Box 41"/>
                  <p:cNvSpPr txBox="1">
                    <a:spLocks noChangeArrowheads="1"/>
                  </p:cNvSpPr>
                  <p:nvPr/>
                </p:nvSpPr>
                <p:spPr bwMode="auto">
                  <a:xfrm>
                    <a:off x="2629" y="1684"/>
                    <a:ext cx="422" cy="201"/>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s-ES" sz="900" b="1" kern="0" dirty="0" err="1">
                        <a:solidFill>
                          <a:srgbClr val="000000"/>
                        </a:solidFill>
                      </a:rPr>
                      <a:t>Akt</a:t>
                    </a:r>
                    <a:endParaRPr lang="es-ES" sz="900" kern="0" dirty="0">
                      <a:solidFill>
                        <a:sysClr val="windowText" lastClr="000000"/>
                      </a:solidFill>
                    </a:endParaRPr>
                  </a:p>
                </p:txBody>
              </p:sp>
            </p:grpSp>
            <p:grpSp>
              <p:nvGrpSpPr>
                <p:cNvPr id="94" name="Group 78"/>
                <p:cNvGrpSpPr>
                  <a:grpSpLocks/>
                </p:cNvGrpSpPr>
                <p:nvPr/>
              </p:nvGrpSpPr>
              <p:grpSpPr bwMode="auto">
                <a:xfrm>
                  <a:off x="5436626" y="2320349"/>
                  <a:ext cx="495865" cy="265660"/>
                  <a:chOff x="2520" y="968"/>
                  <a:chExt cx="379" cy="231"/>
                </a:xfrm>
              </p:grpSpPr>
              <p:sp>
                <p:nvSpPr>
                  <p:cNvPr id="99" name="Oval 79"/>
                  <p:cNvSpPr>
                    <a:spLocks noChangeArrowheads="1"/>
                  </p:cNvSpPr>
                  <p:nvPr/>
                </p:nvSpPr>
                <p:spPr bwMode="auto">
                  <a:xfrm>
                    <a:off x="2548" y="995"/>
                    <a:ext cx="325" cy="204"/>
                  </a:xfrm>
                  <a:prstGeom prst="ellipse">
                    <a:avLst/>
                  </a:prstGeom>
                  <a:gradFill rotWithShape="1">
                    <a:gsLst>
                      <a:gs pos="0">
                        <a:srgbClr val="EAEAEA"/>
                      </a:gs>
                      <a:gs pos="100000">
                        <a:srgbClr val="FF8000"/>
                      </a:gs>
                    </a:gsLst>
                    <a:path path="shape">
                      <a:fillToRect l="50000" t="50000" r="50000" b="50000"/>
                    </a:path>
                  </a:gradFill>
                  <a:ln w="3175">
                    <a:solidFill>
                      <a:srgbClr val="CC00CC"/>
                    </a:solidFill>
                    <a:round/>
                    <a:headEnd/>
                    <a:tailEnd/>
                  </a:ln>
                </p:spPr>
                <p:txBody>
                  <a:bodyPr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0" name="Text Box 80"/>
                  <p:cNvSpPr txBox="1">
                    <a:spLocks noChangeArrowheads="1"/>
                  </p:cNvSpPr>
                  <p:nvPr/>
                </p:nvSpPr>
                <p:spPr bwMode="auto">
                  <a:xfrm>
                    <a:off x="2520" y="968"/>
                    <a:ext cx="379" cy="204"/>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ts val="0"/>
                      </a:spcBef>
                      <a:spcAft>
                        <a:spcPts val="0"/>
                      </a:spcAft>
                      <a:defRPr/>
                    </a:pPr>
                    <a:r>
                      <a:rPr lang="es-ES" sz="900" b="1" kern="0" dirty="0">
                        <a:solidFill>
                          <a:srgbClr val="000000"/>
                        </a:solidFill>
                      </a:rPr>
                      <a:t>Ras</a:t>
                    </a:r>
                    <a:endParaRPr lang="es-ES" sz="900" kern="0" dirty="0">
                      <a:solidFill>
                        <a:sysClr val="windowText" lastClr="000000"/>
                      </a:solidFill>
                    </a:endParaRPr>
                  </a:p>
                </p:txBody>
              </p:sp>
            </p:grpSp>
            <p:sp>
              <p:nvSpPr>
                <p:cNvPr id="95" name="Line 31"/>
                <p:cNvSpPr>
                  <a:spLocks noChangeShapeType="1"/>
                </p:cNvSpPr>
                <p:nvPr/>
              </p:nvSpPr>
              <p:spPr bwMode="auto">
                <a:xfrm>
                  <a:off x="6053065" y="3579422"/>
                  <a:ext cx="222403" cy="214467"/>
                </a:xfrm>
                <a:prstGeom prst="line">
                  <a:avLst/>
                </a:prstGeom>
                <a:noFill/>
                <a:ln w="28575">
                  <a:solidFill>
                    <a:srgbClr val="CC3300"/>
                  </a:solidFill>
                  <a:round/>
                  <a:headEnd type="none"/>
                  <a:tailEnd type="triangle"/>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sp>
              <p:nvSpPr>
                <p:cNvPr id="96" name="Line 31"/>
                <p:cNvSpPr>
                  <a:spLocks noChangeShapeType="1"/>
                </p:cNvSpPr>
                <p:nvPr/>
              </p:nvSpPr>
              <p:spPr bwMode="auto">
                <a:xfrm flipH="1">
                  <a:off x="5830966" y="3584882"/>
                  <a:ext cx="222098" cy="209007"/>
                </a:xfrm>
                <a:prstGeom prst="line">
                  <a:avLst/>
                </a:prstGeom>
                <a:noFill/>
                <a:ln w="28575">
                  <a:solidFill>
                    <a:srgbClr val="CC3300"/>
                  </a:solidFill>
                  <a:round/>
                  <a:headEnd type="none"/>
                  <a:tailEnd type="triangle"/>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sp>
              <p:nvSpPr>
                <p:cNvPr id="97" name="Oval 37"/>
                <p:cNvSpPr>
                  <a:spLocks noChangeArrowheads="1"/>
                </p:cNvSpPr>
                <p:nvPr/>
              </p:nvSpPr>
              <p:spPr bwMode="auto">
                <a:xfrm>
                  <a:off x="5439581" y="3804447"/>
                  <a:ext cx="695214" cy="259907"/>
                </a:xfrm>
                <a:prstGeom prst="ellipse">
                  <a:avLst/>
                </a:prstGeom>
                <a:gradFill rotWithShape="1">
                  <a:gsLst>
                    <a:gs pos="0">
                      <a:sysClr val="window" lastClr="FFFFFF"/>
                    </a:gs>
                    <a:gs pos="100000">
                      <a:srgbClr val="1F497D">
                        <a:lumMod val="60000"/>
                        <a:lumOff val="40000"/>
                      </a:srgbClr>
                    </a:gs>
                  </a:gsLst>
                  <a:path path="shape">
                    <a:fillToRect l="50000" t="50000" r="50000" b="50000"/>
                  </a:path>
                </a:gradFill>
                <a:ln w="9525">
                  <a:solidFill>
                    <a:srgbClr val="0000FF"/>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98" name="Text Box 38"/>
                <p:cNvSpPr txBox="1">
                  <a:spLocks noChangeArrowheads="1"/>
                </p:cNvSpPr>
                <p:nvPr/>
              </p:nvSpPr>
              <p:spPr bwMode="auto">
                <a:xfrm>
                  <a:off x="5444680" y="3787273"/>
                  <a:ext cx="717312" cy="230832"/>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s-ES" sz="900" b="1" kern="0" dirty="0" smtClean="0">
                      <a:solidFill>
                        <a:srgbClr val="000000"/>
                      </a:solidFill>
                    </a:rPr>
                    <a:t>mTORC1</a:t>
                  </a:r>
                  <a:endParaRPr lang="es-ES" sz="900" kern="0" dirty="0">
                    <a:solidFill>
                      <a:sysClr val="windowText" lastClr="000000"/>
                    </a:solidFill>
                  </a:endParaRPr>
                </a:p>
              </p:txBody>
            </p:sp>
          </p:grpSp>
          <p:sp>
            <p:nvSpPr>
              <p:cNvPr id="83" name="Text Box 38"/>
              <p:cNvSpPr txBox="1">
                <a:spLocks noChangeArrowheads="1"/>
              </p:cNvSpPr>
              <p:nvPr/>
            </p:nvSpPr>
            <p:spPr bwMode="auto">
              <a:xfrm>
                <a:off x="5972818" y="3905964"/>
                <a:ext cx="730948" cy="230832"/>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fontAlgn="auto" hangingPunct="1">
                  <a:spcBef>
                    <a:spcPts val="0"/>
                  </a:spcBef>
                  <a:spcAft>
                    <a:spcPts val="0"/>
                  </a:spcAft>
                  <a:defRPr/>
                </a:pPr>
                <a:r>
                  <a:rPr lang="es-ES" sz="900" b="1" kern="0" dirty="0" smtClean="0">
                    <a:solidFill>
                      <a:srgbClr val="000000"/>
                    </a:solidFill>
                  </a:rPr>
                  <a:t>mTORC2</a:t>
                </a:r>
                <a:endParaRPr lang="es-ES" sz="900" kern="0" dirty="0">
                  <a:solidFill>
                    <a:sysClr val="windowText" lastClr="000000"/>
                  </a:solidFill>
                </a:endParaRPr>
              </a:p>
            </p:txBody>
          </p:sp>
        </p:grpSp>
      </p:grpSp>
      <p:grpSp>
        <p:nvGrpSpPr>
          <p:cNvPr id="115" name="Agrupar 114"/>
          <p:cNvGrpSpPr/>
          <p:nvPr/>
        </p:nvGrpSpPr>
        <p:grpSpPr>
          <a:xfrm>
            <a:off x="174950" y="908724"/>
            <a:ext cx="4683377" cy="1899141"/>
            <a:chOff x="174949" y="908720"/>
            <a:chExt cx="4683377" cy="1899141"/>
          </a:xfrm>
        </p:grpSpPr>
        <p:grpSp>
          <p:nvGrpSpPr>
            <p:cNvPr id="116" name="Agrupar 115"/>
            <p:cNvGrpSpPr/>
            <p:nvPr/>
          </p:nvGrpSpPr>
          <p:grpSpPr>
            <a:xfrm rot="20068796">
              <a:off x="4110204" y="2051244"/>
              <a:ext cx="192807" cy="396437"/>
              <a:chOff x="1358249" y="767589"/>
              <a:chExt cx="251380" cy="557171"/>
            </a:xfrm>
          </p:grpSpPr>
          <p:cxnSp>
            <p:nvCxnSpPr>
              <p:cNvPr id="134" name="Conector recto 133"/>
              <p:cNvCxnSpPr/>
              <p:nvPr/>
            </p:nvCxnSpPr>
            <p:spPr>
              <a:xfrm>
                <a:off x="1443878" y="981297"/>
                <a:ext cx="0" cy="343463"/>
              </a:xfrm>
              <a:prstGeom prst="line">
                <a:avLst/>
              </a:prstGeom>
              <a:noFill/>
              <a:ln w="57150" cap="flat" cmpd="sng" algn="ctr">
                <a:solidFill>
                  <a:srgbClr val="008000"/>
                </a:solidFill>
                <a:prstDash val="solid"/>
              </a:ln>
              <a:effectLst/>
            </p:spPr>
          </p:cxnSp>
          <p:cxnSp>
            <p:nvCxnSpPr>
              <p:cNvPr id="135" name="Conector recto 134"/>
              <p:cNvCxnSpPr/>
              <p:nvPr/>
            </p:nvCxnSpPr>
            <p:spPr>
              <a:xfrm>
                <a:off x="1520078" y="981297"/>
                <a:ext cx="0" cy="343463"/>
              </a:xfrm>
              <a:prstGeom prst="line">
                <a:avLst/>
              </a:prstGeom>
              <a:noFill/>
              <a:ln w="57150" cap="flat" cmpd="sng" algn="ctr">
                <a:solidFill>
                  <a:srgbClr val="008000"/>
                </a:solidFill>
                <a:prstDash val="solid"/>
              </a:ln>
              <a:effectLst/>
            </p:spPr>
          </p:cxnSp>
          <p:sp>
            <p:nvSpPr>
              <p:cNvPr id="136" name="Circular 135"/>
              <p:cNvSpPr/>
              <p:nvPr/>
            </p:nvSpPr>
            <p:spPr>
              <a:xfrm rot="16200000">
                <a:off x="1363754" y="762084"/>
                <a:ext cx="240369" cy="251380"/>
              </a:xfrm>
              <a:prstGeom prst="pie">
                <a:avLst>
                  <a:gd name="adj1" fmla="val 2257883"/>
                  <a:gd name="adj2" fmla="val 19740288"/>
                </a:avLst>
              </a:prstGeom>
              <a:solidFill>
                <a:srgbClr val="CCFFCC"/>
              </a:solidFill>
              <a:ln w="9525" cap="flat" cmpd="sng" algn="ctr">
                <a:solidFill>
                  <a:srgbClr val="9BBB59">
                    <a:lumMod val="75000"/>
                  </a:srgbClr>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grpSp>
        <p:grpSp>
          <p:nvGrpSpPr>
            <p:cNvPr id="117" name="Agrupar 116"/>
            <p:cNvGrpSpPr/>
            <p:nvPr/>
          </p:nvGrpSpPr>
          <p:grpSpPr>
            <a:xfrm rot="19839439">
              <a:off x="3806132" y="2186871"/>
              <a:ext cx="192807" cy="396437"/>
              <a:chOff x="1150275" y="873903"/>
              <a:chExt cx="251380" cy="557171"/>
            </a:xfrm>
          </p:grpSpPr>
          <p:cxnSp>
            <p:nvCxnSpPr>
              <p:cNvPr id="126" name="Conector recto 125"/>
              <p:cNvCxnSpPr/>
              <p:nvPr/>
            </p:nvCxnSpPr>
            <p:spPr>
              <a:xfrm>
                <a:off x="1235904" y="1087611"/>
                <a:ext cx="0" cy="343463"/>
              </a:xfrm>
              <a:prstGeom prst="line">
                <a:avLst/>
              </a:prstGeom>
              <a:noFill/>
              <a:ln w="57150" cap="flat" cmpd="sng" algn="ctr">
                <a:solidFill>
                  <a:srgbClr val="008000"/>
                </a:solidFill>
                <a:prstDash val="solid"/>
              </a:ln>
              <a:effectLst/>
            </p:spPr>
          </p:cxnSp>
          <p:cxnSp>
            <p:nvCxnSpPr>
              <p:cNvPr id="127" name="Conector recto 126"/>
              <p:cNvCxnSpPr/>
              <p:nvPr/>
            </p:nvCxnSpPr>
            <p:spPr>
              <a:xfrm>
                <a:off x="1312104" y="1087611"/>
                <a:ext cx="0" cy="343463"/>
              </a:xfrm>
              <a:prstGeom prst="line">
                <a:avLst/>
              </a:prstGeom>
              <a:noFill/>
              <a:ln w="57150" cap="flat" cmpd="sng" algn="ctr">
                <a:solidFill>
                  <a:srgbClr val="008000"/>
                </a:solidFill>
                <a:prstDash val="solid"/>
              </a:ln>
              <a:effectLst/>
            </p:spPr>
          </p:cxnSp>
          <p:sp>
            <p:nvSpPr>
              <p:cNvPr id="130" name="Circular 129"/>
              <p:cNvSpPr/>
              <p:nvPr/>
            </p:nvSpPr>
            <p:spPr>
              <a:xfrm rot="16200000">
                <a:off x="1155780" y="868398"/>
                <a:ext cx="240369" cy="251380"/>
              </a:xfrm>
              <a:prstGeom prst="pie">
                <a:avLst>
                  <a:gd name="adj1" fmla="val 2257883"/>
                  <a:gd name="adj2" fmla="val 19740288"/>
                </a:avLst>
              </a:prstGeom>
              <a:solidFill>
                <a:srgbClr val="CCFFCC"/>
              </a:solidFill>
              <a:ln w="9525" cap="flat" cmpd="sng" algn="ctr">
                <a:solidFill>
                  <a:srgbClr val="9BBB59">
                    <a:lumMod val="75000"/>
                  </a:srgbClr>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grpSp>
        <p:sp>
          <p:nvSpPr>
            <p:cNvPr id="118" name="Circular 117"/>
            <p:cNvSpPr/>
            <p:nvPr/>
          </p:nvSpPr>
          <p:spPr>
            <a:xfrm rot="18077493">
              <a:off x="4676410" y="2300248"/>
              <a:ext cx="171026" cy="192807"/>
            </a:xfrm>
            <a:prstGeom prst="pie">
              <a:avLst>
                <a:gd name="adj1" fmla="val 2257883"/>
                <a:gd name="adj2" fmla="val 19740288"/>
              </a:avLst>
            </a:prstGeom>
            <a:solidFill>
              <a:srgbClr val="CCFFCC"/>
            </a:solidFill>
            <a:ln w="9525" cap="flat" cmpd="sng" algn="ctr">
              <a:solidFill>
                <a:srgbClr val="008000"/>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sp>
          <p:nvSpPr>
            <p:cNvPr id="119" name="Circular 118"/>
            <p:cNvSpPr/>
            <p:nvPr/>
          </p:nvSpPr>
          <p:spPr>
            <a:xfrm rot="14982315">
              <a:off x="4070624" y="2625944"/>
              <a:ext cx="171026" cy="192807"/>
            </a:xfrm>
            <a:prstGeom prst="pie">
              <a:avLst>
                <a:gd name="adj1" fmla="val 2257883"/>
                <a:gd name="adj2" fmla="val 19740288"/>
              </a:avLst>
            </a:prstGeom>
            <a:solidFill>
              <a:srgbClr val="CCFFCC"/>
            </a:solidFill>
            <a:ln w="9525" cap="flat" cmpd="sng" algn="ctr">
              <a:solidFill>
                <a:srgbClr val="008000"/>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sp>
          <p:nvSpPr>
            <p:cNvPr id="120" name="Circular 119"/>
            <p:cNvSpPr/>
            <p:nvPr/>
          </p:nvSpPr>
          <p:spPr>
            <a:xfrm rot="804241">
              <a:off x="4424571" y="2548985"/>
              <a:ext cx="184362" cy="178861"/>
            </a:xfrm>
            <a:prstGeom prst="pie">
              <a:avLst>
                <a:gd name="adj1" fmla="val 2257883"/>
                <a:gd name="adj2" fmla="val 19740288"/>
              </a:avLst>
            </a:prstGeom>
            <a:solidFill>
              <a:srgbClr val="CCFFCC"/>
            </a:solidFill>
            <a:ln w="9525" cap="flat" cmpd="sng" algn="ctr">
              <a:solidFill>
                <a:srgbClr val="008000"/>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grpSp>
          <p:nvGrpSpPr>
            <p:cNvPr id="121" name="Agrupar 120"/>
            <p:cNvGrpSpPr/>
            <p:nvPr/>
          </p:nvGrpSpPr>
          <p:grpSpPr>
            <a:xfrm>
              <a:off x="174949" y="908720"/>
              <a:ext cx="4635059" cy="1656184"/>
              <a:chOff x="174949" y="908720"/>
              <a:chExt cx="4635059" cy="1656184"/>
            </a:xfrm>
          </p:grpSpPr>
          <p:grpSp>
            <p:nvGrpSpPr>
              <p:cNvPr id="122" name="Agrupar 121"/>
              <p:cNvGrpSpPr/>
              <p:nvPr/>
            </p:nvGrpSpPr>
            <p:grpSpPr>
              <a:xfrm>
                <a:off x="174949" y="908720"/>
                <a:ext cx="4635059" cy="1228029"/>
                <a:chOff x="174949" y="908720"/>
                <a:chExt cx="4635059" cy="1228029"/>
              </a:xfrm>
            </p:grpSpPr>
            <p:sp>
              <p:nvSpPr>
                <p:cNvPr id="124" name="CuadroTexto 123"/>
                <p:cNvSpPr txBox="1"/>
                <p:nvPr/>
              </p:nvSpPr>
              <p:spPr>
                <a:xfrm>
                  <a:off x="174949" y="1220361"/>
                  <a:ext cx="1327076" cy="338554"/>
                </a:xfrm>
                <a:prstGeom prst="rect">
                  <a:avLst/>
                </a:prstGeom>
                <a:noFill/>
                <a:ln w="19050" cmpd="sng">
                  <a:noFill/>
                </a:ln>
              </p:spPr>
              <p:txBody>
                <a:bodyPr wrap="square" rtlCol="0">
                  <a:spAutoFit/>
                </a:bodyPr>
                <a:lstStyle/>
                <a:p>
                  <a:r>
                    <a:rPr lang="en-US" sz="1600" b="1" dirty="0" smtClean="0">
                      <a:solidFill>
                        <a:srgbClr val="00FFFF"/>
                      </a:solidFill>
                      <a:latin typeface="Arial"/>
                      <a:cs typeface="Arial"/>
                    </a:rPr>
                    <a:t>Kinase </a:t>
                  </a:r>
                  <a:r>
                    <a:rPr lang="en-US" sz="1600" b="1" dirty="0" err="1" smtClean="0">
                      <a:solidFill>
                        <a:srgbClr val="00FFFF"/>
                      </a:solidFill>
                      <a:latin typeface="Arial"/>
                      <a:cs typeface="Arial"/>
                    </a:rPr>
                    <a:t>Inh</a:t>
                  </a:r>
                  <a:r>
                    <a:rPr lang="en-US" sz="1600" b="1" dirty="0" smtClean="0">
                      <a:solidFill>
                        <a:srgbClr val="00FFFF"/>
                      </a:solidFill>
                      <a:latin typeface="Arial"/>
                      <a:cs typeface="Arial"/>
                    </a:rPr>
                    <a:t>.</a:t>
                  </a:r>
                  <a:endParaRPr lang="en-US" sz="1600" b="1" dirty="0">
                    <a:solidFill>
                      <a:srgbClr val="00FFFF"/>
                    </a:solidFill>
                    <a:latin typeface="Arial"/>
                    <a:cs typeface="Arial"/>
                  </a:endParaRPr>
                </a:p>
              </p:txBody>
            </p:sp>
            <p:sp>
              <p:nvSpPr>
                <p:cNvPr id="125" name="CuadroTexto 124"/>
                <p:cNvSpPr txBox="1"/>
                <p:nvPr/>
              </p:nvSpPr>
              <p:spPr>
                <a:xfrm>
                  <a:off x="1687116" y="908720"/>
                  <a:ext cx="3122892" cy="1228029"/>
                </a:xfrm>
                <a:prstGeom prst="rect">
                  <a:avLst/>
                </a:prstGeom>
                <a:noFill/>
              </p:spPr>
              <p:txBody>
                <a:bodyPr wrap="square" rtlCol="0">
                  <a:spAutoFit/>
                </a:bodyPr>
                <a:lstStyle/>
                <a:p>
                  <a:r>
                    <a:rPr lang="en-US" sz="900" b="1" dirty="0" smtClean="0">
                      <a:solidFill>
                        <a:srgbClr val="FFFFFF"/>
                      </a:solidFill>
                      <a:latin typeface="Arial"/>
                      <a:cs typeface="Arial"/>
                    </a:rPr>
                    <a:t>CDK 1, 2, 5, 9	</a:t>
                  </a:r>
                  <a:r>
                    <a:rPr lang="en-US" sz="900" b="1" dirty="0" err="1" smtClean="0">
                      <a:solidFill>
                        <a:srgbClr val="FFFFFF"/>
                      </a:solidFill>
                      <a:latin typeface="Arial"/>
                      <a:cs typeface="Arial"/>
                    </a:rPr>
                    <a:t>Dinaciclib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FGFR3	</a:t>
                  </a:r>
                  <a:r>
                    <a:rPr lang="en-US" sz="900" b="1" dirty="0" err="1" smtClean="0">
                      <a:solidFill>
                        <a:srgbClr val="FFFFFF"/>
                      </a:solidFill>
                      <a:latin typeface="Arial"/>
                      <a:cs typeface="Arial"/>
                    </a:rPr>
                    <a:t>Dovitinib</a:t>
                  </a:r>
                  <a:r>
                    <a:rPr lang="en-US" sz="900" b="1" dirty="0" smtClean="0">
                      <a:solidFill>
                        <a:srgbClr val="FFFFFF"/>
                      </a:solidFill>
                      <a:latin typeface="Arial"/>
                      <a:cs typeface="Arial"/>
                    </a:rPr>
                    <a:t> / AB1010 / MFGR 1877S</a:t>
                  </a:r>
                </a:p>
                <a:p>
                  <a:r>
                    <a:rPr lang="en-US" sz="900" b="1" dirty="0" err="1" smtClean="0">
                      <a:solidFill>
                        <a:srgbClr val="FFFFFF"/>
                      </a:solidFill>
                      <a:latin typeface="Arial"/>
                      <a:cs typeface="Arial"/>
                    </a:rPr>
                    <a:t>cKit</a:t>
                  </a:r>
                  <a:r>
                    <a:rPr lang="en-US" sz="900" b="1" dirty="0" smtClean="0">
                      <a:solidFill>
                        <a:srgbClr val="FFFFFF"/>
                      </a:solidFill>
                      <a:latin typeface="Arial"/>
                      <a:cs typeface="Arial"/>
                    </a:rPr>
                    <a:t> /PDGFR	</a:t>
                  </a:r>
                  <a:r>
                    <a:rPr lang="en-US" sz="900" b="1" dirty="0" err="1" smtClean="0">
                      <a:solidFill>
                        <a:srgbClr val="FFFFFF"/>
                      </a:solidFill>
                      <a:latin typeface="Arial"/>
                      <a:cs typeface="Arial"/>
                    </a:rPr>
                    <a:t>Imatinib</a:t>
                  </a:r>
                  <a:r>
                    <a:rPr lang="en-US" sz="900" b="1" dirty="0" smtClean="0">
                      <a:solidFill>
                        <a:srgbClr val="FFFFFF"/>
                      </a:solidFill>
                      <a:latin typeface="Arial"/>
                      <a:cs typeface="Arial"/>
                    </a:rPr>
                    <a:t> / </a:t>
                  </a:r>
                  <a:r>
                    <a:rPr lang="en-US" sz="900" b="1" dirty="0" err="1" smtClean="0">
                      <a:solidFill>
                        <a:srgbClr val="FFFFFF"/>
                      </a:solidFill>
                      <a:latin typeface="Arial"/>
                      <a:cs typeface="Arial"/>
                    </a:rPr>
                    <a:t>Dasatinib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VEGF-R 	</a:t>
                  </a:r>
                  <a:r>
                    <a:rPr lang="en-US" sz="900" b="1" dirty="0" err="1" smtClean="0">
                      <a:solidFill>
                        <a:srgbClr val="FFFFFF"/>
                      </a:solidFill>
                      <a:latin typeface="Arial"/>
                      <a:cs typeface="Arial"/>
                    </a:rPr>
                    <a:t>Bevacizumab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IGF-1R	AVE1642 / CP-751, 851</a:t>
                  </a:r>
                </a:p>
                <a:p>
                  <a:r>
                    <a:rPr lang="en-US" sz="900" b="1" dirty="0" smtClean="0">
                      <a:solidFill>
                        <a:srgbClr val="FFFFFF"/>
                      </a:solidFill>
                      <a:latin typeface="Arial"/>
                      <a:cs typeface="Arial"/>
                    </a:rPr>
                    <a:t>EGF-R	</a:t>
                  </a:r>
                  <a:r>
                    <a:rPr lang="en-US" sz="900" b="1" dirty="0" err="1" smtClean="0">
                      <a:solidFill>
                        <a:srgbClr val="FFFFFF"/>
                      </a:solidFill>
                      <a:latin typeface="Arial"/>
                      <a:cs typeface="Arial"/>
                    </a:rPr>
                    <a:t>Cetuximab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PKC	</a:t>
                  </a:r>
                  <a:r>
                    <a:rPr lang="en-US" sz="900" b="1" dirty="0" err="1" smtClean="0">
                      <a:solidFill>
                        <a:srgbClr val="FFFFFF"/>
                      </a:solidFill>
                      <a:latin typeface="Arial"/>
                      <a:cs typeface="Arial"/>
                    </a:rPr>
                    <a:t>Enzastaurin</a:t>
                  </a:r>
                  <a:endParaRPr lang="en-US" sz="900" b="1" dirty="0">
                    <a:solidFill>
                      <a:srgbClr val="FFFFFF"/>
                    </a:solidFill>
                    <a:latin typeface="Arial"/>
                    <a:cs typeface="Arial"/>
                  </a:endParaRPr>
                </a:p>
              </p:txBody>
            </p:sp>
          </p:grpSp>
          <p:cxnSp>
            <p:nvCxnSpPr>
              <p:cNvPr id="123" name="Conector recto de flecha 122"/>
              <p:cNvCxnSpPr/>
              <p:nvPr/>
            </p:nvCxnSpPr>
            <p:spPr>
              <a:xfrm>
                <a:off x="967036" y="1916832"/>
                <a:ext cx="2664296" cy="648072"/>
              </a:xfrm>
              <a:prstGeom prst="straightConnector1">
                <a:avLst/>
              </a:prstGeom>
              <a:noFill/>
              <a:ln w="25400" cap="flat" cmpd="sng" algn="ctr">
                <a:solidFill>
                  <a:srgbClr val="0000FF"/>
                </a:solidFill>
                <a:prstDash val="solid"/>
                <a:tailEnd type="arrow"/>
              </a:ln>
              <a:effectLst/>
            </p:spPr>
          </p:cxnSp>
        </p:grpSp>
      </p:grpSp>
    </p:spTree>
    <p:extLst>
      <p:ext uri="{BB962C8B-B14F-4D97-AF65-F5344CB8AC3E}">
        <p14:creationId xmlns:p14="http://schemas.microsoft.com/office/powerpoint/2010/main" val="172567416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6867" y="443351"/>
            <a:ext cx="10029825" cy="914400"/>
          </a:xfrm>
        </p:spPr>
        <p:txBody>
          <a:bodyPr>
            <a:normAutofit fontScale="90000"/>
          </a:bodyPr>
          <a:lstStyle/>
          <a:p>
            <a:pPr>
              <a:defRPr/>
            </a:pPr>
            <a:r>
              <a:rPr lang="en-US" sz="3200" b="1" dirty="0" smtClean="0">
                <a:solidFill>
                  <a:srgbClr val="FFFF00"/>
                </a:solidFill>
                <a:latin typeface="Arial" panose="020B0604020202020204" pitchFamily="34" charset="0"/>
                <a:ea typeface="+mj-ea"/>
                <a:cs typeface="Arial" panose="020B0604020202020204" pitchFamily="34" charset="0"/>
              </a:rPr>
              <a:t>Main Randomized Trials of Treatment </a:t>
            </a:r>
            <a:br>
              <a:rPr lang="en-US" sz="3200" b="1" dirty="0" smtClean="0">
                <a:solidFill>
                  <a:srgbClr val="FFFF00"/>
                </a:solidFill>
                <a:latin typeface="Arial" panose="020B0604020202020204" pitchFamily="34" charset="0"/>
                <a:ea typeface="+mj-ea"/>
                <a:cs typeface="Arial" panose="020B0604020202020204" pitchFamily="34" charset="0"/>
              </a:rPr>
            </a:br>
            <a:r>
              <a:rPr lang="en-US" sz="3200" b="1" dirty="0" smtClean="0">
                <a:solidFill>
                  <a:srgbClr val="FFFF00"/>
                </a:solidFill>
                <a:latin typeface="Arial" panose="020B0604020202020204" pitchFamily="34" charset="0"/>
                <a:ea typeface="+mj-ea"/>
                <a:cs typeface="Arial" panose="020B0604020202020204" pitchFamily="34" charset="0"/>
              </a:rPr>
              <a:t>of Relapsed/Refractory Myeloma</a:t>
            </a:r>
          </a:p>
        </p:txBody>
      </p:sp>
      <p:graphicFrame>
        <p:nvGraphicFramePr>
          <p:cNvPr id="302083" name="Group 3"/>
          <p:cNvGraphicFramePr>
            <a:graphicFrameLocks noGrp="1"/>
          </p:cNvGraphicFramePr>
          <p:nvPr>
            <p:ph idx="1"/>
            <p:extLst>
              <p:ext uri="{D42A27DB-BD31-4B8C-83A1-F6EECF244321}">
                <p14:modId xmlns:p14="http://schemas.microsoft.com/office/powerpoint/2010/main" val="2099309815"/>
              </p:ext>
            </p:extLst>
          </p:nvPr>
        </p:nvGraphicFramePr>
        <p:xfrm>
          <a:off x="302208" y="1910514"/>
          <a:ext cx="9536176" cy="3538947"/>
        </p:xfrm>
        <a:graphic>
          <a:graphicData uri="http://schemas.openxmlformats.org/drawingml/2006/table">
            <a:tbl>
              <a:tblPr/>
              <a:tblGrid>
                <a:gridCol w="2446842"/>
                <a:gridCol w="1518345"/>
                <a:gridCol w="1689532"/>
                <a:gridCol w="1603938"/>
                <a:gridCol w="2277519"/>
              </a:tblGrid>
              <a:tr h="54910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rgbClr val="FFC000"/>
                          </a:solidFill>
                          <a:effectLst/>
                          <a:latin typeface="Arial" charset="0"/>
                        </a:rPr>
                        <a:t>Regimen</a:t>
                      </a:r>
                    </a:p>
                  </a:txBody>
                  <a:tcPr marL="102877" marR="102877" marT="45729" marB="45729" anchor="ctr" horzOverflow="overflow">
                    <a:lnL w="285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rgbClr val="FFC000"/>
                          </a:solidFill>
                          <a:effectLst/>
                          <a:latin typeface="Arial" charset="0"/>
                        </a:rPr>
                        <a:t>ORR, %</a:t>
                      </a:r>
                    </a:p>
                  </a:txBody>
                  <a:tcPr marL="102877" marR="102877" marT="45729" marB="45729" anchor="ctr" horzOverflow="overflow">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rgbClr val="FFC000"/>
                          </a:solidFill>
                          <a:effectLst/>
                          <a:latin typeface="Arial" charset="0"/>
                        </a:rPr>
                        <a:t>CR, %</a:t>
                      </a:r>
                    </a:p>
                  </a:txBody>
                  <a:tcPr marL="102877" marR="102877" marT="45729" marB="4572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rgbClr val="FFC000"/>
                          </a:solidFill>
                          <a:effectLst/>
                          <a:latin typeface="Arial" charset="0"/>
                        </a:rPr>
                        <a:t>TTP, mo</a:t>
                      </a:r>
                    </a:p>
                  </a:txBody>
                  <a:tcPr marL="102877" marR="102877" marT="45729" marB="45729"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rgbClr val="FFC000"/>
                          </a:solidFill>
                          <a:effectLst/>
                          <a:latin typeface="Arial" charset="0"/>
                        </a:rPr>
                        <a:t>OS</a:t>
                      </a:r>
                    </a:p>
                  </a:txBody>
                  <a:tcPr marL="102877" marR="102877" marT="45729" marB="45729"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00B0F0"/>
                      </a:solidFill>
                      <a:prstDash val="solid"/>
                      <a:round/>
                      <a:headEnd type="none" w="med" len="med"/>
                      <a:tailEnd type="none" w="med" len="med"/>
                    </a:lnB>
                    <a:lnTlToBr>
                      <a:noFill/>
                    </a:lnTlToBr>
                    <a:lnBlToTr>
                      <a:noFill/>
                    </a:lnBlToTr>
                    <a:noFill/>
                  </a:tcPr>
                </a:tc>
              </a:tr>
              <a:tr h="70857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Bort </a:t>
                      </a:r>
                      <a:br>
                        <a:rPr kumimoji="0" lang="en-US" sz="2000" b="0" i="0" u="none" strike="noStrike" cap="none" normalizeH="0" baseline="0" noProof="0" dirty="0" smtClean="0">
                          <a:ln>
                            <a:noFill/>
                          </a:ln>
                          <a:solidFill>
                            <a:schemeClr val="tx1"/>
                          </a:solidFill>
                          <a:effectLst/>
                          <a:latin typeface="Arial" charset="0"/>
                        </a:rPr>
                      </a:br>
                      <a:r>
                        <a:rPr kumimoji="0" lang="en-US" sz="2000" b="0" i="0" u="none" strike="noStrike" cap="none" normalizeH="0" baseline="0" noProof="0" dirty="0" smtClean="0">
                          <a:ln>
                            <a:noFill/>
                          </a:ln>
                          <a:solidFill>
                            <a:schemeClr val="tx1"/>
                          </a:solidFill>
                          <a:effectLst/>
                          <a:latin typeface="Arial" charset="0"/>
                        </a:rPr>
                        <a:t>vs Dex</a:t>
                      </a:r>
                      <a:r>
                        <a:rPr kumimoji="0" lang="en-US" sz="2000" b="0" i="0" u="none" strike="noStrike" cap="none" normalizeH="0" baseline="30000" noProof="0" dirty="0" smtClean="0">
                          <a:ln>
                            <a:noFill/>
                          </a:ln>
                          <a:solidFill>
                            <a:schemeClr val="tx1"/>
                          </a:solidFill>
                          <a:effectLst/>
                          <a:latin typeface="Arial" charset="0"/>
                        </a:rPr>
                        <a:t>1</a:t>
                      </a:r>
                    </a:p>
                  </a:txBody>
                  <a:tcPr marL="102877" marR="102877" marT="45729" marB="45729" horzOverflow="overflow">
                    <a:lnL w="285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38 vs 18</a:t>
                      </a:r>
                    </a:p>
                  </a:txBody>
                  <a:tcPr marL="102877" marR="102877" marT="45729" marB="45729" horzOverflow="overflow">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6 vs 1</a:t>
                      </a:r>
                    </a:p>
                  </a:txBody>
                  <a:tcPr marL="102877" marR="102877" marT="45729" marB="4572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6.2 vs 3.5</a:t>
                      </a:r>
                    </a:p>
                  </a:txBody>
                  <a:tcPr marL="102877" marR="102877" marT="45729" marB="4572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80% vs 66%</a:t>
                      </a:r>
                      <a:br>
                        <a:rPr kumimoji="0" lang="en-US" sz="2000" b="0" i="0" u="none" strike="noStrike" cap="none" normalizeH="0" baseline="0" noProof="0" dirty="0" smtClean="0">
                          <a:ln>
                            <a:noFill/>
                          </a:ln>
                          <a:solidFill>
                            <a:schemeClr val="tx1"/>
                          </a:solidFill>
                          <a:effectLst/>
                          <a:latin typeface="Arial" charset="0"/>
                        </a:rPr>
                      </a:br>
                      <a:r>
                        <a:rPr kumimoji="0" lang="en-US" sz="2000" b="0" i="0" u="none" strike="noStrike" cap="none" normalizeH="0" baseline="0" noProof="0" dirty="0" smtClean="0">
                          <a:ln>
                            <a:noFill/>
                          </a:ln>
                          <a:solidFill>
                            <a:schemeClr val="tx1"/>
                          </a:solidFill>
                          <a:effectLst/>
                          <a:latin typeface="Arial" charset="0"/>
                        </a:rPr>
                        <a:t>at 1 year</a:t>
                      </a:r>
                    </a:p>
                  </a:txBody>
                  <a:tcPr marL="102877" marR="102877" marT="45729" marB="45729"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80336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Bort + Doxil </a:t>
                      </a:r>
                      <a:br>
                        <a:rPr kumimoji="0" lang="en-US" sz="2000" b="0" i="0" u="none" strike="noStrike" cap="none" normalizeH="0" baseline="0" noProof="0" dirty="0" smtClean="0">
                          <a:ln>
                            <a:noFill/>
                          </a:ln>
                          <a:solidFill>
                            <a:schemeClr val="tx1"/>
                          </a:solidFill>
                          <a:effectLst/>
                          <a:latin typeface="Arial" charset="0"/>
                        </a:rPr>
                      </a:br>
                      <a:r>
                        <a:rPr kumimoji="0" lang="en-US" sz="2000" b="0" i="0" u="none" strike="noStrike" cap="none" normalizeH="0" baseline="0" noProof="0" dirty="0" smtClean="0">
                          <a:ln>
                            <a:noFill/>
                          </a:ln>
                          <a:solidFill>
                            <a:schemeClr val="tx1"/>
                          </a:solidFill>
                          <a:effectLst/>
                          <a:latin typeface="Arial" charset="0"/>
                        </a:rPr>
                        <a:t>vs Bort</a:t>
                      </a:r>
                      <a:r>
                        <a:rPr kumimoji="0" lang="en-US" sz="2000" b="0" i="0" u="none" strike="noStrike" cap="none" normalizeH="0" baseline="30000" noProof="0" dirty="0" smtClean="0">
                          <a:ln>
                            <a:noFill/>
                          </a:ln>
                          <a:solidFill>
                            <a:schemeClr val="tx1"/>
                          </a:solidFill>
                          <a:effectLst/>
                          <a:latin typeface="Arial" charset="0"/>
                        </a:rPr>
                        <a:t>2</a:t>
                      </a:r>
                    </a:p>
                  </a:txBody>
                  <a:tcPr marL="102877" marR="102877" marT="45729" marB="45729" horzOverflow="overflow">
                    <a:lnL w="285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44 vs 41</a:t>
                      </a:r>
                    </a:p>
                  </a:txBody>
                  <a:tcPr marL="102877" marR="102877" marT="45729" marB="45729" horzOverflow="overflow">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4 vs 2</a:t>
                      </a:r>
                    </a:p>
                  </a:txBody>
                  <a:tcPr marL="102877" marR="102877" marT="45729" marB="4572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9.3 vs 6.5</a:t>
                      </a:r>
                    </a:p>
                  </a:txBody>
                  <a:tcPr marL="102877" marR="102877" marT="45729" marB="4572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76% vs 65% </a:t>
                      </a: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at 15 months</a:t>
                      </a:r>
                    </a:p>
                  </a:txBody>
                  <a:tcPr marL="102877" marR="102877" marT="45729" marB="45729"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75873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Len/Dex </a:t>
                      </a:r>
                      <a:br>
                        <a:rPr kumimoji="0" lang="en-US" sz="2000" b="0" i="0" u="none" strike="noStrike" cap="none" normalizeH="0" baseline="0" noProof="0" dirty="0" smtClean="0">
                          <a:ln>
                            <a:noFill/>
                          </a:ln>
                          <a:solidFill>
                            <a:schemeClr val="tx1"/>
                          </a:solidFill>
                          <a:effectLst/>
                          <a:latin typeface="Arial" charset="0"/>
                        </a:rPr>
                      </a:br>
                      <a:r>
                        <a:rPr kumimoji="0" lang="en-US" sz="2000" b="0" i="0" u="none" strike="noStrike" cap="none" normalizeH="0" baseline="0" noProof="0" dirty="0" smtClean="0">
                          <a:ln>
                            <a:noFill/>
                          </a:ln>
                          <a:solidFill>
                            <a:schemeClr val="tx1"/>
                          </a:solidFill>
                          <a:effectLst/>
                          <a:latin typeface="Arial" charset="0"/>
                        </a:rPr>
                        <a:t>vs Dex</a:t>
                      </a:r>
                      <a:r>
                        <a:rPr kumimoji="0" lang="en-US" sz="2000" b="0" i="0" u="none" strike="noStrike" cap="none" normalizeH="0" baseline="30000" noProof="0" dirty="0" smtClean="0">
                          <a:ln>
                            <a:noFill/>
                          </a:ln>
                          <a:solidFill>
                            <a:schemeClr val="tx1"/>
                          </a:solidFill>
                          <a:effectLst/>
                          <a:latin typeface="Arial" charset="0"/>
                        </a:rPr>
                        <a:t>3</a:t>
                      </a:r>
                    </a:p>
                  </a:txBody>
                  <a:tcPr marL="102877" marR="102877" marT="45729" marB="45729" horzOverflow="overflow">
                    <a:lnL w="285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61 vs 19.9</a:t>
                      </a:r>
                    </a:p>
                  </a:txBody>
                  <a:tcPr marL="102877" marR="102877" marT="45729" marB="45729" horzOverflow="overflow">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14.1 vs 0.6</a:t>
                      </a:r>
                    </a:p>
                  </a:txBody>
                  <a:tcPr marL="102877" marR="102877" marT="45729" marB="4572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11.1 vs 4.7</a:t>
                      </a:r>
                    </a:p>
                  </a:txBody>
                  <a:tcPr marL="102877" marR="102877" marT="45729" marB="4572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29.6 vs 20.2 months</a:t>
                      </a:r>
                    </a:p>
                  </a:txBody>
                  <a:tcPr marL="102877" marR="102877" marT="45729" marB="45729"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71917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Len/Dex </a:t>
                      </a:r>
                      <a:br>
                        <a:rPr kumimoji="0" lang="en-US" sz="2000" b="0" i="0" u="none" strike="noStrike" cap="none" normalizeH="0" baseline="0" noProof="0" dirty="0" smtClean="0">
                          <a:ln>
                            <a:noFill/>
                          </a:ln>
                          <a:solidFill>
                            <a:schemeClr val="tx1"/>
                          </a:solidFill>
                          <a:effectLst/>
                          <a:latin typeface="Arial" charset="0"/>
                        </a:rPr>
                      </a:br>
                      <a:r>
                        <a:rPr kumimoji="0" lang="en-US" sz="2000" b="0" i="0" u="none" strike="noStrike" cap="none" normalizeH="0" baseline="0" noProof="0" dirty="0" smtClean="0">
                          <a:ln>
                            <a:noFill/>
                          </a:ln>
                          <a:solidFill>
                            <a:schemeClr val="tx1"/>
                          </a:solidFill>
                          <a:effectLst/>
                          <a:latin typeface="Arial" charset="0"/>
                        </a:rPr>
                        <a:t>vs Dex</a:t>
                      </a:r>
                      <a:r>
                        <a:rPr kumimoji="0" lang="en-US" sz="2000" b="0" i="0" u="none" strike="noStrike" cap="none" normalizeH="0" baseline="30000" noProof="0" dirty="0" smtClean="0">
                          <a:ln>
                            <a:noFill/>
                          </a:ln>
                          <a:solidFill>
                            <a:schemeClr val="tx1"/>
                          </a:solidFill>
                          <a:effectLst/>
                          <a:latin typeface="Arial" charset="0"/>
                        </a:rPr>
                        <a:t>4</a:t>
                      </a:r>
                    </a:p>
                  </a:txBody>
                  <a:tcPr marL="102877" marR="102877" marT="45729" marB="45729" horzOverflow="overflow">
                    <a:lnL w="285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60.2 vs 24</a:t>
                      </a:r>
                    </a:p>
                  </a:txBody>
                  <a:tcPr marL="102877" marR="102877" marT="45729" marB="45729" horzOverflow="overflow">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15.9 vs 3.4</a:t>
                      </a:r>
                    </a:p>
                  </a:txBody>
                  <a:tcPr marL="102877" marR="102877" marT="45729" marB="4572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11.3 vs 4.7</a:t>
                      </a:r>
                    </a:p>
                  </a:txBody>
                  <a:tcPr marL="102877" marR="102877" marT="45729" marB="45729"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noProof="0" dirty="0" smtClean="0">
                          <a:ln>
                            <a:noFill/>
                          </a:ln>
                          <a:solidFill>
                            <a:schemeClr val="tx1"/>
                          </a:solidFill>
                          <a:effectLst/>
                          <a:latin typeface="Arial" charset="0"/>
                        </a:rPr>
                        <a:t>Not reached vs 20.6 months</a:t>
                      </a:r>
                    </a:p>
                  </a:txBody>
                  <a:tcPr marL="102877" marR="102877" marT="45729" marB="45729"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17438" name="Text Box 41"/>
          <p:cNvSpPr txBox="1">
            <a:spLocks noChangeArrowheads="1"/>
          </p:cNvSpPr>
          <p:nvPr/>
        </p:nvSpPr>
        <p:spPr bwMode="auto">
          <a:xfrm>
            <a:off x="1757363" y="6027738"/>
            <a:ext cx="8529638"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3200">
                <a:solidFill>
                  <a:schemeClr val="tx1"/>
                </a:solidFill>
                <a:latin typeface="Times New Roman" charset="0"/>
                <a:ea typeface="ＭＳ Ｐゴシック" charset="0"/>
                <a:cs typeface="ＭＳ Ｐゴシック" charset="0"/>
              </a:defRPr>
            </a:lvl1pPr>
            <a:lvl2pPr defTabSz="457200">
              <a:defRPr sz="2800">
                <a:solidFill>
                  <a:schemeClr val="tx1"/>
                </a:solidFill>
                <a:latin typeface="Times New Roman" charset="0"/>
                <a:ea typeface="ＭＳ Ｐゴシック" charset="0"/>
              </a:defRPr>
            </a:lvl2pPr>
            <a:lvl3pPr defTabSz="457200">
              <a:defRPr sz="2400">
                <a:solidFill>
                  <a:schemeClr val="tx1"/>
                </a:solidFill>
                <a:latin typeface="Times New Roman" charset="0"/>
                <a:ea typeface="ＭＳ Ｐゴシック" charset="0"/>
              </a:defRPr>
            </a:lvl3pPr>
            <a:lvl4pPr defTabSz="457200">
              <a:defRPr sz="2000">
                <a:solidFill>
                  <a:schemeClr val="tx1"/>
                </a:solidFill>
                <a:latin typeface="Times New Roman" charset="0"/>
                <a:ea typeface="ＭＳ Ｐゴシック" charset="0"/>
              </a:defRPr>
            </a:lvl4pPr>
            <a:lvl5pPr defTabSz="457200">
              <a:defRPr sz="2000">
                <a:solidFill>
                  <a:schemeClr val="tx1"/>
                </a:solidFill>
                <a:latin typeface="Times New Roman" charset="0"/>
                <a:ea typeface="ＭＳ Ｐゴシック" charset="0"/>
              </a:defRPr>
            </a:lvl5pPr>
            <a:lvl6pPr defTabSz="457200" eaLnBrk="0" hangingPunct="0">
              <a:defRPr sz="2000">
                <a:solidFill>
                  <a:schemeClr val="tx1"/>
                </a:solidFill>
                <a:latin typeface="Times New Roman" charset="0"/>
                <a:ea typeface="ＭＳ Ｐゴシック" charset="0"/>
              </a:defRPr>
            </a:lvl6pPr>
            <a:lvl7pPr defTabSz="457200" eaLnBrk="0" hangingPunct="0">
              <a:defRPr sz="2000">
                <a:solidFill>
                  <a:schemeClr val="tx1"/>
                </a:solidFill>
                <a:latin typeface="Times New Roman" charset="0"/>
                <a:ea typeface="ＭＳ Ｐゴシック" charset="0"/>
              </a:defRPr>
            </a:lvl7pPr>
            <a:lvl8pPr defTabSz="457200" eaLnBrk="0" hangingPunct="0">
              <a:defRPr sz="2000">
                <a:solidFill>
                  <a:schemeClr val="tx1"/>
                </a:solidFill>
                <a:latin typeface="Times New Roman" charset="0"/>
                <a:ea typeface="ＭＳ Ｐゴシック" charset="0"/>
              </a:defRPr>
            </a:lvl8pPr>
            <a:lvl9pPr defTabSz="457200" eaLnBrk="0" hangingPunct="0">
              <a:defRPr sz="2000">
                <a:solidFill>
                  <a:schemeClr val="tx1"/>
                </a:solidFill>
                <a:latin typeface="Times New Roman" charset="0"/>
                <a:ea typeface="ＭＳ Ｐゴシック" charset="0"/>
              </a:defRPr>
            </a:lvl9pPr>
          </a:lstStyle>
          <a:p>
            <a:pPr algn="r" eaLnBrk="1" hangingPunct="1">
              <a:spcBef>
                <a:spcPct val="0"/>
              </a:spcBef>
            </a:pPr>
            <a:r>
              <a:rPr lang="en-US" sz="1200" b="1" smtClean="0">
                <a:solidFill>
                  <a:srgbClr val="FFFFFF"/>
                </a:solidFill>
                <a:latin typeface="Arial" charset="0"/>
              </a:rPr>
              <a:t>1. Richardson PG, et al. N Engl J Med. 2005;352:2487-2498.</a:t>
            </a:r>
          </a:p>
          <a:p>
            <a:pPr algn="r" eaLnBrk="1" hangingPunct="1">
              <a:spcBef>
                <a:spcPct val="0"/>
              </a:spcBef>
            </a:pPr>
            <a:r>
              <a:rPr lang="en-US" sz="1200" b="1" smtClean="0">
                <a:solidFill>
                  <a:srgbClr val="FFFFFF"/>
                </a:solidFill>
                <a:latin typeface="Arial" charset="0"/>
              </a:rPr>
              <a:t>2. Orlowski RZ, et al. J Clin Oncol. 2007:3892-3901.</a:t>
            </a:r>
          </a:p>
          <a:p>
            <a:pPr algn="r" eaLnBrk="1" hangingPunct="1">
              <a:spcBef>
                <a:spcPct val="0"/>
              </a:spcBef>
            </a:pPr>
            <a:r>
              <a:rPr lang="en-US" sz="1200" b="1" smtClean="0">
                <a:solidFill>
                  <a:srgbClr val="FFFFFF"/>
                </a:solidFill>
                <a:latin typeface="Arial" charset="0"/>
              </a:rPr>
              <a:t>3. Weber DM, et al. N Engl J Med. 2007;357:2133-2142.</a:t>
            </a:r>
          </a:p>
          <a:p>
            <a:pPr algn="r" eaLnBrk="1" hangingPunct="1">
              <a:spcBef>
                <a:spcPct val="0"/>
              </a:spcBef>
            </a:pPr>
            <a:r>
              <a:rPr lang="en-US" sz="1200" b="1" smtClean="0">
                <a:solidFill>
                  <a:srgbClr val="FFFFFF"/>
                </a:solidFill>
                <a:latin typeface="Arial" charset="0"/>
              </a:rPr>
              <a:t>4. Dimopoulos M, et al. N Engl J Med. 2007;357:2123-2132.</a:t>
            </a:r>
          </a:p>
        </p:txBody>
      </p:sp>
      <p:sp>
        <p:nvSpPr>
          <p:cNvPr id="17439" name="Text Box 42"/>
          <p:cNvSpPr txBox="1">
            <a:spLocks noChangeArrowheads="1"/>
          </p:cNvSpPr>
          <p:nvPr/>
        </p:nvSpPr>
        <p:spPr bwMode="auto">
          <a:xfrm>
            <a:off x="5548313" y="5632450"/>
            <a:ext cx="184666"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3200">
                <a:solidFill>
                  <a:schemeClr val="tx1"/>
                </a:solidFill>
                <a:latin typeface="Times New Roman" charset="0"/>
                <a:ea typeface="ＭＳ Ｐゴシック" charset="0"/>
                <a:cs typeface="ＭＳ Ｐゴシック" charset="0"/>
              </a:defRPr>
            </a:lvl1pPr>
            <a:lvl2pPr defTabSz="457200">
              <a:defRPr sz="2800">
                <a:solidFill>
                  <a:schemeClr val="tx1"/>
                </a:solidFill>
                <a:latin typeface="Times New Roman" charset="0"/>
                <a:ea typeface="ＭＳ Ｐゴシック" charset="0"/>
              </a:defRPr>
            </a:lvl2pPr>
            <a:lvl3pPr defTabSz="457200">
              <a:defRPr sz="2400">
                <a:solidFill>
                  <a:schemeClr val="tx1"/>
                </a:solidFill>
                <a:latin typeface="Times New Roman" charset="0"/>
                <a:ea typeface="ＭＳ Ｐゴシック" charset="0"/>
              </a:defRPr>
            </a:lvl3pPr>
            <a:lvl4pPr defTabSz="457200">
              <a:defRPr sz="2000">
                <a:solidFill>
                  <a:schemeClr val="tx1"/>
                </a:solidFill>
                <a:latin typeface="Times New Roman" charset="0"/>
                <a:ea typeface="ＭＳ Ｐゴシック" charset="0"/>
              </a:defRPr>
            </a:lvl4pPr>
            <a:lvl5pPr defTabSz="457200">
              <a:defRPr sz="2000">
                <a:solidFill>
                  <a:schemeClr val="tx1"/>
                </a:solidFill>
                <a:latin typeface="Times New Roman" charset="0"/>
                <a:ea typeface="ＭＳ Ｐゴシック" charset="0"/>
              </a:defRPr>
            </a:lvl5pPr>
            <a:lvl6pPr defTabSz="457200" eaLnBrk="0" hangingPunct="0">
              <a:defRPr sz="2000">
                <a:solidFill>
                  <a:schemeClr val="tx1"/>
                </a:solidFill>
                <a:latin typeface="Times New Roman" charset="0"/>
                <a:ea typeface="ＭＳ Ｐゴシック" charset="0"/>
              </a:defRPr>
            </a:lvl6pPr>
            <a:lvl7pPr defTabSz="457200" eaLnBrk="0" hangingPunct="0">
              <a:defRPr sz="2000">
                <a:solidFill>
                  <a:schemeClr val="tx1"/>
                </a:solidFill>
                <a:latin typeface="Times New Roman" charset="0"/>
                <a:ea typeface="ＭＳ Ｐゴシック" charset="0"/>
              </a:defRPr>
            </a:lvl7pPr>
            <a:lvl8pPr defTabSz="457200" eaLnBrk="0" hangingPunct="0">
              <a:defRPr sz="2000">
                <a:solidFill>
                  <a:schemeClr val="tx1"/>
                </a:solidFill>
                <a:latin typeface="Times New Roman" charset="0"/>
                <a:ea typeface="ＭＳ Ｐゴシック" charset="0"/>
              </a:defRPr>
            </a:lvl8pPr>
            <a:lvl9pPr defTabSz="457200" eaLnBrk="0" hangingPunct="0">
              <a:defRPr sz="2000">
                <a:solidFill>
                  <a:schemeClr val="tx1"/>
                </a:solidFill>
                <a:latin typeface="Times New Roman" charset="0"/>
                <a:ea typeface="ＭＳ Ｐゴシック" charset="0"/>
              </a:defRPr>
            </a:lvl9pPr>
          </a:lstStyle>
          <a:p>
            <a:pPr eaLnBrk="1" hangingPunct="1">
              <a:spcBef>
                <a:spcPct val="0"/>
              </a:spcBef>
            </a:pPr>
            <a:endParaRPr lang="en-US" sz="1600" smtClean="0">
              <a:solidFill>
                <a:srgbClr val="FFFFFF"/>
              </a:solidFill>
              <a:latin typeface="Arial" charset="0"/>
            </a:endParaRPr>
          </a:p>
          <a:p>
            <a:pPr eaLnBrk="1" hangingPunct="1">
              <a:spcBef>
                <a:spcPct val="0"/>
              </a:spcBef>
            </a:pPr>
            <a:endParaRPr lang="en-US" sz="1600" smtClean="0">
              <a:solidFill>
                <a:srgbClr val="FFFFFF"/>
              </a:solidFill>
              <a:latin typeface="Arial" charset="0"/>
            </a:endParaRPr>
          </a:p>
        </p:txBody>
      </p:sp>
      <p:sp>
        <p:nvSpPr>
          <p:cNvPr id="2" name="CuadroTexto 1"/>
          <p:cNvSpPr txBox="1"/>
          <p:nvPr/>
        </p:nvSpPr>
        <p:spPr>
          <a:xfrm>
            <a:off x="2272402" y="1412776"/>
            <a:ext cx="5971932" cy="400110"/>
          </a:xfrm>
          <a:prstGeom prst="rect">
            <a:avLst/>
          </a:prstGeom>
          <a:noFill/>
        </p:spPr>
        <p:txBody>
          <a:bodyPr wrap="none" rtlCol="0">
            <a:spAutoFit/>
          </a:bodyPr>
          <a:lstStyle/>
          <a:p>
            <a:pPr algn="ctr"/>
            <a:r>
              <a:rPr lang="es-ES" dirty="0" err="1" smtClean="0">
                <a:solidFill>
                  <a:srgbClr val="FFFFFF"/>
                </a:solidFill>
              </a:rPr>
              <a:t>Approved</a:t>
            </a:r>
            <a:r>
              <a:rPr lang="es-ES" dirty="0" smtClean="0">
                <a:solidFill>
                  <a:srgbClr val="FFFFFF"/>
                </a:solidFill>
              </a:rPr>
              <a:t> </a:t>
            </a:r>
            <a:r>
              <a:rPr lang="es-ES" dirty="0" err="1" smtClean="0">
                <a:solidFill>
                  <a:srgbClr val="FFFFFF"/>
                </a:solidFill>
              </a:rPr>
              <a:t>combinations</a:t>
            </a:r>
            <a:r>
              <a:rPr lang="es-ES" dirty="0" smtClean="0">
                <a:solidFill>
                  <a:srgbClr val="FFFFFF"/>
                </a:solidFill>
              </a:rPr>
              <a:t> in </a:t>
            </a:r>
            <a:r>
              <a:rPr lang="es-ES" dirty="0" err="1" smtClean="0">
                <a:solidFill>
                  <a:srgbClr val="FFFFFF"/>
                </a:solidFill>
              </a:rPr>
              <a:t>Spain</a:t>
            </a:r>
            <a:r>
              <a:rPr lang="es-ES" dirty="0" smtClean="0">
                <a:solidFill>
                  <a:srgbClr val="FFFFFF"/>
                </a:solidFill>
              </a:rPr>
              <a:t> in 1st/2nd </a:t>
            </a:r>
            <a:r>
              <a:rPr lang="es-ES" dirty="0" err="1" smtClean="0">
                <a:solidFill>
                  <a:srgbClr val="FFFFFF"/>
                </a:solidFill>
              </a:rPr>
              <a:t>relapse</a:t>
            </a:r>
            <a:endParaRPr lang="es-ES" dirty="0">
              <a:solidFill>
                <a:srgbClr val="FFFFFF"/>
              </a:solidFill>
            </a:endParaRPr>
          </a:p>
        </p:txBody>
      </p:sp>
      <p:sp>
        <p:nvSpPr>
          <p:cNvPr id="7" name="Rectangle 8"/>
          <p:cNvSpPr>
            <a:spLocks noChangeArrowheads="1"/>
          </p:cNvSpPr>
          <p:nvPr/>
        </p:nvSpPr>
        <p:spPr bwMode="auto">
          <a:xfrm>
            <a:off x="302208" y="5463573"/>
            <a:ext cx="9605194" cy="701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l">
              <a:buClr>
                <a:srgbClr val="00FFFF"/>
              </a:buClr>
              <a:buFont typeface="Wingdings" charset="0"/>
              <a:buChar char="Ø"/>
            </a:pPr>
            <a:r>
              <a:rPr lang="es-ES" sz="1800" dirty="0">
                <a:latin typeface="Arial" charset="0"/>
              </a:rPr>
              <a:t>  </a:t>
            </a:r>
            <a:r>
              <a:rPr lang="en-GB" sz="1800" i="1" dirty="0" smtClean="0">
                <a:solidFill>
                  <a:srgbClr val="FFFF00"/>
                </a:solidFill>
                <a:latin typeface="Arial" charset="0"/>
              </a:rPr>
              <a:t>Carfilzomib</a:t>
            </a:r>
            <a:r>
              <a:rPr lang="en-GB" sz="1800" i="1" baseline="30000" dirty="0" smtClean="0">
                <a:solidFill>
                  <a:srgbClr val="FFFF00"/>
                </a:solidFill>
                <a:latin typeface="Arial" charset="0"/>
              </a:rPr>
              <a:t>5,6</a:t>
            </a:r>
            <a:r>
              <a:rPr lang="en-GB" sz="1800" i="1" dirty="0" smtClean="0">
                <a:solidFill>
                  <a:srgbClr val="FFFF00"/>
                </a:solidFill>
                <a:latin typeface="Arial" charset="0"/>
              </a:rPr>
              <a:t> </a:t>
            </a:r>
            <a:r>
              <a:rPr lang="en-GB" sz="1800" i="1" dirty="0" err="1" smtClean="0">
                <a:solidFill>
                  <a:srgbClr val="FFFF00"/>
                </a:solidFill>
                <a:latin typeface="Arial" charset="0"/>
              </a:rPr>
              <a:t>Carfilzomib-len-dex</a:t>
            </a:r>
            <a:r>
              <a:rPr lang="en-GB" sz="1800" i="1" dirty="0" smtClean="0">
                <a:solidFill>
                  <a:srgbClr val="FFFF00"/>
                </a:solidFill>
                <a:latin typeface="Arial" charset="0"/>
              </a:rPr>
              <a:t>, Pomalidomide</a:t>
            </a:r>
            <a:r>
              <a:rPr lang="en-GB" sz="2000" i="1" baseline="30000" dirty="0" smtClean="0">
                <a:solidFill>
                  <a:srgbClr val="FFFF00"/>
                </a:solidFill>
                <a:latin typeface="Arial" charset="0"/>
              </a:rPr>
              <a:t>7,8</a:t>
            </a:r>
            <a:r>
              <a:rPr lang="en-GB" sz="1800" i="1" dirty="0" smtClean="0">
                <a:solidFill>
                  <a:srgbClr val="FFFF00"/>
                </a:solidFill>
              </a:rPr>
              <a:t> &amp; Panobinostat</a:t>
            </a:r>
            <a:r>
              <a:rPr lang="en-GB" sz="1800" i="1" baseline="30000" dirty="0" smtClean="0">
                <a:solidFill>
                  <a:srgbClr val="FFFF00"/>
                </a:solidFill>
              </a:rPr>
              <a:t>9</a:t>
            </a:r>
            <a:r>
              <a:rPr lang="en-GB" sz="1800" i="1" dirty="0" smtClean="0">
                <a:solidFill>
                  <a:srgbClr val="FFFF00"/>
                </a:solidFill>
              </a:rPr>
              <a:t> </a:t>
            </a:r>
            <a:r>
              <a:rPr lang="en-GB" sz="1800" i="1" dirty="0" smtClean="0"/>
              <a:t>FDA-approved</a:t>
            </a:r>
          </a:p>
          <a:p>
            <a:pPr>
              <a:buClr>
                <a:srgbClr val="00FFFF"/>
              </a:buClr>
              <a:buFont typeface="Wingdings" charset="0"/>
              <a:buChar char="Ø"/>
            </a:pPr>
            <a:r>
              <a:rPr lang="en-GB" sz="1800" i="1" dirty="0" smtClean="0"/>
              <a:t>  </a:t>
            </a:r>
            <a:r>
              <a:rPr lang="en-GB" sz="1800" i="1" dirty="0" err="1" smtClean="0">
                <a:solidFill>
                  <a:srgbClr val="FFFF00"/>
                </a:solidFill>
              </a:rPr>
              <a:t>Pomalidomide</a:t>
            </a:r>
            <a:r>
              <a:rPr lang="en-GB" sz="1800" i="1" dirty="0">
                <a:solidFill>
                  <a:srgbClr val="FFFF00"/>
                </a:solidFill>
              </a:rPr>
              <a:t> &amp; </a:t>
            </a:r>
            <a:r>
              <a:rPr lang="en-GB" sz="1800" i="1" dirty="0" err="1" smtClean="0">
                <a:solidFill>
                  <a:srgbClr val="FFFF00"/>
                </a:solidFill>
              </a:rPr>
              <a:t>Panobinostat</a:t>
            </a:r>
            <a:r>
              <a:rPr lang="en-GB" sz="1800" i="1" dirty="0" smtClean="0">
                <a:solidFill>
                  <a:srgbClr val="FFFF00"/>
                </a:solidFill>
              </a:rPr>
              <a:t> &amp; KRd</a:t>
            </a:r>
            <a:r>
              <a:rPr lang="en-GB" sz="1800" i="1" baseline="30000" dirty="0" smtClean="0">
                <a:solidFill>
                  <a:srgbClr val="FFFF00"/>
                </a:solidFill>
              </a:rPr>
              <a:t>9</a:t>
            </a:r>
            <a:r>
              <a:rPr lang="en-GB" sz="1800" i="1" dirty="0" smtClean="0">
                <a:solidFill>
                  <a:srgbClr val="FFFF00"/>
                </a:solidFill>
              </a:rPr>
              <a:t> </a:t>
            </a:r>
            <a:r>
              <a:rPr lang="en-GB" sz="1800" i="1" dirty="0" smtClean="0"/>
              <a:t>EMA-approved</a:t>
            </a:r>
            <a:r>
              <a:rPr lang="en-GB" sz="1800" dirty="0"/>
              <a:t>	</a:t>
            </a:r>
          </a:p>
        </p:txBody>
      </p:sp>
    </p:spTree>
    <p:extLst>
      <p:ext uri="{BB962C8B-B14F-4D97-AF65-F5344CB8AC3E}">
        <p14:creationId xmlns:p14="http://schemas.microsoft.com/office/powerpoint/2010/main" val="196636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47 CuadroTexto"/>
          <p:cNvSpPr txBox="1">
            <a:spLocks noChangeArrowheads="1"/>
          </p:cNvSpPr>
          <p:nvPr/>
        </p:nvSpPr>
        <p:spPr bwMode="auto">
          <a:xfrm>
            <a:off x="191176" y="457383"/>
            <a:ext cx="9904809" cy="99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lnSpc>
                <a:spcPct val="85000"/>
              </a:lnSpc>
              <a:spcBef>
                <a:spcPct val="0"/>
              </a:spcBef>
            </a:pPr>
            <a:r>
              <a:rPr lang="en-US" sz="3400" dirty="0" err="1">
                <a:solidFill>
                  <a:srgbClr val="F09828"/>
                </a:solidFill>
              </a:rPr>
              <a:t>Bortezomib</a:t>
            </a:r>
            <a:r>
              <a:rPr lang="en-US" sz="3400" dirty="0">
                <a:solidFill>
                  <a:srgbClr val="F09828"/>
                </a:solidFill>
              </a:rPr>
              <a:t>/Thalidomide-</a:t>
            </a:r>
            <a:r>
              <a:rPr lang="en-US" sz="3400" dirty="0" err="1">
                <a:solidFill>
                  <a:srgbClr val="F09828"/>
                </a:solidFill>
              </a:rPr>
              <a:t>Lenalidomide</a:t>
            </a:r>
            <a:r>
              <a:rPr lang="en-US" sz="3400" dirty="0">
                <a:solidFill>
                  <a:srgbClr val="F09828"/>
                </a:solidFill>
              </a:rPr>
              <a:t>: Background</a:t>
            </a:r>
            <a:endParaRPr lang="en-US" sz="3400" i="1" dirty="0">
              <a:solidFill>
                <a:srgbClr val="F09828"/>
              </a:solidFill>
            </a:endParaRPr>
          </a:p>
        </p:txBody>
      </p:sp>
      <p:sp>
        <p:nvSpPr>
          <p:cNvPr id="27651" name="Rectangle 2051"/>
          <p:cNvSpPr txBox="1">
            <a:spLocks noChangeArrowheads="1"/>
          </p:cNvSpPr>
          <p:nvPr/>
        </p:nvSpPr>
        <p:spPr bwMode="auto">
          <a:xfrm>
            <a:off x="410766" y="2127250"/>
            <a:ext cx="9647634" cy="314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lstStyle>
            <a:lvl1pPr marL="584200" indent="-584200">
              <a:defRPr sz="3200" b="1">
                <a:solidFill>
                  <a:schemeClr val="tx1"/>
                </a:solidFill>
                <a:latin typeface="Arial" charset="0"/>
                <a:ea typeface="ＭＳ Ｐゴシック" charset="0"/>
              </a:defRPr>
            </a:lvl1pPr>
            <a:lvl2pPr marL="1060450">
              <a:defRPr sz="2800" b="1">
                <a:solidFill>
                  <a:schemeClr val="tx1"/>
                </a:solidFill>
                <a:latin typeface="Arial" charset="0"/>
                <a:ea typeface="ＭＳ Ｐゴシック" charset="0"/>
              </a:defRPr>
            </a:lvl2pPr>
            <a:lvl3pPr marL="1479550">
              <a:defRPr sz="2400" b="1">
                <a:solidFill>
                  <a:schemeClr val="tx1"/>
                </a:solidFill>
                <a:latin typeface="Arial" charset="0"/>
                <a:ea typeface="ＭＳ Ｐゴシック" charset="0"/>
              </a:defRPr>
            </a:lvl3pPr>
            <a:lvl4pPr marL="1898650">
              <a:defRPr sz="2000" b="1">
                <a:solidFill>
                  <a:schemeClr val="tx1"/>
                </a:solidFill>
                <a:latin typeface="Arial" charset="0"/>
                <a:ea typeface="ＭＳ Ｐゴシック" charset="0"/>
              </a:defRPr>
            </a:lvl4pPr>
            <a:lvl5pPr marL="2317750">
              <a:defRPr sz="2000" b="1">
                <a:solidFill>
                  <a:schemeClr val="tx1"/>
                </a:solidFill>
                <a:latin typeface="Arial" charset="0"/>
                <a:ea typeface="ＭＳ Ｐゴシック" charset="0"/>
              </a:defRPr>
            </a:lvl5pPr>
            <a:lvl6pPr marL="2774950" eaLnBrk="0" hangingPunct="0">
              <a:buClr>
                <a:schemeClr val="tx2"/>
              </a:buClr>
              <a:defRPr sz="2000" b="1">
                <a:solidFill>
                  <a:schemeClr val="tx1"/>
                </a:solidFill>
                <a:latin typeface="Arial" charset="0"/>
                <a:ea typeface="ＭＳ Ｐゴシック" charset="0"/>
              </a:defRPr>
            </a:lvl6pPr>
            <a:lvl7pPr marL="3232150" eaLnBrk="0" hangingPunct="0">
              <a:buClr>
                <a:schemeClr val="tx2"/>
              </a:buClr>
              <a:defRPr sz="2000" b="1">
                <a:solidFill>
                  <a:schemeClr val="tx1"/>
                </a:solidFill>
                <a:latin typeface="Arial" charset="0"/>
                <a:ea typeface="ＭＳ Ｐゴシック" charset="0"/>
              </a:defRPr>
            </a:lvl7pPr>
            <a:lvl8pPr marL="3689350" eaLnBrk="0" hangingPunct="0">
              <a:buClr>
                <a:schemeClr val="tx2"/>
              </a:buClr>
              <a:defRPr sz="2000" b="1">
                <a:solidFill>
                  <a:schemeClr val="tx1"/>
                </a:solidFill>
                <a:latin typeface="Arial" charset="0"/>
                <a:ea typeface="ＭＳ Ｐゴシック" charset="0"/>
              </a:defRPr>
            </a:lvl8pPr>
            <a:lvl9pPr marL="4146550" eaLnBrk="0" hangingPunct="0">
              <a:buClr>
                <a:schemeClr val="tx2"/>
              </a:buClr>
              <a:defRPr sz="2000" b="1">
                <a:solidFill>
                  <a:schemeClr val="tx1"/>
                </a:solidFill>
                <a:latin typeface="Arial" charset="0"/>
                <a:ea typeface="ＭＳ Ｐゴシック" charset="0"/>
              </a:defRPr>
            </a:lvl9pPr>
          </a:lstStyle>
          <a:p>
            <a:pPr eaLnBrk="1" hangingPunct="1">
              <a:spcBef>
                <a:spcPct val="50000"/>
              </a:spcBef>
              <a:buClr>
                <a:srgbClr val="F09828"/>
              </a:buClr>
              <a:buSzPct val="165000"/>
              <a:buFontTx/>
              <a:buChar char="•"/>
            </a:pPr>
            <a:r>
              <a:rPr lang="en-GB" sz="2000" dirty="0">
                <a:solidFill>
                  <a:srgbClr val="FFFFFF"/>
                </a:solidFill>
                <a:cs typeface="Arial" charset="0"/>
              </a:rPr>
              <a:t>In spite of this significant </a:t>
            </a:r>
            <a:r>
              <a:rPr lang="en-GB" sz="2000" dirty="0" smtClean="0">
                <a:solidFill>
                  <a:srgbClr val="FFFFFF"/>
                </a:solidFill>
                <a:cs typeface="Arial" charset="0"/>
              </a:rPr>
              <a:t>benefit…</a:t>
            </a:r>
            <a:endParaRPr lang="en-GB" sz="2000" dirty="0">
              <a:solidFill>
                <a:srgbClr val="FFFFFF"/>
              </a:solidFill>
              <a:cs typeface="Arial" charset="0"/>
            </a:endParaRPr>
          </a:p>
          <a:p>
            <a:pPr eaLnBrk="1" hangingPunct="1">
              <a:spcBef>
                <a:spcPct val="50000"/>
              </a:spcBef>
              <a:buClr>
                <a:srgbClr val="F09828"/>
              </a:buClr>
              <a:buSzPct val="165000"/>
              <a:buFontTx/>
              <a:buChar char="•"/>
            </a:pPr>
            <a:r>
              <a:rPr lang="en-GB" sz="2000" dirty="0">
                <a:solidFill>
                  <a:srgbClr val="FFFFFF"/>
                </a:solidFill>
                <a:cs typeface="Arial" charset="0"/>
              </a:rPr>
              <a:t>Resistance to </a:t>
            </a:r>
            <a:r>
              <a:rPr lang="en-GB" sz="2000" dirty="0" err="1">
                <a:solidFill>
                  <a:srgbClr val="FFFFFF"/>
                </a:solidFill>
                <a:cs typeface="Arial" charset="0"/>
              </a:rPr>
              <a:t>bortezomib</a:t>
            </a:r>
            <a:r>
              <a:rPr lang="en-GB" sz="2000" dirty="0">
                <a:solidFill>
                  <a:srgbClr val="FFFFFF"/>
                </a:solidFill>
                <a:cs typeface="Arial" charset="0"/>
              </a:rPr>
              <a:t>-based therapy and </a:t>
            </a:r>
            <a:r>
              <a:rPr lang="en-GB" sz="2000" dirty="0" err="1">
                <a:solidFill>
                  <a:srgbClr val="FFFFFF"/>
                </a:solidFill>
                <a:cs typeface="Arial" charset="0"/>
              </a:rPr>
              <a:t>l</a:t>
            </a:r>
            <a:r>
              <a:rPr lang="en-GB" sz="2000" dirty="0" err="1" smtClean="0">
                <a:solidFill>
                  <a:srgbClr val="FFFFFF"/>
                </a:solidFill>
                <a:cs typeface="Arial" charset="0"/>
              </a:rPr>
              <a:t>enalidomide</a:t>
            </a:r>
            <a:r>
              <a:rPr lang="en-GB" sz="2000" dirty="0" smtClean="0">
                <a:solidFill>
                  <a:srgbClr val="FFFFFF"/>
                </a:solidFill>
                <a:cs typeface="Arial" charset="0"/>
              </a:rPr>
              <a:t> </a:t>
            </a:r>
            <a:r>
              <a:rPr lang="en-GB" sz="2000" dirty="0">
                <a:solidFill>
                  <a:srgbClr val="FFFFFF"/>
                </a:solidFill>
                <a:cs typeface="Arial" charset="0"/>
              </a:rPr>
              <a:t>can emerge over time</a:t>
            </a:r>
          </a:p>
          <a:p>
            <a:pPr eaLnBrk="1" hangingPunct="1">
              <a:spcBef>
                <a:spcPct val="50000"/>
              </a:spcBef>
              <a:buClr>
                <a:srgbClr val="F09828"/>
              </a:buClr>
              <a:buSzPct val="165000"/>
              <a:buFontTx/>
              <a:buChar char="•"/>
            </a:pPr>
            <a:r>
              <a:rPr lang="en-GB" sz="2000" dirty="0">
                <a:solidFill>
                  <a:srgbClr val="FFFFFF"/>
                </a:solidFill>
                <a:cs typeface="Arial" charset="0"/>
              </a:rPr>
              <a:t>Some toxicities can limit its use and its potential </a:t>
            </a:r>
            <a:r>
              <a:rPr lang="en-GB" sz="2000" dirty="0" smtClean="0">
                <a:solidFill>
                  <a:srgbClr val="FFFFFF"/>
                </a:solidFill>
                <a:cs typeface="Arial" charset="0"/>
              </a:rPr>
              <a:t>effectiveness</a:t>
            </a:r>
            <a:endParaRPr lang="en-GB" sz="2000" dirty="0">
              <a:solidFill>
                <a:srgbClr val="FFFFFF"/>
              </a:solidFill>
              <a:cs typeface="Arial" charset="0"/>
            </a:endParaRPr>
          </a:p>
          <a:p>
            <a:pPr eaLnBrk="1" hangingPunct="1">
              <a:spcBef>
                <a:spcPct val="50000"/>
              </a:spcBef>
              <a:buClr>
                <a:srgbClr val="F09828"/>
              </a:buClr>
              <a:buSzPct val="165000"/>
              <a:buFontTx/>
              <a:buChar char="•"/>
            </a:pPr>
            <a:r>
              <a:rPr lang="en-GB" sz="2000" dirty="0">
                <a:solidFill>
                  <a:srgbClr val="FFFF00"/>
                </a:solidFill>
                <a:cs typeface="Arial" charset="0"/>
              </a:rPr>
              <a:t>We would need novel </a:t>
            </a:r>
            <a:r>
              <a:rPr lang="en-GB" sz="2000" dirty="0" smtClean="0">
                <a:solidFill>
                  <a:srgbClr val="FFFF00"/>
                </a:solidFill>
                <a:cs typeface="Arial" charset="0"/>
              </a:rPr>
              <a:t>proteasome inhibitors and </a:t>
            </a:r>
            <a:r>
              <a:rPr lang="en-GB" sz="2000" dirty="0">
                <a:solidFill>
                  <a:srgbClr val="FFFF00"/>
                </a:solidFill>
                <a:cs typeface="Arial" charset="0"/>
              </a:rPr>
              <a:t>novel </a:t>
            </a:r>
            <a:r>
              <a:rPr lang="en-GB" sz="2000" dirty="0" err="1" smtClean="0">
                <a:solidFill>
                  <a:srgbClr val="FFFF00"/>
                </a:solidFill>
                <a:cs typeface="Arial" charset="0"/>
              </a:rPr>
              <a:t>IMiDs</a:t>
            </a:r>
            <a:endParaRPr lang="en-GB" sz="2000" dirty="0">
              <a:solidFill>
                <a:srgbClr val="FFFFFF"/>
              </a:solidFill>
              <a:cs typeface="Arial" charset="0"/>
            </a:endParaRPr>
          </a:p>
        </p:txBody>
      </p:sp>
    </p:spTree>
    <p:extLst>
      <p:ext uri="{BB962C8B-B14F-4D97-AF65-F5344CB8AC3E}">
        <p14:creationId xmlns:p14="http://schemas.microsoft.com/office/powerpoint/2010/main" val="124174833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47 CuadroTexto"/>
          <p:cNvSpPr txBox="1">
            <a:spLocks noChangeArrowheads="1"/>
          </p:cNvSpPr>
          <p:nvPr/>
        </p:nvSpPr>
        <p:spPr bwMode="auto">
          <a:xfrm>
            <a:off x="269677" y="487363"/>
            <a:ext cx="972085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spcBef>
                <a:spcPct val="0"/>
              </a:spcBef>
            </a:pPr>
            <a:r>
              <a:rPr lang="en-US" sz="3600" dirty="0">
                <a:solidFill>
                  <a:srgbClr val="F09828"/>
                </a:solidFill>
              </a:rPr>
              <a:t>Proteasome Inhibitors: </a:t>
            </a:r>
            <a:r>
              <a:rPr lang="en-US" sz="3600" dirty="0" err="1">
                <a:solidFill>
                  <a:srgbClr val="F09828"/>
                </a:solidFill>
              </a:rPr>
              <a:t>MoA</a:t>
            </a:r>
            <a:endParaRPr lang="en-US" sz="3600" dirty="0">
              <a:solidFill>
                <a:srgbClr val="F09828"/>
              </a:solidFill>
            </a:endParaRPr>
          </a:p>
        </p:txBody>
      </p:sp>
      <p:sp>
        <p:nvSpPr>
          <p:cNvPr id="29699" name="Text Box 556"/>
          <p:cNvSpPr txBox="1">
            <a:spLocks noChangeArrowheads="1"/>
          </p:cNvSpPr>
          <p:nvPr/>
        </p:nvSpPr>
        <p:spPr bwMode="auto">
          <a:xfrm>
            <a:off x="246579" y="1268519"/>
            <a:ext cx="3870127" cy="369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spcAft>
                <a:spcPct val="30000"/>
              </a:spcAft>
            </a:pPr>
            <a:r>
              <a:rPr lang="en-US" sz="1800">
                <a:solidFill>
                  <a:srgbClr val="FFFF00"/>
                </a:solidFill>
                <a:latin typeface="Symbol" charset="0"/>
                <a:ea typeface="Osaka" charset="0"/>
                <a:cs typeface="Osaka" charset="0"/>
              </a:rPr>
              <a:t>b</a:t>
            </a:r>
            <a:r>
              <a:rPr lang="en-US" sz="1800">
                <a:solidFill>
                  <a:srgbClr val="FFFF00"/>
                </a:solidFill>
                <a:ea typeface="Osaka" charset="0"/>
                <a:cs typeface="Osaka" charset="0"/>
              </a:rPr>
              <a:t>-subunit ring of the proteasome</a:t>
            </a:r>
          </a:p>
        </p:txBody>
      </p:sp>
      <p:graphicFrame>
        <p:nvGraphicFramePr>
          <p:cNvPr id="2531913" name="Group 585"/>
          <p:cNvGraphicFramePr>
            <a:graphicFrameLocks noGrp="1"/>
          </p:cNvGraphicFramePr>
          <p:nvPr>
            <p:extLst>
              <p:ext uri="{D42A27DB-BD31-4B8C-83A1-F6EECF244321}">
                <p14:modId xmlns:p14="http://schemas.microsoft.com/office/powerpoint/2010/main" val="1915987740"/>
              </p:ext>
            </p:extLst>
          </p:nvPr>
        </p:nvGraphicFramePr>
        <p:xfrm>
          <a:off x="400056" y="4167188"/>
          <a:ext cx="9433322" cy="1524000"/>
        </p:xfrm>
        <a:graphic>
          <a:graphicData uri="http://schemas.openxmlformats.org/drawingml/2006/table">
            <a:tbl>
              <a:tblPr/>
              <a:tblGrid>
                <a:gridCol w="2377009"/>
                <a:gridCol w="1603892"/>
                <a:gridCol w="1729197"/>
                <a:gridCol w="810341"/>
                <a:gridCol w="1663946"/>
                <a:gridCol w="1248937"/>
              </a:tblGrid>
              <a:tr h="304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a:noFill/>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Type</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Reversibility</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PO/IV</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Dosing</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Phase</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err="1">
                          <a:ln>
                            <a:noFill/>
                          </a:ln>
                          <a:solidFill>
                            <a:srgbClr val="FFFF00"/>
                          </a:solidFill>
                          <a:effectLst/>
                          <a:latin typeface="Arial" charset="0"/>
                        </a:rPr>
                        <a:t>Bortezomib</a:t>
                      </a:r>
                      <a:endParaRPr kumimoji="0" lang="en-US" sz="1400" b="1" i="0" u="none" strike="noStrike" cap="none" normalizeH="0" baseline="0" dirty="0">
                        <a:ln>
                          <a:noFill/>
                        </a:ln>
                        <a:solidFill>
                          <a:srgbClr val="FFFF00"/>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Boronic</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Reversible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IV</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1, 4, 8, 11</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Approved</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err="1">
                          <a:ln>
                            <a:noFill/>
                          </a:ln>
                          <a:solidFill>
                            <a:srgbClr val="FFFF00"/>
                          </a:solidFill>
                          <a:effectLst/>
                          <a:latin typeface="Arial" charset="0"/>
                        </a:rPr>
                        <a:t>Carfilzomib</a:t>
                      </a:r>
                      <a:endParaRPr kumimoji="0" lang="en-US" sz="1400" b="1" i="0" u="none" strike="noStrike" cap="none" normalizeH="0" baseline="0" dirty="0">
                        <a:ln>
                          <a:noFill/>
                        </a:ln>
                        <a:solidFill>
                          <a:srgbClr val="FFFF00"/>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Epoxi-ketone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Irreversible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IV</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1-2, 8-9, 15-16</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III</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err="1" smtClean="0">
                          <a:ln>
                            <a:noFill/>
                          </a:ln>
                          <a:solidFill>
                            <a:srgbClr val="FFFF00"/>
                          </a:solidFill>
                          <a:effectLst/>
                          <a:latin typeface="Arial" charset="0"/>
                        </a:rPr>
                        <a:t>Ixazomib</a:t>
                      </a:r>
                      <a:r>
                        <a:rPr kumimoji="0" lang="en-US" sz="1400" b="1" i="0" u="none" strike="noStrike" cap="none" normalizeH="0" baseline="0" dirty="0" smtClean="0">
                          <a:ln>
                            <a:noFill/>
                          </a:ln>
                          <a:solidFill>
                            <a:srgbClr val="FFFF00"/>
                          </a:solidFill>
                          <a:effectLst/>
                          <a:latin typeface="Arial" charset="0"/>
                        </a:rPr>
                        <a:t> </a:t>
                      </a:r>
                      <a:r>
                        <a:rPr kumimoji="0" lang="en-US" sz="1100" b="1" i="0" u="none" strike="noStrike" cap="none" normalizeH="0" baseline="0" dirty="0" smtClean="0">
                          <a:ln>
                            <a:noFill/>
                          </a:ln>
                          <a:solidFill>
                            <a:schemeClr val="tx1"/>
                          </a:solidFill>
                          <a:effectLst/>
                          <a:latin typeface="Arial" charset="0"/>
                        </a:rPr>
                        <a:t>(MLN-9708)</a:t>
                      </a:r>
                      <a:endParaRPr kumimoji="0" lang="en-US" sz="11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Boronic</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Reversible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FFFF"/>
                          </a:solidFill>
                          <a:effectLst/>
                          <a:latin typeface="Arial" charset="0"/>
                        </a:rPr>
                        <a:t>PO</a:t>
                      </a:r>
                      <a:endParaRPr kumimoji="0" lang="en-US" sz="1200" b="1" i="0" u="none" strike="noStrike" cap="none" normalizeH="0" baseline="0" dirty="0">
                        <a:ln>
                          <a:noFill/>
                        </a:ln>
                        <a:solidFill>
                          <a:srgbClr val="00FFFF"/>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1, 4, 8, 11</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III</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cap="none" normalizeH="0" baseline="0" dirty="0" err="1" smtClean="0">
                          <a:ln>
                            <a:noFill/>
                          </a:ln>
                          <a:solidFill>
                            <a:srgbClr val="FFFF00"/>
                          </a:solidFill>
                          <a:effectLst/>
                          <a:latin typeface="Arial" charset="0"/>
                        </a:rPr>
                        <a:t>Oprozomib</a:t>
                      </a:r>
                      <a:r>
                        <a:rPr kumimoji="0" lang="en-US" sz="1400" b="1" i="0" u="none" strike="noStrike" cap="none" normalizeH="0" baseline="0" dirty="0" smtClean="0">
                          <a:ln>
                            <a:noFill/>
                          </a:ln>
                          <a:solidFill>
                            <a:srgbClr val="FFFF00"/>
                          </a:solidFill>
                          <a:effectLst/>
                          <a:latin typeface="Arial" charset="0"/>
                        </a:rPr>
                        <a:t> </a:t>
                      </a:r>
                      <a:r>
                        <a:rPr kumimoji="0" lang="en-US" sz="1100" b="1" i="0" u="none" strike="noStrike" kern="1200" cap="none" spc="0" normalizeH="0" baseline="0" noProof="0" dirty="0" smtClean="0">
                          <a:ln>
                            <a:noFill/>
                          </a:ln>
                          <a:solidFill>
                            <a:schemeClr val="tx1"/>
                          </a:solidFill>
                          <a:effectLst/>
                          <a:uLnTx/>
                          <a:uFillTx/>
                          <a:latin typeface="Arial" charset="0"/>
                          <a:ea typeface="+mn-ea"/>
                          <a:cs typeface="+mn-cs"/>
                        </a:rPr>
                        <a:t>(PR-047)</a:t>
                      </a: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Epoxi-ketone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Irreversible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FFFF"/>
                          </a:solidFill>
                          <a:effectLst/>
                          <a:latin typeface="Arial" charset="0"/>
                        </a:rPr>
                        <a:t>PO</a:t>
                      </a:r>
                      <a:endParaRPr kumimoji="0" lang="en-US" sz="1200" b="1" i="0" u="none" strike="noStrike" cap="none" normalizeH="0" baseline="0" dirty="0">
                        <a:ln>
                          <a:noFill/>
                        </a:ln>
                        <a:solidFill>
                          <a:srgbClr val="00FFFF"/>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BID</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740" name="Text Box 556"/>
          <p:cNvSpPr txBox="1">
            <a:spLocks noChangeArrowheads="1"/>
          </p:cNvSpPr>
          <p:nvPr/>
        </p:nvSpPr>
        <p:spPr bwMode="auto">
          <a:xfrm>
            <a:off x="246579" y="2636838"/>
            <a:ext cx="413980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spcAft>
                <a:spcPct val="30000"/>
              </a:spcAft>
            </a:pPr>
            <a:r>
              <a:rPr lang="en-US" sz="1600" dirty="0">
                <a:solidFill>
                  <a:srgbClr val="FF9900"/>
                </a:solidFill>
                <a:ea typeface="Osaka" charset="0"/>
                <a:cs typeface="Osaka" charset="0"/>
              </a:rPr>
              <a:t>Three distinct N-terminal threonine protease active sites</a:t>
            </a:r>
          </a:p>
        </p:txBody>
      </p:sp>
      <p:sp>
        <p:nvSpPr>
          <p:cNvPr id="29741" name="Rectángulo 123"/>
          <p:cNvSpPr>
            <a:spLocks noChangeArrowheads="1"/>
          </p:cNvSpPr>
          <p:nvPr/>
        </p:nvSpPr>
        <p:spPr bwMode="auto">
          <a:xfrm>
            <a:off x="246563" y="1989138"/>
            <a:ext cx="226992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p>
            <a:pPr eaLnBrk="1" hangingPunct="1">
              <a:spcBef>
                <a:spcPct val="0"/>
              </a:spcBef>
              <a:spcAft>
                <a:spcPct val="30000"/>
              </a:spcAft>
            </a:pPr>
            <a:r>
              <a:rPr lang="en-US" sz="1800" b="1">
                <a:solidFill>
                  <a:srgbClr val="FFFFFF"/>
                </a:solidFill>
                <a:ea typeface="Osaka" charset="0"/>
                <a:cs typeface="Osaka" charset="0"/>
              </a:rPr>
              <a:t>Catalytic site</a:t>
            </a:r>
          </a:p>
        </p:txBody>
      </p:sp>
      <p:grpSp>
        <p:nvGrpSpPr>
          <p:cNvPr id="29742" name="Agrupar 7"/>
          <p:cNvGrpSpPr>
            <a:grpSpLocks/>
          </p:cNvGrpSpPr>
          <p:nvPr/>
        </p:nvGrpSpPr>
        <p:grpSpPr bwMode="auto">
          <a:xfrm>
            <a:off x="4275534" y="1052726"/>
            <a:ext cx="5879306" cy="2719387"/>
            <a:chOff x="3457253" y="1066800"/>
            <a:chExt cx="6450181" cy="2921352"/>
          </a:xfrm>
        </p:grpSpPr>
        <p:sp>
          <p:nvSpPr>
            <p:cNvPr id="95" name="Elipse 94"/>
            <p:cNvSpPr/>
            <p:nvPr/>
          </p:nvSpPr>
          <p:spPr bwMode="auto">
            <a:xfrm>
              <a:off x="6057900" y="2971800"/>
              <a:ext cx="685800" cy="685800"/>
            </a:xfrm>
            <a:prstGeom prst="ellipse">
              <a:avLst/>
            </a:prstGeom>
            <a:gradFill flip="none" rotWithShape="1">
              <a:gsLst>
                <a:gs pos="0">
                  <a:srgbClr val="0000FF"/>
                </a:gs>
                <a:gs pos="100000">
                  <a:srgbClr val="0000A1"/>
                </a:gs>
              </a:gsLst>
              <a:path path="circle">
                <a:fillToRect l="100000" t="100000"/>
              </a:path>
              <a:tileRect r="-100000" b="-100000"/>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94" name="Elipse 93"/>
            <p:cNvSpPr/>
            <p:nvPr/>
          </p:nvSpPr>
          <p:spPr bwMode="auto">
            <a:xfrm>
              <a:off x="7083729" y="1690055"/>
              <a:ext cx="685800" cy="685800"/>
            </a:xfrm>
            <a:prstGeom prst="ellipse">
              <a:avLst/>
            </a:prstGeom>
            <a:gradFill flip="none" rotWithShape="1">
              <a:gsLst>
                <a:gs pos="0">
                  <a:srgbClr val="0000FF"/>
                </a:gs>
                <a:gs pos="100000">
                  <a:srgbClr val="0000A1"/>
                </a:gs>
              </a:gsLst>
              <a:path path="circle">
                <a:fillToRect l="100000" t="100000"/>
              </a:path>
              <a:tileRect r="-100000" b="-100000"/>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50" name="Text Box 550"/>
            <p:cNvSpPr txBox="1">
              <a:spLocks noChangeArrowheads="1"/>
            </p:cNvSpPr>
            <p:nvPr/>
          </p:nvSpPr>
          <p:spPr bwMode="auto">
            <a:xfrm>
              <a:off x="6116375" y="1066800"/>
              <a:ext cx="1608362" cy="33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a:solidFill>
                    <a:srgbClr val="FF9900"/>
                  </a:solidFill>
                  <a:ea typeface="Osaka" charset="0"/>
                  <a:cs typeface="Osaka" charset="0"/>
                </a:rPr>
                <a:t>Caspase-L</a:t>
              </a:r>
            </a:p>
          </p:txBody>
        </p:sp>
        <p:sp>
          <p:nvSpPr>
            <p:cNvPr id="76" name="Elipse 75"/>
            <p:cNvSpPr/>
            <p:nvPr/>
          </p:nvSpPr>
          <p:spPr bwMode="auto">
            <a:xfrm>
              <a:off x="5794071" y="1690055"/>
              <a:ext cx="685800" cy="685800"/>
            </a:xfrm>
            <a:prstGeom prst="ellipse">
              <a:avLst/>
            </a:prstGeom>
            <a:gradFill flip="none" rotWithShape="1">
              <a:gsLst>
                <a:gs pos="2000">
                  <a:srgbClr val="1A8DFF"/>
                </a:gs>
                <a:gs pos="100000">
                  <a:srgbClr val="0000FF"/>
                </a:gs>
              </a:gsLst>
              <a:path path="circle">
                <a:fillToRect l="50000" t="50000" r="50000" b="50000"/>
              </a:path>
              <a:tileRect/>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54" name="Text Box 536"/>
            <p:cNvSpPr txBox="1">
              <a:spLocks noChangeArrowheads="1"/>
            </p:cNvSpPr>
            <p:nvPr/>
          </p:nvSpPr>
          <p:spPr bwMode="auto">
            <a:xfrm>
              <a:off x="5898819" y="1856110"/>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7</a:t>
              </a:r>
            </a:p>
          </p:txBody>
        </p:sp>
        <p:sp>
          <p:nvSpPr>
            <p:cNvPr id="79" name="Elipse 78"/>
            <p:cNvSpPr/>
            <p:nvPr/>
          </p:nvSpPr>
          <p:spPr bwMode="auto">
            <a:xfrm>
              <a:off x="6438900" y="1447800"/>
              <a:ext cx="685800" cy="685800"/>
            </a:xfrm>
            <a:prstGeom prst="ellipse">
              <a:avLst/>
            </a:prstGeom>
            <a:gradFill flip="none" rotWithShape="1">
              <a:gsLst>
                <a:gs pos="0">
                  <a:srgbClr val="0000FF"/>
                </a:gs>
                <a:gs pos="100000">
                  <a:srgbClr val="0000A1"/>
                </a:gs>
              </a:gsLst>
              <a:path path="circle">
                <a:fillToRect l="100000" t="100000"/>
              </a:path>
              <a:tileRect r="-100000" b="-100000"/>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58" name="Text Box 536"/>
            <p:cNvSpPr txBox="1">
              <a:spLocks noChangeArrowheads="1"/>
            </p:cNvSpPr>
            <p:nvPr/>
          </p:nvSpPr>
          <p:spPr bwMode="auto">
            <a:xfrm>
              <a:off x="6543779" y="1613855"/>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1</a:t>
              </a:r>
            </a:p>
          </p:txBody>
        </p:sp>
        <p:sp>
          <p:nvSpPr>
            <p:cNvPr id="29759" name="Text Box 536"/>
            <p:cNvSpPr txBox="1">
              <a:spLocks noChangeArrowheads="1"/>
            </p:cNvSpPr>
            <p:nvPr/>
          </p:nvSpPr>
          <p:spPr bwMode="auto">
            <a:xfrm>
              <a:off x="7200083" y="1869764"/>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2</a:t>
              </a:r>
            </a:p>
          </p:txBody>
        </p:sp>
        <p:sp>
          <p:nvSpPr>
            <p:cNvPr id="83" name="Elipse 82"/>
            <p:cNvSpPr/>
            <p:nvPr/>
          </p:nvSpPr>
          <p:spPr bwMode="auto">
            <a:xfrm>
              <a:off x="5676900" y="2389510"/>
              <a:ext cx="685800" cy="685800"/>
            </a:xfrm>
            <a:prstGeom prst="ellipse">
              <a:avLst/>
            </a:prstGeom>
            <a:gradFill flip="none" rotWithShape="1">
              <a:gsLst>
                <a:gs pos="2000">
                  <a:srgbClr val="1A8DFF"/>
                </a:gs>
                <a:gs pos="100000">
                  <a:srgbClr val="0000FF"/>
                </a:gs>
              </a:gsLst>
              <a:path path="circle">
                <a:fillToRect l="50000" t="50000" r="50000" b="50000"/>
              </a:path>
              <a:tileRect/>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63" name="Text Box 536"/>
            <p:cNvSpPr txBox="1">
              <a:spLocks noChangeArrowheads="1"/>
            </p:cNvSpPr>
            <p:nvPr/>
          </p:nvSpPr>
          <p:spPr bwMode="auto">
            <a:xfrm>
              <a:off x="5781648" y="2555565"/>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6</a:t>
              </a:r>
            </a:p>
          </p:txBody>
        </p:sp>
        <p:sp>
          <p:nvSpPr>
            <p:cNvPr id="29764" name="Text Box 536"/>
            <p:cNvSpPr txBox="1">
              <a:spLocks noChangeArrowheads="1"/>
            </p:cNvSpPr>
            <p:nvPr/>
          </p:nvSpPr>
          <p:spPr bwMode="auto">
            <a:xfrm>
              <a:off x="6162653" y="3137854"/>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5</a:t>
              </a:r>
            </a:p>
          </p:txBody>
        </p:sp>
        <p:sp>
          <p:nvSpPr>
            <p:cNvPr id="87" name="Elipse 86"/>
            <p:cNvSpPr/>
            <p:nvPr/>
          </p:nvSpPr>
          <p:spPr bwMode="auto">
            <a:xfrm>
              <a:off x="6743700" y="2971800"/>
              <a:ext cx="685800" cy="685800"/>
            </a:xfrm>
            <a:prstGeom prst="ellipse">
              <a:avLst/>
            </a:prstGeom>
            <a:gradFill flip="none" rotWithShape="1">
              <a:gsLst>
                <a:gs pos="2000">
                  <a:srgbClr val="1A8DFF"/>
                </a:gs>
                <a:gs pos="100000">
                  <a:srgbClr val="0000FF"/>
                </a:gs>
              </a:gsLst>
              <a:path path="circle">
                <a:fillToRect l="50000" t="50000" r="50000" b="50000"/>
              </a:path>
              <a:tileRect/>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68" name="Text Box 536"/>
            <p:cNvSpPr txBox="1">
              <a:spLocks noChangeArrowheads="1"/>
            </p:cNvSpPr>
            <p:nvPr/>
          </p:nvSpPr>
          <p:spPr bwMode="auto">
            <a:xfrm>
              <a:off x="6848452" y="3137854"/>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4</a:t>
              </a:r>
            </a:p>
          </p:txBody>
        </p:sp>
        <p:sp>
          <p:nvSpPr>
            <p:cNvPr id="89" name="Elipse 88"/>
            <p:cNvSpPr/>
            <p:nvPr/>
          </p:nvSpPr>
          <p:spPr bwMode="auto">
            <a:xfrm>
              <a:off x="7146272" y="2397435"/>
              <a:ext cx="685800" cy="685800"/>
            </a:xfrm>
            <a:prstGeom prst="ellipse">
              <a:avLst/>
            </a:prstGeom>
            <a:gradFill flip="none" rotWithShape="1">
              <a:gsLst>
                <a:gs pos="2000">
                  <a:srgbClr val="1A8DFF"/>
                </a:gs>
                <a:gs pos="100000">
                  <a:srgbClr val="0000FF"/>
                </a:gs>
              </a:gsLst>
              <a:path path="circle">
                <a:fillToRect l="50000" t="50000" r="50000" b="50000"/>
              </a:path>
              <a:tileRect/>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72" name="Text Box 536"/>
            <p:cNvSpPr txBox="1">
              <a:spLocks noChangeArrowheads="1"/>
            </p:cNvSpPr>
            <p:nvPr/>
          </p:nvSpPr>
          <p:spPr bwMode="auto">
            <a:xfrm>
              <a:off x="7251024" y="2563490"/>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3</a:t>
              </a:r>
            </a:p>
          </p:txBody>
        </p:sp>
        <p:sp>
          <p:nvSpPr>
            <p:cNvPr id="29773" name="Text Box 550"/>
            <p:cNvSpPr txBox="1">
              <a:spLocks noChangeArrowheads="1"/>
            </p:cNvSpPr>
            <p:nvPr/>
          </p:nvSpPr>
          <p:spPr bwMode="auto">
            <a:xfrm>
              <a:off x="7294295" y="1371600"/>
              <a:ext cx="1278205" cy="33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a:solidFill>
                    <a:srgbClr val="FF9900"/>
                  </a:solidFill>
                  <a:ea typeface="Osaka" charset="0"/>
                  <a:cs typeface="Osaka" charset="0"/>
                </a:rPr>
                <a:t>Trypsin-L</a:t>
              </a:r>
            </a:p>
          </p:txBody>
        </p:sp>
        <p:sp>
          <p:nvSpPr>
            <p:cNvPr id="29774" name="Text Box 550"/>
            <p:cNvSpPr txBox="1">
              <a:spLocks noChangeArrowheads="1"/>
            </p:cNvSpPr>
            <p:nvPr/>
          </p:nvSpPr>
          <p:spPr bwMode="auto">
            <a:xfrm>
              <a:off x="5229892" y="3657600"/>
              <a:ext cx="2064792" cy="33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a:solidFill>
                    <a:srgbClr val="FF9900"/>
                  </a:solidFill>
                  <a:ea typeface="Osaka" charset="0"/>
                  <a:cs typeface="Osaka" charset="0"/>
                </a:rPr>
                <a:t>Chymotrypsin-L</a:t>
              </a:r>
            </a:p>
          </p:txBody>
        </p:sp>
        <p:grpSp>
          <p:nvGrpSpPr>
            <p:cNvPr id="29775" name="Agrupar 71"/>
            <p:cNvGrpSpPr>
              <a:grpSpLocks/>
            </p:cNvGrpSpPr>
            <p:nvPr/>
          </p:nvGrpSpPr>
          <p:grpSpPr bwMode="auto">
            <a:xfrm>
              <a:off x="3609655" y="3374302"/>
              <a:ext cx="2328553" cy="566142"/>
              <a:chOff x="3609654" y="3374300"/>
              <a:chExt cx="2328553" cy="566142"/>
            </a:xfrm>
          </p:grpSpPr>
          <p:grpSp>
            <p:nvGrpSpPr>
              <p:cNvPr id="29792" name="Agrupar 114"/>
              <p:cNvGrpSpPr>
                <a:grpSpLocks/>
              </p:cNvGrpSpPr>
              <p:nvPr/>
            </p:nvGrpSpPr>
            <p:grpSpPr bwMode="auto">
              <a:xfrm rot="20192791" flipH="1">
                <a:off x="5240297" y="3374300"/>
                <a:ext cx="697910" cy="416235"/>
                <a:chOff x="3162443" y="2468850"/>
                <a:chExt cx="865514" cy="416235"/>
              </a:xfrm>
            </p:grpSpPr>
            <p:cxnSp>
              <p:nvCxnSpPr>
                <p:cNvPr id="29794" name="Conector recto 115"/>
                <p:cNvCxnSpPr>
                  <a:cxnSpLocks noChangeShapeType="1"/>
                </p:cNvCxnSpPr>
                <p:nvPr/>
              </p:nvCxnSpPr>
              <p:spPr bwMode="auto">
                <a:xfrm flipV="1">
                  <a:off x="3189757" y="2468850"/>
                  <a:ext cx="838200" cy="30480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95" name="Conector recto 116"/>
                <p:cNvCxnSpPr>
                  <a:cxnSpLocks noChangeShapeType="1"/>
                </p:cNvCxnSpPr>
                <p:nvPr/>
              </p:nvCxnSpPr>
              <p:spPr bwMode="auto">
                <a:xfrm rot="16200000" flipH="1">
                  <a:off x="3086640" y="2733082"/>
                  <a:ext cx="227806" cy="7620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sp>
            <p:nvSpPr>
              <p:cNvPr id="29793" name="CuadroTexto 117"/>
              <p:cNvSpPr txBox="1">
                <a:spLocks noChangeArrowheads="1"/>
              </p:cNvSpPr>
              <p:nvPr/>
            </p:nvSpPr>
            <p:spPr bwMode="auto">
              <a:xfrm>
                <a:off x="3609654" y="3378478"/>
                <a:ext cx="1533846" cy="561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s-ES_tradnl" sz="1400" dirty="0" err="1">
                    <a:solidFill>
                      <a:srgbClr val="FFFFFF"/>
                    </a:solidFill>
                  </a:rPr>
                  <a:t>Carfilzomib</a:t>
                </a:r>
                <a:endParaRPr lang="es-ES_tradnl" sz="1400" dirty="0">
                  <a:solidFill>
                    <a:srgbClr val="FFFFFF"/>
                  </a:solidFill>
                </a:endParaRPr>
              </a:p>
              <a:p>
                <a:pPr eaLnBrk="1" hangingPunct="1">
                  <a:spcBef>
                    <a:spcPct val="0"/>
                  </a:spcBef>
                </a:pPr>
                <a:r>
                  <a:rPr lang="es-ES_tradnl" sz="1400" dirty="0" err="1">
                    <a:solidFill>
                      <a:srgbClr val="FFFFFF"/>
                    </a:solidFill>
                  </a:rPr>
                  <a:t>o</a:t>
                </a:r>
                <a:r>
                  <a:rPr lang="es-ES_tradnl" sz="1400" dirty="0" err="1" smtClean="0">
                    <a:solidFill>
                      <a:srgbClr val="FFFFFF"/>
                    </a:solidFill>
                  </a:rPr>
                  <a:t>prozomib</a:t>
                </a:r>
                <a:endParaRPr lang="es-ES_tradnl" sz="1400" dirty="0">
                  <a:solidFill>
                    <a:srgbClr val="FFFFFF"/>
                  </a:solidFill>
                </a:endParaRPr>
              </a:p>
            </p:txBody>
          </p:sp>
        </p:grpSp>
        <p:grpSp>
          <p:nvGrpSpPr>
            <p:cNvPr id="29776" name="Agrupar 69"/>
            <p:cNvGrpSpPr>
              <a:grpSpLocks/>
            </p:cNvGrpSpPr>
            <p:nvPr/>
          </p:nvGrpSpPr>
          <p:grpSpPr bwMode="auto">
            <a:xfrm>
              <a:off x="6661292" y="2034898"/>
              <a:ext cx="3246142" cy="1099611"/>
              <a:chOff x="6661291" y="2034701"/>
              <a:chExt cx="3246142" cy="1099611"/>
            </a:xfrm>
          </p:grpSpPr>
          <p:grpSp>
            <p:nvGrpSpPr>
              <p:cNvPr id="29784" name="Agrupar 107"/>
              <p:cNvGrpSpPr>
                <a:grpSpLocks/>
              </p:cNvGrpSpPr>
              <p:nvPr/>
            </p:nvGrpSpPr>
            <p:grpSpPr bwMode="auto">
              <a:xfrm rot="1254179">
                <a:off x="7758140" y="2034701"/>
                <a:ext cx="742975" cy="624878"/>
                <a:chOff x="3086100" y="2509063"/>
                <a:chExt cx="1054873" cy="624878"/>
              </a:xfrm>
            </p:grpSpPr>
            <p:cxnSp>
              <p:nvCxnSpPr>
                <p:cNvPr id="29790" name="Conector recto 97"/>
                <p:cNvCxnSpPr>
                  <a:cxnSpLocks noChangeShapeType="1"/>
                  <a:endCxn id="29785" idx="1"/>
                </p:cNvCxnSpPr>
                <p:nvPr/>
              </p:nvCxnSpPr>
              <p:spPr bwMode="auto">
                <a:xfrm rot="-1254179">
                  <a:off x="3266756" y="2509063"/>
                  <a:ext cx="874217" cy="62487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91" name="Conector recto 99"/>
                <p:cNvCxnSpPr>
                  <a:cxnSpLocks noChangeShapeType="1"/>
                </p:cNvCxnSpPr>
                <p:nvPr/>
              </p:nvCxnSpPr>
              <p:spPr bwMode="auto">
                <a:xfrm rot="16200000" flipH="1">
                  <a:off x="3010297" y="2591197"/>
                  <a:ext cx="227806" cy="7620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sp>
            <p:nvSpPr>
              <p:cNvPr id="29785" name="CuadroTexto 108"/>
              <p:cNvSpPr txBox="1">
                <a:spLocks noChangeArrowheads="1"/>
              </p:cNvSpPr>
              <p:nvPr/>
            </p:nvSpPr>
            <p:spPr bwMode="auto">
              <a:xfrm>
                <a:off x="8499801" y="2514599"/>
                <a:ext cx="1407632" cy="330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s-ES_tradnl" sz="1400">
                    <a:solidFill>
                      <a:srgbClr val="FFFFFF"/>
                    </a:solidFill>
                  </a:rPr>
                  <a:t>Marizomib</a:t>
                </a:r>
              </a:p>
            </p:txBody>
          </p:sp>
          <p:cxnSp>
            <p:nvCxnSpPr>
              <p:cNvPr id="29786" name="Conector recto 53"/>
              <p:cNvCxnSpPr>
                <a:cxnSpLocks noChangeShapeType="1"/>
                <a:endCxn id="29785" idx="1"/>
              </p:cNvCxnSpPr>
              <p:nvPr/>
            </p:nvCxnSpPr>
            <p:spPr bwMode="auto">
              <a:xfrm flipV="1">
                <a:off x="6667500" y="2679883"/>
                <a:ext cx="1832300" cy="33843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7" name="Conector recto 54"/>
              <p:cNvCxnSpPr>
                <a:cxnSpLocks noChangeShapeType="1"/>
              </p:cNvCxnSpPr>
              <p:nvPr/>
            </p:nvCxnSpPr>
            <p:spPr bwMode="auto">
              <a:xfrm rot="16200000" flipH="1">
                <a:off x="6576237" y="2980653"/>
                <a:ext cx="238713" cy="68606"/>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8" name="Conector recto 55"/>
              <p:cNvCxnSpPr>
                <a:cxnSpLocks noChangeShapeType="1"/>
                <a:endCxn id="29785" idx="1"/>
              </p:cNvCxnSpPr>
              <p:nvPr/>
            </p:nvCxnSpPr>
            <p:spPr bwMode="auto">
              <a:xfrm>
                <a:off x="7048500" y="2209799"/>
                <a:ext cx="1451301" cy="470084"/>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9" name="Conector recto 56"/>
              <p:cNvCxnSpPr>
                <a:cxnSpLocks noChangeShapeType="1"/>
              </p:cNvCxnSpPr>
              <p:nvPr/>
            </p:nvCxnSpPr>
            <p:spPr bwMode="auto">
              <a:xfrm rot="17454179" flipH="1">
                <a:off x="6942574" y="2183370"/>
                <a:ext cx="227806" cy="53669"/>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grpSp>
          <p:nvGrpSpPr>
            <p:cNvPr id="29777" name="Agrupar 70"/>
            <p:cNvGrpSpPr>
              <a:grpSpLocks/>
            </p:cNvGrpSpPr>
            <p:nvPr/>
          </p:nvGrpSpPr>
          <p:grpSpPr bwMode="auto">
            <a:xfrm>
              <a:off x="3457253" y="1518086"/>
              <a:ext cx="2947849" cy="1796314"/>
              <a:chOff x="3457253" y="1518084"/>
              <a:chExt cx="2947849" cy="1796314"/>
            </a:xfrm>
          </p:grpSpPr>
          <p:sp>
            <p:nvSpPr>
              <p:cNvPr id="29778" name="CuadroTexto 109"/>
              <p:cNvSpPr txBox="1">
                <a:spLocks noChangeArrowheads="1"/>
              </p:cNvSpPr>
              <p:nvPr/>
            </p:nvSpPr>
            <p:spPr bwMode="auto">
              <a:xfrm>
                <a:off x="3457253" y="1628800"/>
                <a:ext cx="1533844" cy="561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s-ES_tradnl" sz="1400" dirty="0" err="1">
                    <a:solidFill>
                      <a:srgbClr val="FFFFFF"/>
                    </a:solidFill>
                  </a:rPr>
                  <a:t>Bortezomib</a:t>
                </a:r>
                <a:endParaRPr lang="es-ES_tradnl" sz="1400" dirty="0">
                  <a:solidFill>
                    <a:srgbClr val="FFFFFF"/>
                  </a:solidFill>
                </a:endParaRPr>
              </a:p>
              <a:p>
                <a:pPr eaLnBrk="1" hangingPunct="1">
                  <a:spcBef>
                    <a:spcPct val="0"/>
                  </a:spcBef>
                </a:pPr>
                <a:r>
                  <a:rPr lang="es-ES_tradnl" sz="1400" dirty="0" err="1" smtClean="0">
                    <a:solidFill>
                      <a:srgbClr val="FFFFFF"/>
                    </a:solidFill>
                  </a:rPr>
                  <a:t>ixazomib</a:t>
                </a:r>
                <a:endParaRPr lang="es-ES_tradnl" sz="1400" dirty="0">
                  <a:solidFill>
                    <a:srgbClr val="FFFFFF"/>
                  </a:solidFill>
                </a:endParaRPr>
              </a:p>
            </p:txBody>
          </p:sp>
          <p:grpSp>
            <p:nvGrpSpPr>
              <p:cNvPr id="29779" name="Agrupar 118"/>
              <p:cNvGrpSpPr>
                <a:grpSpLocks/>
              </p:cNvGrpSpPr>
              <p:nvPr/>
            </p:nvGrpSpPr>
            <p:grpSpPr bwMode="auto">
              <a:xfrm rot="20896091" flipH="1">
                <a:off x="5066628" y="1518084"/>
                <a:ext cx="1338474" cy="456571"/>
                <a:chOff x="3086100" y="2497463"/>
                <a:chExt cx="1169461" cy="456571"/>
              </a:xfrm>
            </p:grpSpPr>
            <p:cxnSp>
              <p:nvCxnSpPr>
                <p:cNvPr id="29782" name="Conector recto 119"/>
                <p:cNvCxnSpPr>
                  <a:cxnSpLocks noChangeShapeType="1"/>
                </p:cNvCxnSpPr>
                <p:nvPr/>
              </p:nvCxnSpPr>
              <p:spPr bwMode="auto">
                <a:xfrm rot="10096091" flipH="1" flipV="1">
                  <a:off x="3142342" y="2497463"/>
                  <a:ext cx="1113219" cy="456571"/>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3" name="Conector recto 120"/>
                <p:cNvCxnSpPr>
                  <a:cxnSpLocks noChangeShapeType="1"/>
                </p:cNvCxnSpPr>
                <p:nvPr/>
              </p:nvCxnSpPr>
              <p:spPr bwMode="auto">
                <a:xfrm rot="16200000" flipH="1">
                  <a:off x="3010297" y="2591197"/>
                  <a:ext cx="227806" cy="7620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cxnSp>
            <p:nvCxnSpPr>
              <p:cNvPr id="29780" name="Conector recto 66"/>
              <p:cNvCxnSpPr>
                <a:cxnSpLocks noChangeShapeType="1"/>
              </p:cNvCxnSpPr>
              <p:nvPr/>
            </p:nvCxnSpPr>
            <p:spPr bwMode="auto">
              <a:xfrm rot="16200000" flipV="1">
                <a:off x="4866152" y="2182348"/>
                <a:ext cx="1219200" cy="816904"/>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1" name="Conector recto 67"/>
              <p:cNvCxnSpPr>
                <a:cxnSpLocks noChangeShapeType="1"/>
              </p:cNvCxnSpPr>
              <p:nvPr/>
            </p:nvCxnSpPr>
            <p:spPr bwMode="auto">
              <a:xfrm rot="4696091">
                <a:off x="5757712" y="3156888"/>
                <a:ext cx="227806" cy="87213"/>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grpSp>
      <p:sp>
        <p:nvSpPr>
          <p:cNvPr id="29743" name="CuadroTexto 9"/>
          <p:cNvSpPr txBox="1">
            <a:spLocks noChangeArrowheads="1"/>
          </p:cNvSpPr>
          <p:nvPr/>
        </p:nvSpPr>
        <p:spPr bwMode="auto">
          <a:xfrm>
            <a:off x="428625" y="6024776"/>
            <a:ext cx="97726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dirty="0" err="1">
                <a:solidFill>
                  <a:srgbClr val="FFFFFF"/>
                </a:solidFill>
              </a:rPr>
              <a:t>Carfilzomib</a:t>
            </a:r>
            <a:r>
              <a:rPr lang="en-US" sz="1400" dirty="0">
                <a:solidFill>
                  <a:srgbClr val="FFFFFF"/>
                </a:solidFill>
              </a:rPr>
              <a:t> and </a:t>
            </a:r>
            <a:r>
              <a:rPr lang="en-US" sz="1400" dirty="0" err="1">
                <a:solidFill>
                  <a:srgbClr val="FFFFFF"/>
                </a:solidFill>
              </a:rPr>
              <a:t>o</a:t>
            </a:r>
            <a:r>
              <a:rPr lang="en-US" sz="1400" dirty="0" err="1" smtClean="0">
                <a:solidFill>
                  <a:srgbClr val="FFFFFF"/>
                </a:solidFill>
              </a:rPr>
              <a:t>prozomib</a:t>
            </a:r>
            <a:r>
              <a:rPr lang="en-US" sz="1400" dirty="0" smtClean="0">
                <a:solidFill>
                  <a:srgbClr val="FFFFFF"/>
                </a:solidFill>
              </a:rPr>
              <a:t> </a:t>
            </a:r>
            <a:r>
              <a:rPr lang="en-US" sz="1400" dirty="0">
                <a:solidFill>
                  <a:srgbClr val="FFFFFF"/>
                </a:solidFill>
              </a:rPr>
              <a:t>no emergent or worsening PN; </a:t>
            </a:r>
            <a:r>
              <a:rPr lang="en-US" sz="1400" dirty="0" err="1">
                <a:solidFill>
                  <a:srgbClr val="FFFFFF"/>
                </a:solidFill>
              </a:rPr>
              <a:t>i</a:t>
            </a:r>
            <a:r>
              <a:rPr lang="en-US" sz="1400" dirty="0" err="1" smtClean="0">
                <a:solidFill>
                  <a:srgbClr val="FFFFFF"/>
                </a:solidFill>
              </a:rPr>
              <a:t>xazomib</a:t>
            </a:r>
            <a:r>
              <a:rPr lang="en-US" sz="1400" dirty="0" smtClean="0">
                <a:solidFill>
                  <a:srgbClr val="FFFFFF"/>
                </a:solidFill>
              </a:rPr>
              <a:t> </a:t>
            </a:r>
            <a:r>
              <a:rPr lang="en-US" sz="1400" dirty="0">
                <a:solidFill>
                  <a:srgbClr val="FFFFFF"/>
                </a:solidFill>
              </a:rPr>
              <a:t>some low grades </a:t>
            </a:r>
            <a:r>
              <a:rPr lang="en-US" sz="1400" dirty="0" smtClean="0">
                <a:solidFill>
                  <a:srgbClr val="FFFFFF"/>
                </a:solidFill>
              </a:rPr>
              <a:t>(grade 1/2</a:t>
            </a:r>
            <a:r>
              <a:rPr lang="en-US" sz="1400" dirty="0">
                <a:solidFill>
                  <a:srgbClr val="FFFFFF"/>
                </a:solidFill>
              </a:rPr>
              <a:t>)</a:t>
            </a:r>
          </a:p>
        </p:txBody>
      </p:sp>
    </p:spTree>
    <p:extLst>
      <p:ext uri="{BB962C8B-B14F-4D97-AF65-F5344CB8AC3E}">
        <p14:creationId xmlns:p14="http://schemas.microsoft.com/office/powerpoint/2010/main" val="406217030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ChangeArrowheads="1"/>
          </p:cNvSpPr>
          <p:nvPr/>
        </p:nvSpPr>
        <p:spPr bwMode="auto">
          <a:xfrm>
            <a:off x="190500" y="1066826"/>
            <a:ext cx="9829800" cy="2244711"/>
          </a:xfrm>
          <a:prstGeom prst="rect">
            <a:avLst/>
          </a:prstGeom>
          <a:solidFill>
            <a:srgbClr val="777777"/>
          </a:solidFill>
          <a:ln w="9525">
            <a:solidFill>
              <a:srgbClr val="000000"/>
            </a:solidFill>
            <a:miter lim="800000"/>
            <a:headEnd/>
            <a:tailEnd/>
          </a:ln>
        </p:spPr>
        <p:txBody>
          <a:bodyPr/>
          <a:lstStyle/>
          <a:p>
            <a:pPr marL="342900" indent="-342900" eaLnBrk="1" hangingPunct="1">
              <a:lnSpc>
                <a:spcPct val="60000"/>
              </a:lnSpc>
              <a:buFontTx/>
              <a:buChar char="•"/>
            </a:pPr>
            <a:r>
              <a:rPr lang="en-US" sz="2400" b="1" dirty="0" smtClean="0">
                <a:solidFill>
                  <a:srgbClr val="FFFF00"/>
                </a:solidFill>
                <a:cs typeface="Arial" charset="0"/>
              </a:rPr>
              <a:t>Second </a:t>
            </a:r>
            <a:r>
              <a:rPr lang="en-US" sz="2400" b="1" dirty="0">
                <a:solidFill>
                  <a:srgbClr val="FFFF00"/>
                </a:solidFill>
                <a:cs typeface="Arial" charset="0"/>
              </a:rPr>
              <a:t>most common hematological malignancy</a:t>
            </a:r>
          </a:p>
          <a:p>
            <a:pPr marL="742950" lvl="1" indent="-285750" eaLnBrk="1" hangingPunct="1">
              <a:lnSpc>
                <a:spcPct val="80000"/>
              </a:lnSpc>
              <a:buFontTx/>
              <a:buChar char="–"/>
            </a:pPr>
            <a:r>
              <a:rPr lang="en-US" sz="2400" dirty="0">
                <a:solidFill>
                  <a:srgbClr val="FFFFFF"/>
                </a:solidFill>
                <a:ea typeface="Arial" charset="0"/>
                <a:cs typeface="Arial" charset="0"/>
              </a:rPr>
              <a:t>Incidence: ~</a:t>
            </a:r>
            <a:r>
              <a:rPr lang="en-GB" sz="2400" dirty="0" smtClean="0">
                <a:solidFill>
                  <a:srgbClr val="FFFFFF"/>
                </a:solidFill>
                <a:ea typeface="Arial" charset="0"/>
                <a:cs typeface="Arial" charset="0"/>
              </a:rPr>
              <a:t>4-5</a:t>
            </a:r>
            <a:r>
              <a:rPr lang="en-US" sz="2400" dirty="0" smtClean="0">
                <a:solidFill>
                  <a:srgbClr val="FFFFFF"/>
                </a:solidFill>
                <a:ea typeface="Arial" charset="0"/>
                <a:cs typeface="Arial" charset="0"/>
              </a:rPr>
              <a:t>/</a:t>
            </a:r>
            <a:r>
              <a:rPr lang="en-US" sz="2400" dirty="0">
                <a:solidFill>
                  <a:srgbClr val="FFFFFF"/>
                </a:solidFill>
                <a:ea typeface="Arial" charset="0"/>
                <a:cs typeface="Arial" charset="0"/>
              </a:rPr>
              <a:t>100</a:t>
            </a:r>
            <a:r>
              <a:rPr lang="en-GB" sz="2400" dirty="0">
                <a:solidFill>
                  <a:srgbClr val="FFFFFF"/>
                </a:solidFill>
                <a:ea typeface="Arial" charset="0"/>
                <a:cs typeface="Arial" charset="0"/>
              </a:rPr>
              <a:t>,</a:t>
            </a:r>
            <a:r>
              <a:rPr lang="en-US" sz="2400" dirty="0">
                <a:solidFill>
                  <a:srgbClr val="FFFFFF"/>
                </a:solidFill>
                <a:ea typeface="Arial" charset="0"/>
                <a:cs typeface="Arial" charset="0"/>
              </a:rPr>
              <a:t>000 persons/year </a:t>
            </a:r>
            <a:r>
              <a:rPr lang="en-US" sz="2400" i="1" dirty="0">
                <a:solidFill>
                  <a:srgbClr val="FFFFFF"/>
                </a:solidFill>
                <a:ea typeface="Arial" charset="0"/>
                <a:cs typeface="Arial" charset="0"/>
              </a:rPr>
              <a:t>(2000 </a:t>
            </a:r>
            <a:r>
              <a:rPr lang="en-US" sz="2400" i="1" dirty="0" smtClean="0">
                <a:solidFill>
                  <a:srgbClr val="FFFFFF"/>
                </a:solidFill>
                <a:ea typeface="Arial" charset="0"/>
                <a:cs typeface="Arial" charset="0"/>
              </a:rPr>
              <a:t>new cases per year    </a:t>
            </a:r>
          </a:p>
          <a:p>
            <a:pPr lvl="1" eaLnBrk="1" hangingPunct="1">
              <a:lnSpc>
                <a:spcPct val="80000"/>
              </a:lnSpc>
            </a:pPr>
            <a:r>
              <a:rPr lang="en-US" sz="2400" i="1" dirty="0">
                <a:solidFill>
                  <a:srgbClr val="FFFFFF"/>
                </a:solidFill>
                <a:ea typeface="Arial" charset="0"/>
                <a:cs typeface="Arial" charset="0"/>
              </a:rPr>
              <a:t> </a:t>
            </a:r>
            <a:r>
              <a:rPr lang="en-US" sz="2400" i="1" dirty="0" smtClean="0">
                <a:solidFill>
                  <a:srgbClr val="FFFFFF"/>
                </a:solidFill>
                <a:ea typeface="Arial" charset="0"/>
                <a:cs typeface="Arial" charset="0"/>
              </a:rPr>
              <a:t>                                                                 in Spain)</a:t>
            </a:r>
            <a:endParaRPr lang="en-US" sz="2400" dirty="0">
              <a:solidFill>
                <a:srgbClr val="FFFFFF"/>
              </a:solidFill>
              <a:ea typeface="Arial" charset="0"/>
              <a:cs typeface="Arial" charset="0"/>
            </a:endParaRPr>
          </a:p>
          <a:p>
            <a:pPr marL="742950" lvl="1" indent="-285750" eaLnBrk="1" hangingPunct="1">
              <a:lnSpc>
                <a:spcPct val="80000"/>
              </a:lnSpc>
              <a:spcAft>
                <a:spcPct val="45000"/>
              </a:spcAft>
              <a:buFontTx/>
              <a:buChar char="–"/>
            </a:pPr>
            <a:r>
              <a:rPr lang="en-US" sz="2400" dirty="0">
                <a:solidFill>
                  <a:srgbClr val="FFFFFF"/>
                </a:solidFill>
                <a:ea typeface="Arial" charset="0"/>
                <a:cs typeface="Arial" charset="0"/>
              </a:rPr>
              <a:t>Prevalence: 60,000 </a:t>
            </a:r>
            <a:r>
              <a:rPr lang="en-US" sz="2400" dirty="0" err="1" smtClean="0">
                <a:solidFill>
                  <a:srgbClr val="FFFFFF"/>
                </a:solidFill>
                <a:ea typeface="Arial" charset="0"/>
                <a:cs typeface="Arial" charset="0"/>
              </a:rPr>
              <a:t>pts</a:t>
            </a:r>
            <a:r>
              <a:rPr lang="en-US" sz="2400" dirty="0" smtClean="0">
                <a:solidFill>
                  <a:srgbClr val="FFFFFF"/>
                </a:solidFill>
                <a:ea typeface="Arial" charset="0"/>
                <a:cs typeface="Arial" charset="0"/>
              </a:rPr>
              <a:t> </a:t>
            </a:r>
            <a:r>
              <a:rPr lang="en-US" sz="2400" dirty="0">
                <a:solidFill>
                  <a:srgbClr val="FFFFFF"/>
                </a:solidFill>
                <a:ea typeface="Arial" charset="0"/>
                <a:cs typeface="Arial" charset="0"/>
              </a:rPr>
              <a:t>(Europe</a:t>
            </a:r>
            <a:r>
              <a:rPr lang="en-US" sz="2400" dirty="0" smtClean="0">
                <a:solidFill>
                  <a:srgbClr val="FFFFFF"/>
                </a:solidFill>
                <a:ea typeface="Arial" charset="0"/>
                <a:cs typeface="Arial" charset="0"/>
              </a:rPr>
              <a:t>)</a:t>
            </a:r>
            <a:r>
              <a:rPr lang="en-US" sz="2400" i="1" dirty="0" smtClean="0">
                <a:solidFill>
                  <a:srgbClr val="FFFFFF"/>
                </a:solidFill>
                <a:ea typeface="Arial" charset="0"/>
                <a:cs typeface="Arial" charset="0"/>
              </a:rPr>
              <a:t>)</a:t>
            </a:r>
            <a:endParaRPr lang="en-US" sz="2400" i="1" dirty="0">
              <a:solidFill>
                <a:srgbClr val="FFFFFF"/>
              </a:solidFill>
              <a:ea typeface="Arial" charset="0"/>
              <a:cs typeface="Arial" charset="0"/>
            </a:endParaRPr>
          </a:p>
          <a:p>
            <a:pPr marL="742950" lvl="1" indent="-285750" eaLnBrk="1" hangingPunct="1">
              <a:lnSpc>
                <a:spcPct val="80000"/>
              </a:lnSpc>
              <a:buFontTx/>
              <a:buChar char="–"/>
            </a:pPr>
            <a:r>
              <a:rPr lang="en-GB" sz="2400" dirty="0">
                <a:solidFill>
                  <a:srgbClr val="FFFFFF"/>
                </a:solidFill>
                <a:ea typeface="Arial" charset="0"/>
                <a:cs typeface="Arial" charset="0"/>
              </a:rPr>
              <a:t>Incidence increases with age: </a:t>
            </a:r>
            <a:r>
              <a:rPr lang="en-GB" sz="2400" i="1" dirty="0">
                <a:solidFill>
                  <a:srgbClr val="FFFFFF"/>
                </a:solidFill>
                <a:ea typeface="Arial" charset="0"/>
                <a:cs typeface="Arial" charset="0"/>
              </a:rPr>
              <a:t>80% of patients </a:t>
            </a:r>
            <a:r>
              <a:rPr lang="en-GB" sz="2400" i="1" dirty="0" smtClean="0">
                <a:solidFill>
                  <a:srgbClr val="FFFFFF"/>
                </a:solidFill>
                <a:ea typeface="Arial" charset="0"/>
                <a:cs typeface="Arial" charset="0"/>
              </a:rPr>
              <a:t>&gt;60 years </a:t>
            </a:r>
          </a:p>
          <a:p>
            <a:pPr lvl="1" eaLnBrk="1" hangingPunct="1">
              <a:lnSpc>
                <a:spcPct val="80000"/>
              </a:lnSpc>
            </a:pPr>
            <a:r>
              <a:rPr lang="en-GB" sz="2400" i="1" dirty="0">
                <a:solidFill>
                  <a:srgbClr val="FFFFFF"/>
                </a:solidFill>
                <a:ea typeface="Arial" charset="0"/>
                <a:cs typeface="Arial" charset="0"/>
              </a:rPr>
              <a:t> </a:t>
            </a:r>
            <a:r>
              <a:rPr lang="en-GB" sz="2400" i="1" dirty="0" smtClean="0">
                <a:solidFill>
                  <a:srgbClr val="FFFFFF"/>
                </a:solidFill>
                <a:ea typeface="Arial" charset="0"/>
                <a:cs typeface="Arial" charset="0"/>
              </a:rPr>
              <a:t>                                                  (</a:t>
            </a:r>
            <a:r>
              <a:rPr lang="en-GB" sz="2400" dirty="0">
                <a:solidFill>
                  <a:srgbClr val="FFFFFF"/>
                </a:solidFill>
                <a:ea typeface="Arial" charset="0"/>
                <a:cs typeface="Arial" charset="0"/>
              </a:rPr>
              <a:t>ra</a:t>
            </a:r>
            <a:r>
              <a:rPr lang="en-GB" sz="2400" i="1" dirty="0">
                <a:solidFill>
                  <a:srgbClr val="FFFFFF"/>
                </a:solidFill>
                <a:ea typeface="Arial" charset="0"/>
                <a:cs typeface="Arial" charset="0"/>
              </a:rPr>
              <a:t>re in &lt; 35 y.) </a:t>
            </a:r>
          </a:p>
          <a:p>
            <a:pPr marL="742950" lvl="1" indent="-285750" eaLnBrk="1" hangingPunct="1">
              <a:lnSpc>
                <a:spcPct val="50000"/>
              </a:lnSpc>
            </a:pPr>
            <a:endParaRPr lang="en-GB" sz="2400" i="1" dirty="0">
              <a:solidFill>
                <a:srgbClr val="FFFFFF"/>
              </a:solidFill>
              <a:ea typeface="Arial" charset="0"/>
              <a:cs typeface="Arial" charset="0"/>
            </a:endParaRPr>
          </a:p>
        </p:txBody>
      </p:sp>
      <p:sp>
        <p:nvSpPr>
          <p:cNvPr id="1156102" name="Rectangle 6"/>
          <p:cNvSpPr>
            <a:spLocks noChangeArrowheads="1"/>
          </p:cNvSpPr>
          <p:nvPr/>
        </p:nvSpPr>
        <p:spPr bwMode="auto">
          <a:xfrm>
            <a:off x="800114" y="26"/>
            <a:ext cx="8442325" cy="70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r>
              <a:rPr lang="en-US" sz="4000" b="1" dirty="0">
                <a:solidFill>
                  <a:schemeClr val="tx2"/>
                </a:solidFill>
                <a:cs typeface="Arial" charset="0"/>
              </a:rPr>
              <a:t>Multiple </a:t>
            </a:r>
            <a:r>
              <a:rPr lang="en-US" sz="4000" b="1" dirty="0" smtClean="0">
                <a:solidFill>
                  <a:schemeClr val="tx2"/>
                </a:solidFill>
                <a:cs typeface="Arial" charset="0"/>
              </a:rPr>
              <a:t>Myeloma</a:t>
            </a:r>
            <a:endParaRPr lang="en-US" sz="4000" b="1" dirty="0">
              <a:solidFill>
                <a:schemeClr val="tx2"/>
              </a:solidFill>
              <a:cs typeface="Arial" charset="0"/>
            </a:endParaRPr>
          </a:p>
        </p:txBody>
      </p:sp>
      <p:graphicFrame>
        <p:nvGraphicFramePr>
          <p:cNvPr id="7" name="Group 78"/>
          <p:cNvGraphicFramePr>
            <a:graphicFrameLocks noGrp="1"/>
          </p:cNvGraphicFramePr>
          <p:nvPr>
            <p:extLst>
              <p:ext uri="{D42A27DB-BD31-4B8C-83A1-F6EECF244321}">
                <p14:modId xmlns:p14="http://schemas.microsoft.com/office/powerpoint/2010/main" val="1596228087"/>
              </p:ext>
            </p:extLst>
          </p:nvPr>
        </p:nvGraphicFramePr>
        <p:xfrm>
          <a:off x="2400304" y="3581400"/>
          <a:ext cx="5410200" cy="2536824"/>
        </p:xfrm>
        <a:graphic>
          <a:graphicData uri="http://schemas.openxmlformats.org/drawingml/2006/table">
            <a:tbl>
              <a:tblPr firstRow="1" bandRow="1">
                <a:tableStyleId>{6E25E649-3F16-4E02-A733-19D2CDBF48F0}</a:tableStyleId>
              </a:tblPr>
              <a:tblGrid>
                <a:gridCol w="1717931"/>
                <a:gridCol w="1848270"/>
                <a:gridCol w="1843999"/>
              </a:tblGrid>
              <a:tr h="634206">
                <a:tc>
                  <a:txBody>
                    <a:bodyPr/>
                    <a:lstStyle/>
                    <a:p>
                      <a:pPr marL="0" marR="0" lvl="0" indent="0" algn="l"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kumimoji="0" lang="en-GB" sz="1600" b="1" i="0" u="none" strike="noStrike" cap="none" normalizeH="0" baseline="0" dirty="0" smtClean="0">
                          <a:ln>
                            <a:noFill/>
                          </a:ln>
                          <a:solidFill>
                            <a:schemeClr val="bg1"/>
                          </a:solidFill>
                          <a:effectLst/>
                          <a:latin typeface="Arial"/>
                          <a:cs typeface="Arial"/>
                        </a:rPr>
                        <a:t>Race</a:t>
                      </a:r>
                      <a:endParaRPr kumimoji="0" lang="en-US" sz="1600" b="1" i="0" u="none" strike="noStrike" cap="none" normalizeH="0" baseline="0" dirty="0" smtClean="0">
                        <a:ln>
                          <a:noFill/>
                        </a:ln>
                        <a:solidFill>
                          <a:schemeClr val="bg1"/>
                        </a:solidFill>
                        <a:effectLst/>
                        <a:latin typeface="Arial"/>
                        <a:cs typeface="Arial"/>
                      </a:endParaRPr>
                    </a:p>
                  </a:txBody>
                  <a:tcPr marL="101250" marR="101250" marT="179954" marB="179954" anchor="ctr" horzOverflow="overflow">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kumimoji="0" lang="en-GB" sz="1600" b="1" i="0" u="none" strike="noStrike" cap="none" normalizeH="0" baseline="0" dirty="0" smtClean="0">
                          <a:ln>
                            <a:noFill/>
                          </a:ln>
                          <a:effectLst/>
                          <a:latin typeface="Arial"/>
                          <a:cs typeface="Arial"/>
                        </a:rPr>
                        <a:t>Male</a:t>
                      </a:r>
                      <a:endParaRPr kumimoji="0" lang="en-GB" sz="1600" b="1" i="0" u="none" strike="noStrike" cap="none" normalizeH="0" baseline="0" dirty="0" smtClean="0">
                        <a:ln>
                          <a:noFill/>
                        </a:ln>
                        <a:solidFill>
                          <a:schemeClr val="bg1"/>
                        </a:solidFill>
                        <a:effectLst/>
                        <a:latin typeface="Arial"/>
                        <a:cs typeface="Arial"/>
                      </a:endParaRPr>
                    </a:p>
                  </a:txBody>
                  <a:tcPr marL="101250" marR="101250" marT="179954" marB="179954" anchor="ctr" horzOverflow="overflow">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kumimoji="0" lang="en-GB" sz="1600" b="1" i="0" u="none" strike="noStrike" cap="none" normalizeH="0" baseline="0" dirty="0" smtClean="0">
                          <a:ln>
                            <a:noFill/>
                          </a:ln>
                          <a:effectLst/>
                          <a:latin typeface="Arial"/>
                          <a:cs typeface="Arial"/>
                        </a:rPr>
                        <a:t>Female</a:t>
                      </a:r>
                      <a:endParaRPr kumimoji="0" lang="en-GB" sz="1600" b="1" i="0" u="none" strike="noStrike" cap="none" normalizeH="0" baseline="0" dirty="0" smtClean="0">
                        <a:ln>
                          <a:noFill/>
                        </a:ln>
                        <a:solidFill>
                          <a:schemeClr val="bg1"/>
                        </a:solidFill>
                        <a:effectLst/>
                        <a:latin typeface="Arial"/>
                        <a:cs typeface="Arial"/>
                      </a:endParaRPr>
                    </a:p>
                  </a:txBody>
                  <a:tcPr marL="101250" marR="101250" marT="179954" marB="179954" anchor="ctr" horzOverflow="overflow">
                    <a:lnL>
                      <a:noFill/>
                    </a:lnL>
                    <a:lnR>
                      <a:noFill/>
                    </a:lnR>
                    <a:lnT w="25400" cmpd="sng">
                      <a:noFill/>
                    </a:lnT>
                    <a:lnB w="25400" cmpd="sng">
                      <a:noFill/>
                    </a:lnB>
                    <a:lnTlToBr w="12700" cmpd="sng">
                      <a:noFill/>
                      <a:prstDash val="solid"/>
                    </a:lnTlToBr>
                    <a:lnBlToTr w="12700" cmpd="sng">
                      <a:noFill/>
                      <a:prstDash val="solid"/>
                    </a:lnBlToTr>
                  </a:tcPr>
                </a:tc>
              </a:tr>
              <a:tr h="634206">
                <a:tc>
                  <a:txBody>
                    <a:bodyPr/>
                    <a:lstStyle/>
                    <a:p>
                      <a:pPr marL="0" marR="0" lvl="0" indent="0" algn="l"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kumimoji="0" lang="en-GB" sz="1600" b="1" i="0" u="none" strike="noStrike" cap="none" normalizeH="0" baseline="0" dirty="0" smtClean="0">
                          <a:ln>
                            <a:noFill/>
                          </a:ln>
                          <a:solidFill>
                            <a:schemeClr val="bg2"/>
                          </a:solidFill>
                          <a:effectLst/>
                          <a:latin typeface="Arial"/>
                          <a:cs typeface="Arial"/>
                        </a:rPr>
                        <a:t>All races</a:t>
                      </a:r>
                    </a:p>
                  </a:txBody>
                  <a:tcPr marL="101250" marR="101250" marT="179954" marB="179954" horzOverflow="overflow">
                    <a:lnT w="25400" cmpd="sng">
                      <a:noFill/>
                    </a:lnT>
                    <a:solidFill>
                      <a:srgbClr val="DAE5FE"/>
                    </a:solidFill>
                  </a:tcPr>
                </a:tc>
                <a:tc>
                  <a:txBody>
                    <a:bodyPr/>
                    <a:lstStyle/>
                    <a:p>
                      <a:pPr marL="0" marR="0" lvl="0" indent="0" algn="ctr"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lang="en-GB" sz="1600" b="1" i="0" dirty="0" smtClean="0">
                          <a:solidFill>
                            <a:schemeClr val="bg2"/>
                          </a:solidFill>
                          <a:latin typeface="Arial"/>
                          <a:cs typeface="Arial"/>
                        </a:rPr>
                        <a:t>7.4 per 100,000 </a:t>
                      </a:r>
                      <a:endParaRPr kumimoji="0" lang="en-GB" sz="1600" b="1" i="0" u="none" strike="noStrike" cap="none" normalizeH="0" baseline="0" dirty="0" smtClean="0">
                        <a:ln>
                          <a:noFill/>
                        </a:ln>
                        <a:solidFill>
                          <a:schemeClr val="bg2"/>
                        </a:solidFill>
                        <a:effectLst/>
                        <a:latin typeface="Arial"/>
                        <a:cs typeface="Arial"/>
                      </a:endParaRPr>
                    </a:p>
                  </a:txBody>
                  <a:tcPr marL="101250" marR="101250" marT="179954" marB="179954" horzOverflow="overflow">
                    <a:lnT w="25400" cmpd="sng">
                      <a:noFill/>
                    </a:lnT>
                    <a:solidFill>
                      <a:srgbClr val="DAE5FE"/>
                    </a:solidFill>
                  </a:tcPr>
                </a:tc>
                <a:tc>
                  <a:txBody>
                    <a:bodyPr/>
                    <a:lstStyle/>
                    <a:p>
                      <a:pPr marL="0" marR="0" lvl="0" indent="0" algn="ctr"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lang="en-GB" sz="1600" b="1" i="0" dirty="0" smtClean="0">
                          <a:solidFill>
                            <a:schemeClr val="bg2"/>
                          </a:solidFill>
                          <a:latin typeface="Arial"/>
                          <a:cs typeface="Arial"/>
                        </a:rPr>
                        <a:t>4.7 per 100,000 </a:t>
                      </a:r>
                      <a:endParaRPr kumimoji="0" lang="en-GB" sz="1600" b="1" i="0" u="none" strike="noStrike" cap="none" normalizeH="0" baseline="0" dirty="0" smtClean="0">
                        <a:ln>
                          <a:noFill/>
                        </a:ln>
                        <a:solidFill>
                          <a:schemeClr val="bg2"/>
                        </a:solidFill>
                        <a:effectLst/>
                        <a:latin typeface="Arial"/>
                        <a:cs typeface="Arial"/>
                      </a:endParaRPr>
                    </a:p>
                  </a:txBody>
                  <a:tcPr marL="101250" marR="101250" marT="179954" marB="179954" horzOverflow="overflow">
                    <a:lnT w="25400" cmpd="sng">
                      <a:noFill/>
                    </a:lnT>
                    <a:solidFill>
                      <a:srgbClr val="DAE5FE"/>
                    </a:solidFill>
                  </a:tcPr>
                </a:tc>
              </a:tr>
              <a:tr h="634206">
                <a:tc>
                  <a:txBody>
                    <a:bodyPr/>
                    <a:lstStyle/>
                    <a:p>
                      <a:pPr marL="0" marR="0" lvl="0" indent="0" algn="l"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kumimoji="0" lang="en-GB" sz="1600" b="1" i="0" u="none" strike="noStrike" cap="none" normalizeH="0" baseline="0" dirty="0" smtClean="0">
                          <a:ln>
                            <a:noFill/>
                          </a:ln>
                          <a:solidFill>
                            <a:schemeClr val="bg2"/>
                          </a:solidFill>
                          <a:effectLst/>
                          <a:latin typeface="Arial"/>
                          <a:cs typeface="Arial"/>
                        </a:rPr>
                        <a:t>White</a:t>
                      </a:r>
                    </a:p>
                  </a:txBody>
                  <a:tcPr marL="101250" marR="101250" marT="179954" marB="179954" horzOverflow="overflow"/>
                </a:tc>
                <a:tc>
                  <a:txBody>
                    <a:bodyPr/>
                    <a:lstStyle/>
                    <a:p>
                      <a:pPr marL="0" marR="0" lvl="0" indent="0" algn="ctr"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lang="en-GB" sz="1600" b="1" i="0" dirty="0" smtClean="0">
                          <a:solidFill>
                            <a:schemeClr val="bg2"/>
                          </a:solidFill>
                          <a:latin typeface="Arial"/>
                          <a:cs typeface="Arial"/>
                        </a:rPr>
                        <a:t>6.9 per 100,000 </a:t>
                      </a:r>
                      <a:endParaRPr kumimoji="0" lang="en-GB" sz="1600" b="1" i="0" u="none" strike="noStrike" cap="none" normalizeH="0" baseline="0" dirty="0" smtClean="0">
                        <a:ln>
                          <a:noFill/>
                        </a:ln>
                        <a:solidFill>
                          <a:schemeClr val="bg2"/>
                        </a:solidFill>
                        <a:effectLst/>
                        <a:latin typeface="Arial"/>
                        <a:cs typeface="Arial"/>
                      </a:endParaRPr>
                    </a:p>
                  </a:txBody>
                  <a:tcPr marL="101250" marR="101250" marT="179954" marB="179954" horzOverflow="overflow"/>
                </a:tc>
                <a:tc>
                  <a:txBody>
                    <a:bodyPr/>
                    <a:lstStyle/>
                    <a:p>
                      <a:pPr marL="0" marR="0" lvl="0" indent="0" algn="ctr"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lang="en-GB" sz="1600" b="1" i="0" dirty="0" smtClean="0">
                          <a:solidFill>
                            <a:schemeClr val="bg2"/>
                          </a:solidFill>
                          <a:latin typeface="Arial"/>
                          <a:cs typeface="Arial"/>
                        </a:rPr>
                        <a:t>4.1 per 100,000 </a:t>
                      </a:r>
                      <a:endParaRPr kumimoji="0" lang="en-GB" sz="1600" b="1" i="0" u="none" strike="noStrike" cap="none" normalizeH="0" baseline="0" dirty="0" smtClean="0">
                        <a:ln>
                          <a:noFill/>
                        </a:ln>
                        <a:solidFill>
                          <a:schemeClr val="bg2"/>
                        </a:solidFill>
                        <a:effectLst/>
                        <a:latin typeface="Arial"/>
                        <a:cs typeface="Arial"/>
                      </a:endParaRPr>
                    </a:p>
                  </a:txBody>
                  <a:tcPr marL="101250" marR="101250" marT="179954" marB="179954" horzOverflow="overflow"/>
                </a:tc>
              </a:tr>
              <a:tr h="634206">
                <a:tc>
                  <a:txBody>
                    <a:bodyPr/>
                    <a:lstStyle/>
                    <a:p>
                      <a:pPr marL="0" marR="0" lvl="0" indent="0" algn="l"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kumimoji="0" lang="en-GB" sz="1600" b="1" i="0" u="none" strike="noStrike" cap="none" normalizeH="0" baseline="0" dirty="0" smtClean="0">
                          <a:ln>
                            <a:noFill/>
                          </a:ln>
                          <a:solidFill>
                            <a:schemeClr val="bg2"/>
                          </a:solidFill>
                          <a:effectLst/>
                          <a:latin typeface="Arial"/>
                          <a:cs typeface="Arial"/>
                        </a:rPr>
                        <a:t>Black</a:t>
                      </a:r>
                    </a:p>
                  </a:txBody>
                  <a:tcPr marL="101250" marR="101250" marT="179954" marB="179954" horzOverflow="overflow">
                    <a:solidFill>
                      <a:srgbClr val="DAE5FE"/>
                    </a:solidFill>
                  </a:tcPr>
                </a:tc>
                <a:tc>
                  <a:txBody>
                    <a:bodyPr/>
                    <a:lstStyle/>
                    <a:p>
                      <a:pPr marL="0" marR="0" lvl="0" indent="0" algn="ctr"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lang="en-GB" sz="1600" b="1" i="0" dirty="0" smtClean="0">
                          <a:solidFill>
                            <a:schemeClr val="bg2"/>
                          </a:solidFill>
                          <a:latin typeface="Arial"/>
                          <a:cs typeface="Arial"/>
                        </a:rPr>
                        <a:t>14.3 per 100,000 </a:t>
                      </a:r>
                      <a:endParaRPr kumimoji="0" lang="en-GB" sz="1600" b="1" i="0" u="none" strike="noStrike" cap="none" normalizeH="0" baseline="0" dirty="0" smtClean="0">
                        <a:ln>
                          <a:noFill/>
                        </a:ln>
                        <a:solidFill>
                          <a:schemeClr val="bg2"/>
                        </a:solidFill>
                        <a:effectLst/>
                        <a:latin typeface="Arial"/>
                        <a:cs typeface="Arial"/>
                      </a:endParaRPr>
                    </a:p>
                  </a:txBody>
                  <a:tcPr marL="101250" marR="101250" marT="179954" marB="179954" horzOverflow="overflow">
                    <a:solidFill>
                      <a:srgbClr val="DAE5FE"/>
                    </a:solidFill>
                  </a:tcPr>
                </a:tc>
                <a:tc>
                  <a:txBody>
                    <a:bodyPr/>
                    <a:lstStyle/>
                    <a:p>
                      <a:pPr marL="0" marR="0" lvl="0" indent="0" algn="ctr" defTabSz="914400" rtl="0" eaLnBrk="1" fontAlgn="base" latinLnBrk="0" hangingPunct="1">
                        <a:lnSpc>
                          <a:spcPct val="100000"/>
                        </a:lnSpc>
                        <a:spcBef>
                          <a:spcPct val="0"/>
                        </a:spcBef>
                        <a:spcAft>
                          <a:spcPct val="20000"/>
                        </a:spcAft>
                        <a:buClr>
                          <a:schemeClr val="accent2"/>
                        </a:buClr>
                        <a:buSzTx/>
                        <a:buFont typeface="Wingdings" pitchFamily="2" charset="2"/>
                        <a:buNone/>
                        <a:tabLst/>
                      </a:pPr>
                      <a:r>
                        <a:rPr lang="en-GB" sz="1600" b="1" i="0" dirty="0" smtClean="0">
                          <a:solidFill>
                            <a:schemeClr val="bg2"/>
                          </a:solidFill>
                          <a:latin typeface="Arial"/>
                          <a:cs typeface="Arial"/>
                        </a:rPr>
                        <a:t>10.1 per 100,000 </a:t>
                      </a:r>
                      <a:endParaRPr kumimoji="0" lang="en-GB" sz="1600" b="1" i="0" u="none" strike="noStrike" cap="none" normalizeH="0" baseline="0" dirty="0" smtClean="0">
                        <a:ln>
                          <a:noFill/>
                        </a:ln>
                        <a:solidFill>
                          <a:schemeClr val="bg2"/>
                        </a:solidFill>
                        <a:effectLst/>
                        <a:latin typeface="Arial"/>
                        <a:cs typeface="Arial"/>
                      </a:endParaRPr>
                    </a:p>
                  </a:txBody>
                  <a:tcPr marL="101250" marR="101250" marT="179954" marB="179954" horzOverflow="overflow">
                    <a:solidFill>
                      <a:srgbClr val="DAE5FE"/>
                    </a:solidFill>
                  </a:tcPr>
                </a:tc>
              </a:tr>
            </a:tbl>
          </a:graphicData>
        </a:graphic>
      </p:graphicFrame>
      <p:sp>
        <p:nvSpPr>
          <p:cNvPr id="8" name="Text Placeholder 3"/>
          <p:cNvSpPr txBox="1">
            <a:spLocks/>
          </p:cNvSpPr>
          <p:nvPr/>
        </p:nvSpPr>
        <p:spPr>
          <a:xfrm>
            <a:off x="7922" y="6398504"/>
            <a:ext cx="8914905" cy="459496"/>
          </a:xfrm>
          <a:prstGeom prst="rect">
            <a:avLst/>
          </a:prstGeom>
          <a:noFill/>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a:lstStyle>
          <a:p>
            <a:pPr marL="0" indent="0">
              <a:buNone/>
            </a:pPr>
            <a:r>
              <a:rPr lang="en-GB" sz="1400" i="1" dirty="0" smtClean="0">
                <a:solidFill>
                  <a:schemeClr val="bg1"/>
                </a:solidFill>
              </a:rPr>
              <a:t> SEER incidence and NCHS mortality statistics. Available at: http://</a:t>
            </a:r>
            <a:r>
              <a:rPr lang="en-GB" sz="1400" i="1" dirty="0" err="1" smtClean="0">
                <a:solidFill>
                  <a:schemeClr val="bg1"/>
                </a:solidFill>
              </a:rPr>
              <a:t>seer.cancer.gov</a:t>
            </a:r>
            <a:r>
              <a:rPr lang="en-GB" sz="1400" i="1" dirty="0" smtClean="0">
                <a:solidFill>
                  <a:schemeClr val="bg1"/>
                </a:solidFill>
              </a:rPr>
              <a:t>/</a:t>
            </a:r>
            <a:r>
              <a:rPr lang="en-GB" sz="1400" i="1" dirty="0" err="1" smtClean="0">
                <a:solidFill>
                  <a:schemeClr val="bg1"/>
                </a:solidFill>
              </a:rPr>
              <a:t>statfacts</a:t>
            </a:r>
            <a:r>
              <a:rPr lang="en-GB" sz="1400" i="1" dirty="0" smtClean="0">
                <a:solidFill>
                  <a:schemeClr val="bg1"/>
                </a:solidFill>
              </a:rPr>
              <a:t>/</a:t>
            </a:r>
            <a:r>
              <a:rPr lang="en-GB" sz="1400" i="1" dirty="0" err="1" smtClean="0">
                <a:solidFill>
                  <a:schemeClr val="bg1"/>
                </a:solidFill>
              </a:rPr>
              <a:t>index.html</a:t>
            </a:r>
            <a:r>
              <a:rPr lang="en-GB" sz="1400" i="1" dirty="0" smtClean="0">
                <a:solidFill>
                  <a:schemeClr val="bg1"/>
                </a:solidFill>
              </a:rPr>
              <a:t>. </a:t>
            </a:r>
            <a:br>
              <a:rPr lang="en-GB" sz="1400" i="1" dirty="0" smtClean="0">
                <a:solidFill>
                  <a:schemeClr val="bg1"/>
                </a:solidFill>
              </a:rPr>
            </a:br>
            <a:r>
              <a:rPr lang="en-GB" sz="1400" i="1" dirty="0" smtClean="0">
                <a:solidFill>
                  <a:schemeClr val="bg1"/>
                </a:solidFill>
              </a:rPr>
              <a:t>Accessed August 2012.</a:t>
            </a:r>
          </a:p>
        </p:txBody>
      </p:sp>
    </p:spTree>
    <p:extLst>
      <p:ext uri="{BB962C8B-B14F-4D97-AF65-F5344CB8AC3E}">
        <p14:creationId xmlns:p14="http://schemas.microsoft.com/office/powerpoint/2010/main" val="1790061697"/>
      </p:ext>
    </p:extLst>
  </p:cSld>
  <p:clrMapOvr>
    <a:masterClrMapping/>
  </p:clrMapOvr>
  <p:transition>
    <p:blinds/>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47 CuadroTexto"/>
          <p:cNvSpPr txBox="1">
            <a:spLocks noChangeArrowheads="1"/>
          </p:cNvSpPr>
          <p:nvPr/>
        </p:nvSpPr>
        <p:spPr bwMode="auto">
          <a:xfrm>
            <a:off x="0" y="373926"/>
            <a:ext cx="10287000" cy="941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4" rIns="91428" bIns="45714">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lnSpc>
                <a:spcPct val="85000"/>
              </a:lnSpc>
              <a:spcBef>
                <a:spcPct val="0"/>
              </a:spcBef>
            </a:pPr>
            <a:r>
              <a:rPr lang="es-ES_tradnl" dirty="0" err="1">
                <a:solidFill>
                  <a:srgbClr val="F09828"/>
                </a:solidFill>
              </a:rPr>
              <a:t>Carfilzomib</a:t>
            </a:r>
            <a:r>
              <a:rPr lang="es-ES_tradnl" dirty="0">
                <a:solidFill>
                  <a:srgbClr val="F09828"/>
                </a:solidFill>
              </a:rPr>
              <a:t> Single </a:t>
            </a:r>
            <a:r>
              <a:rPr lang="es-ES_tradnl" dirty="0" err="1">
                <a:solidFill>
                  <a:srgbClr val="F09828"/>
                </a:solidFill>
              </a:rPr>
              <a:t>Agent</a:t>
            </a:r>
            <a:r>
              <a:rPr lang="es-ES_tradnl" dirty="0">
                <a:solidFill>
                  <a:srgbClr val="F09828"/>
                </a:solidFill>
              </a:rPr>
              <a:t>  </a:t>
            </a:r>
            <a:r>
              <a:rPr lang="es-ES_tradnl" dirty="0" smtClean="0">
                <a:solidFill>
                  <a:srgbClr val="F09828"/>
                </a:solidFill>
              </a:rPr>
              <a:t>in </a:t>
            </a:r>
            <a:r>
              <a:rPr lang="es-ES_tradnl" dirty="0" err="1" smtClean="0">
                <a:solidFill>
                  <a:srgbClr val="F09828"/>
                </a:solidFill>
              </a:rPr>
              <a:t>Relapsed</a:t>
            </a:r>
            <a:r>
              <a:rPr lang="es-ES_tradnl" dirty="0" smtClean="0">
                <a:solidFill>
                  <a:srgbClr val="F09828"/>
                </a:solidFill>
              </a:rPr>
              <a:t>/</a:t>
            </a:r>
            <a:r>
              <a:rPr lang="es-ES_tradnl" dirty="0" err="1" smtClean="0">
                <a:solidFill>
                  <a:srgbClr val="F09828"/>
                </a:solidFill>
              </a:rPr>
              <a:t>Refractory</a:t>
            </a:r>
            <a:r>
              <a:rPr lang="es-ES_tradnl" dirty="0" smtClean="0">
                <a:solidFill>
                  <a:srgbClr val="F09828"/>
                </a:solidFill>
              </a:rPr>
              <a:t> </a:t>
            </a:r>
            <a:r>
              <a:rPr lang="es-ES_tradnl" dirty="0">
                <a:solidFill>
                  <a:srgbClr val="F09828"/>
                </a:solidFill>
              </a:rPr>
              <a:t>MM: </a:t>
            </a:r>
            <a:r>
              <a:rPr lang="es-ES_tradnl" dirty="0" err="1" smtClean="0">
                <a:solidFill>
                  <a:srgbClr val="F09828"/>
                </a:solidFill>
              </a:rPr>
              <a:t>Summary</a:t>
            </a:r>
            <a:r>
              <a:rPr lang="es-ES_tradnl" dirty="0" smtClean="0">
                <a:solidFill>
                  <a:srgbClr val="F09828"/>
                </a:solidFill>
              </a:rPr>
              <a:t> </a:t>
            </a:r>
            <a:r>
              <a:rPr lang="es-ES_tradnl" dirty="0" err="1" smtClean="0">
                <a:solidFill>
                  <a:srgbClr val="F09828"/>
                </a:solidFill>
              </a:rPr>
              <a:t>Efficacy</a:t>
            </a:r>
            <a:r>
              <a:rPr lang="es-ES_tradnl" dirty="0" smtClean="0">
                <a:solidFill>
                  <a:srgbClr val="F09828"/>
                </a:solidFill>
              </a:rPr>
              <a:t> </a:t>
            </a:r>
            <a:r>
              <a:rPr lang="es-ES_tradnl" dirty="0">
                <a:solidFill>
                  <a:srgbClr val="F09828"/>
                </a:solidFill>
              </a:rPr>
              <a:t>Data</a:t>
            </a:r>
            <a:endParaRPr lang="en-US" dirty="0">
              <a:solidFill>
                <a:srgbClr val="F09828"/>
              </a:solidFill>
            </a:endParaRPr>
          </a:p>
        </p:txBody>
      </p:sp>
      <p:sp>
        <p:nvSpPr>
          <p:cNvPr id="31747" name="Text Box 5"/>
          <p:cNvSpPr txBox="1">
            <a:spLocks noChangeArrowheads="1"/>
          </p:cNvSpPr>
          <p:nvPr/>
        </p:nvSpPr>
        <p:spPr bwMode="auto">
          <a:xfrm>
            <a:off x="423268" y="5965383"/>
            <a:ext cx="3991570" cy="307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8" tIns="45714" rIns="91428" bIns="45714">
            <a:spAutoFit/>
          </a:bodyPr>
          <a:lstStyle>
            <a:lvl1pPr>
              <a:tabLst>
                <a:tab pos="0" algn="l"/>
              </a:tabLst>
              <a:defRPr sz="3200" b="1">
                <a:solidFill>
                  <a:schemeClr val="tx1"/>
                </a:solidFill>
                <a:latin typeface="Arial" charset="0"/>
                <a:ea typeface="ＭＳ Ｐゴシック" charset="0"/>
              </a:defRPr>
            </a:lvl1pPr>
            <a:lvl2pPr>
              <a:tabLst>
                <a:tab pos="0" algn="l"/>
              </a:tabLst>
              <a:defRPr sz="2800" b="1">
                <a:solidFill>
                  <a:schemeClr val="tx1"/>
                </a:solidFill>
                <a:latin typeface="Arial" charset="0"/>
                <a:ea typeface="ＭＳ Ｐゴシック" charset="0"/>
              </a:defRPr>
            </a:lvl2pPr>
            <a:lvl3pPr>
              <a:tabLst>
                <a:tab pos="0" algn="l"/>
              </a:tabLst>
              <a:defRPr sz="2400" b="1">
                <a:solidFill>
                  <a:schemeClr val="tx1"/>
                </a:solidFill>
                <a:latin typeface="Arial" charset="0"/>
                <a:ea typeface="ＭＳ Ｐゴシック" charset="0"/>
              </a:defRPr>
            </a:lvl3pPr>
            <a:lvl4pPr>
              <a:tabLst>
                <a:tab pos="0" algn="l"/>
              </a:tabLst>
              <a:defRPr sz="2000" b="1">
                <a:solidFill>
                  <a:schemeClr val="tx1"/>
                </a:solidFill>
                <a:latin typeface="Arial" charset="0"/>
                <a:ea typeface="ＭＳ Ｐゴシック" charset="0"/>
              </a:defRPr>
            </a:lvl4pPr>
            <a:lvl5pPr>
              <a:tabLst>
                <a:tab pos="0" algn="l"/>
              </a:tabLst>
              <a:defRPr sz="2000" b="1">
                <a:solidFill>
                  <a:schemeClr val="tx1"/>
                </a:solidFill>
                <a:latin typeface="Arial" charset="0"/>
                <a:ea typeface="ＭＳ Ｐゴシック" charset="0"/>
              </a:defRPr>
            </a:lvl5pPr>
            <a:lvl6pPr eaLnBrk="0" hangingPunct="0">
              <a:buClr>
                <a:schemeClr val="tx2"/>
              </a:buClr>
              <a:tabLst>
                <a:tab pos="0" algn="l"/>
              </a:tabLst>
              <a:defRPr sz="2000" b="1">
                <a:solidFill>
                  <a:schemeClr val="tx1"/>
                </a:solidFill>
                <a:latin typeface="Arial" charset="0"/>
                <a:ea typeface="ＭＳ Ｐゴシック" charset="0"/>
              </a:defRPr>
            </a:lvl6pPr>
            <a:lvl7pPr eaLnBrk="0" hangingPunct="0">
              <a:buClr>
                <a:schemeClr val="tx2"/>
              </a:buClr>
              <a:tabLst>
                <a:tab pos="0" algn="l"/>
              </a:tabLst>
              <a:defRPr sz="2000" b="1">
                <a:solidFill>
                  <a:schemeClr val="tx1"/>
                </a:solidFill>
                <a:latin typeface="Arial" charset="0"/>
                <a:ea typeface="ＭＳ Ｐゴシック" charset="0"/>
              </a:defRPr>
            </a:lvl7pPr>
            <a:lvl8pPr eaLnBrk="0" hangingPunct="0">
              <a:buClr>
                <a:schemeClr val="tx2"/>
              </a:buClr>
              <a:tabLst>
                <a:tab pos="0" algn="l"/>
              </a:tabLst>
              <a:defRPr sz="2000" b="1">
                <a:solidFill>
                  <a:schemeClr val="tx1"/>
                </a:solidFill>
                <a:latin typeface="Arial" charset="0"/>
                <a:ea typeface="ＭＳ Ｐゴシック" charset="0"/>
              </a:defRPr>
            </a:lvl8pPr>
            <a:lvl9pPr eaLnBrk="0" hangingPunct="0">
              <a:buClr>
                <a:schemeClr val="tx2"/>
              </a:buClr>
              <a:tabLst>
                <a:tab pos="0" algn="l"/>
              </a:tabLst>
              <a:defRPr sz="2000" b="1">
                <a:solidFill>
                  <a:schemeClr val="tx1"/>
                </a:solidFill>
                <a:latin typeface="Arial" charset="0"/>
                <a:ea typeface="ＭＳ Ｐゴシック" charset="0"/>
              </a:defRPr>
            </a:lvl9pPr>
          </a:lstStyle>
          <a:p>
            <a:pPr eaLnBrk="1" hangingPunct="1">
              <a:lnSpc>
                <a:spcPct val="120000"/>
              </a:lnSpc>
              <a:spcBef>
                <a:spcPct val="50000"/>
              </a:spcBef>
              <a:spcAft>
                <a:spcPts val="600"/>
              </a:spcAft>
              <a:buClr>
                <a:srgbClr val="66FFFF"/>
              </a:buClr>
              <a:buSzPct val="120000"/>
            </a:pPr>
            <a:r>
              <a:rPr lang="es-ES" sz="1200" dirty="0" err="1">
                <a:solidFill>
                  <a:srgbClr val="FFFFFF"/>
                </a:solidFill>
                <a:sym typeface="Wingdings" charset="0"/>
              </a:rPr>
              <a:t>Bortezomib</a:t>
            </a:r>
            <a:r>
              <a:rPr lang="es-ES" sz="1200" dirty="0">
                <a:solidFill>
                  <a:srgbClr val="FFFFFF"/>
                </a:solidFill>
                <a:sym typeface="Wingdings" charset="0"/>
              </a:rPr>
              <a:t> (APEX)</a:t>
            </a:r>
            <a:r>
              <a:rPr lang="es-ES" sz="1200" baseline="30000" dirty="0">
                <a:solidFill>
                  <a:srgbClr val="FFFFFF"/>
                </a:solidFill>
                <a:sym typeface="Wingdings" charset="0"/>
              </a:rPr>
              <a:t> </a:t>
            </a:r>
            <a:r>
              <a:rPr lang="es-ES_tradnl" sz="1200" dirty="0" smtClean="0">
                <a:solidFill>
                  <a:srgbClr val="FF9933"/>
                </a:solidFill>
                <a:sym typeface="Wingdings" charset="0"/>
              </a:rPr>
              <a:t>≥PR </a:t>
            </a:r>
            <a:r>
              <a:rPr lang="es-ES" sz="1200" dirty="0">
                <a:solidFill>
                  <a:srgbClr val="FF9933"/>
                </a:solidFill>
                <a:sym typeface="Wingdings" charset="0"/>
              </a:rPr>
              <a:t>43%</a:t>
            </a:r>
            <a:endParaRPr lang="es-ES" sz="1200" dirty="0">
              <a:solidFill>
                <a:srgbClr val="FFFFFF"/>
              </a:solidFill>
              <a:sym typeface="Wingdings" charset="0"/>
            </a:endParaRPr>
          </a:p>
        </p:txBody>
      </p:sp>
      <p:sp>
        <p:nvSpPr>
          <p:cNvPr id="31748" name="CuadroTexto 2"/>
          <p:cNvSpPr txBox="1">
            <a:spLocks noChangeArrowheads="1"/>
          </p:cNvSpPr>
          <p:nvPr/>
        </p:nvSpPr>
        <p:spPr bwMode="auto">
          <a:xfrm>
            <a:off x="405409" y="1749256"/>
            <a:ext cx="9669800" cy="492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4" rIns="91428" bIns="45714">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s-ES" sz="1300" dirty="0">
                <a:solidFill>
                  <a:srgbClr val="FFFFFF"/>
                </a:solidFill>
              </a:rPr>
              <a:t>PX-171-</a:t>
            </a:r>
            <a:r>
              <a:rPr lang="es-ES" sz="1300" dirty="0">
                <a:solidFill>
                  <a:srgbClr val="FFFF00"/>
                </a:solidFill>
              </a:rPr>
              <a:t>003 A0/A1</a:t>
            </a:r>
            <a:r>
              <a:rPr lang="es-ES" sz="1300" baseline="30000" dirty="0">
                <a:solidFill>
                  <a:srgbClr val="FFFFFF"/>
                </a:solidFill>
              </a:rPr>
              <a:t>1</a:t>
            </a:r>
            <a:r>
              <a:rPr lang="es-ES" sz="1300" dirty="0">
                <a:solidFill>
                  <a:srgbClr val="FFFFFF"/>
                </a:solidFill>
              </a:rPr>
              <a:t>: </a:t>
            </a:r>
            <a:r>
              <a:rPr lang="es-ES" sz="1300" dirty="0" err="1">
                <a:solidFill>
                  <a:srgbClr val="FFFFFF"/>
                </a:solidFill>
              </a:rPr>
              <a:t>Relapsed</a:t>
            </a:r>
            <a:r>
              <a:rPr lang="es-ES" sz="1300" dirty="0">
                <a:solidFill>
                  <a:srgbClr val="FFFFFF"/>
                </a:solidFill>
              </a:rPr>
              <a:t> </a:t>
            </a:r>
            <a:r>
              <a:rPr lang="es-ES" sz="1300" dirty="0" err="1" smtClean="0">
                <a:solidFill>
                  <a:srgbClr val="FFFFFF"/>
                </a:solidFill>
              </a:rPr>
              <a:t>after</a:t>
            </a:r>
            <a:r>
              <a:rPr lang="es-ES" sz="1300" dirty="0" smtClean="0">
                <a:solidFill>
                  <a:srgbClr val="FFFFFF"/>
                </a:solidFill>
              </a:rPr>
              <a:t> </a:t>
            </a:r>
            <a:r>
              <a:rPr lang="es-ES" sz="1300" dirty="0" err="1">
                <a:solidFill>
                  <a:srgbClr val="FFFFFF"/>
                </a:solidFill>
              </a:rPr>
              <a:t>bortezomib</a:t>
            </a:r>
            <a:r>
              <a:rPr lang="es-ES" sz="1300" dirty="0">
                <a:solidFill>
                  <a:srgbClr val="FFFFFF"/>
                </a:solidFill>
              </a:rPr>
              <a:t> </a:t>
            </a:r>
            <a:r>
              <a:rPr lang="es-ES" sz="1300" dirty="0" smtClean="0">
                <a:solidFill>
                  <a:srgbClr val="FFFFFF"/>
                </a:solidFill>
              </a:rPr>
              <a:t>and </a:t>
            </a:r>
            <a:r>
              <a:rPr lang="en-US" sz="1300" dirty="0" err="1" smtClean="0">
                <a:solidFill>
                  <a:srgbClr val="FFFFFF"/>
                </a:solidFill>
              </a:rPr>
              <a:t>lenalidomide</a:t>
            </a:r>
            <a:r>
              <a:rPr lang="en-US" sz="1300" dirty="0" smtClean="0">
                <a:solidFill>
                  <a:srgbClr val="FFFFFF"/>
                </a:solidFill>
              </a:rPr>
              <a:t>/thalidomide</a:t>
            </a:r>
            <a:r>
              <a:rPr lang="es-ES" sz="1300" dirty="0" smtClean="0">
                <a:solidFill>
                  <a:srgbClr val="FFFFFF"/>
                </a:solidFill>
              </a:rPr>
              <a:t> + </a:t>
            </a:r>
            <a:r>
              <a:rPr lang="es-ES" sz="1300" dirty="0" err="1" smtClean="0">
                <a:solidFill>
                  <a:srgbClr val="FFFFFF"/>
                </a:solidFill>
              </a:rPr>
              <a:t>refractory</a:t>
            </a:r>
            <a:r>
              <a:rPr lang="es-ES" sz="1300" dirty="0" smtClean="0">
                <a:solidFill>
                  <a:srgbClr val="FFFFFF"/>
                </a:solidFill>
              </a:rPr>
              <a:t> </a:t>
            </a:r>
            <a:r>
              <a:rPr lang="es-ES" sz="1300" dirty="0">
                <a:solidFill>
                  <a:srgbClr val="FFFFFF"/>
                </a:solidFill>
              </a:rPr>
              <a:t>to </a:t>
            </a:r>
            <a:r>
              <a:rPr lang="es-ES" sz="1300" dirty="0" err="1">
                <a:solidFill>
                  <a:srgbClr val="FFFFFF"/>
                </a:solidFill>
              </a:rPr>
              <a:t>last</a:t>
            </a:r>
            <a:r>
              <a:rPr lang="es-ES" sz="1300" dirty="0">
                <a:solidFill>
                  <a:srgbClr val="FFFFFF"/>
                </a:solidFill>
              </a:rPr>
              <a:t> </a:t>
            </a:r>
            <a:r>
              <a:rPr lang="es-ES" sz="1300" dirty="0" err="1">
                <a:solidFill>
                  <a:srgbClr val="FFFFFF"/>
                </a:solidFill>
              </a:rPr>
              <a:t>regimen</a:t>
            </a:r>
            <a:endParaRPr lang="es-ES" sz="1300" dirty="0">
              <a:solidFill>
                <a:srgbClr val="FFFFFF"/>
              </a:solidFill>
            </a:endParaRPr>
          </a:p>
          <a:p>
            <a:pPr eaLnBrk="1" hangingPunct="1">
              <a:spcBef>
                <a:spcPct val="0"/>
              </a:spcBef>
            </a:pPr>
            <a:r>
              <a:rPr lang="es-ES" sz="1300" dirty="0">
                <a:solidFill>
                  <a:srgbClr val="FFFFFF"/>
                </a:solidFill>
              </a:rPr>
              <a:t>PX-171-</a:t>
            </a:r>
            <a:r>
              <a:rPr lang="es-ES" sz="1300" dirty="0">
                <a:solidFill>
                  <a:srgbClr val="FFFF00"/>
                </a:solidFill>
              </a:rPr>
              <a:t>004</a:t>
            </a:r>
            <a:r>
              <a:rPr lang="es-ES" sz="1300" baseline="30000" dirty="0">
                <a:solidFill>
                  <a:srgbClr val="FFFFFF"/>
                </a:solidFill>
              </a:rPr>
              <a:t>2,3</a:t>
            </a:r>
            <a:r>
              <a:rPr lang="es-ES" sz="1300" dirty="0">
                <a:solidFill>
                  <a:srgbClr val="FFFFFF"/>
                </a:solidFill>
              </a:rPr>
              <a:t>: </a:t>
            </a:r>
            <a:r>
              <a:rPr lang="es-ES" sz="1300" dirty="0" err="1">
                <a:solidFill>
                  <a:srgbClr val="FFFFFF"/>
                </a:solidFill>
              </a:rPr>
              <a:t>Relapsed</a:t>
            </a:r>
            <a:r>
              <a:rPr lang="es-ES" sz="1300" dirty="0">
                <a:solidFill>
                  <a:srgbClr val="FFFFFF"/>
                </a:solidFill>
              </a:rPr>
              <a:t> to </a:t>
            </a:r>
            <a:r>
              <a:rPr lang="es-ES" sz="1300" dirty="0" smtClean="0">
                <a:solidFill>
                  <a:srgbClr val="FFFFFF"/>
                </a:solidFill>
              </a:rPr>
              <a:t>1 to 3 </a:t>
            </a:r>
            <a:r>
              <a:rPr lang="es-ES" sz="1300" dirty="0" err="1" smtClean="0">
                <a:solidFill>
                  <a:srgbClr val="FFFFFF"/>
                </a:solidFill>
              </a:rPr>
              <a:t>previous</a:t>
            </a:r>
            <a:r>
              <a:rPr lang="es-ES" sz="1300" dirty="0" smtClean="0">
                <a:solidFill>
                  <a:srgbClr val="FFFFFF"/>
                </a:solidFill>
              </a:rPr>
              <a:t> </a:t>
            </a:r>
            <a:r>
              <a:rPr lang="es-ES" sz="1300" dirty="0" err="1">
                <a:solidFill>
                  <a:srgbClr val="FFFFFF"/>
                </a:solidFill>
              </a:rPr>
              <a:t>l</a:t>
            </a:r>
            <a:r>
              <a:rPr lang="es-ES" sz="1300" dirty="0" err="1" smtClean="0">
                <a:solidFill>
                  <a:srgbClr val="FFFFFF"/>
                </a:solidFill>
              </a:rPr>
              <a:t>ines</a:t>
            </a:r>
            <a:endParaRPr lang="es-ES" sz="1300" dirty="0">
              <a:solidFill>
                <a:srgbClr val="FFFFFF"/>
              </a:solidFill>
            </a:endParaRPr>
          </a:p>
        </p:txBody>
      </p:sp>
      <p:sp>
        <p:nvSpPr>
          <p:cNvPr id="31749" name="Rectángulo 12"/>
          <p:cNvSpPr>
            <a:spLocks noChangeArrowheads="1"/>
          </p:cNvSpPr>
          <p:nvPr/>
        </p:nvSpPr>
        <p:spPr bwMode="auto">
          <a:xfrm>
            <a:off x="412556" y="6328351"/>
            <a:ext cx="9467254"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0"/>
              </a:spcBef>
              <a:buClr>
                <a:srgbClr val="FFFFFF"/>
              </a:buClr>
            </a:pPr>
            <a:r>
              <a:rPr lang="en-US" sz="1200" b="1" dirty="0">
                <a:solidFill>
                  <a:srgbClr val="FFFFFF"/>
                </a:solidFill>
                <a:cs typeface="Arial" charset="0"/>
                <a:sym typeface="Arial" charset="0"/>
              </a:rPr>
              <a:t>1. Siegel D, et al. </a:t>
            </a:r>
            <a:r>
              <a:rPr lang="en-US" sz="1200" b="1" i="1" dirty="0">
                <a:solidFill>
                  <a:srgbClr val="FFFFFF"/>
                </a:solidFill>
                <a:cs typeface="Arial" charset="0"/>
                <a:sym typeface="Arial" charset="0"/>
              </a:rPr>
              <a:t>Blood. </a:t>
            </a:r>
            <a:r>
              <a:rPr lang="en-US" sz="1200" b="1" dirty="0">
                <a:solidFill>
                  <a:srgbClr val="FFFFFF"/>
                </a:solidFill>
                <a:cs typeface="Arial" charset="0"/>
                <a:sym typeface="Arial" charset="0"/>
              </a:rPr>
              <a:t>2012;120(14</a:t>
            </a:r>
            <a:r>
              <a:rPr lang="en-US" sz="1200" b="1" dirty="0" smtClean="0">
                <a:solidFill>
                  <a:srgbClr val="FFFFFF"/>
                </a:solidFill>
                <a:cs typeface="Arial" charset="0"/>
                <a:sym typeface="Arial" charset="0"/>
              </a:rPr>
              <a:t>):2817-2825. </a:t>
            </a:r>
            <a:r>
              <a:rPr lang="en-US" sz="1200" b="1" dirty="0">
                <a:solidFill>
                  <a:srgbClr val="FFFFFF"/>
                </a:solidFill>
                <a:cs typeface="Arial" charset="0"/>
                <a:sym typeface="Arial" charset="0"/>
              </a:rPr>
              <a:t>2. </a:t>
            </a:r>
            <a:r>
              <a:rPr lang="en-US" sz="1200" b="1" dirty="0" err="1">
                <a:solidFill>
                  <a:srgbClr val="FFFFFF"/>
                </a:solidFill>
                <a:cs typeface="Arial" charset="0"/>
                <a:sym typeface="Arial" charset="0"/>
              </a:rPr>
              <a:t>Vij</a:t>
            </a:r>
            <a:r>
              <a:rPr lang="en-US" sz="1200" b="1" dirty="0">
                <a:solidFill>
                  <a:srgbClr val="FFFFFF"/>
                </a:solidFill>
                <a:cs typeface="Arial" charset="0"/>
                <a:sym typeface="Arial" charset="0"/>
              </a:rPr>
              <a:t> </a:t>
            </a:r>
            <a:r>
              <a:rPr lang="en-US" sz="1200" b="1" dirty="0" smtClean="0">
                <a:solidFill>
                  <a:srgbClr val="FFFFFF"/>
                </a:solidFill>
                <a:cs typeface="Arial" charset="0"/>
                <a:sym typeface="Arial" charset="0"/>
              </a:rPr>
              <a:t>R, et al. </a:t>
            </a:r>
            <a:r>
              <a:rPr lang="en-US" sz="1200" b="1" i="1" dirty="0">
                <a:solidFill>
                  <a:srgbClr val="FFFFFF"/>
                </a:solidFill>
                <a:cs typeface="Arial" charset="0"/>
                <a:sym typeface="Arial" charset="0"/>
              </a:rPr>
              <a:t>Blood.</a:t>
            </a:r>
            <a:r>
              <a:rPr lang="en-US" sz="1200" b="1" dirty="0">
                <a:solidFill>
                  <a:srgbClr val="FFFFFF"/>
                </a:solidFill>
                <a:cs typeface="Arial" charset="0"/>
                <a:sym typeface="Arial" charset="0"/>
              </a:rPr>
              <a:t> 2012;119(24):</a:t>
            </a:r>
            <a:r>
              <a:rPr lang="en-US" sz="1200" b="1" dirty="0" smtClean="0">
                <a:solidFill>
                  <a:srgbClr val="FFFFFF"/>
                </a:solidFill>
                <a:cs typeface="Arial" charset="0"/>
                <a:sym typeface="Arial" charset="0"/>
              </a:rPr>
              <a:t>5661-5670. </a:t>
            </a:r>
            <a:r>
              <a:rPr lang="en-US" sz="1200" b="1" dirty="0">
                <a:solidFill>
                  <a:srgbClr val="FFFFFF"/>
                </a:solidFill>
                <a:cs typeface="Arial" charset="0"/>
                <a:sym typeface="Arial" charset="0"/>
              </a:rPr>
              <a:t>3. </a:t>
            </a:r>
            <a:r>
              <a:rPr lang="en-US" sz="1200" b="1" dirty="0" err="1">
                <a:solidFill>
                  <a:srgbClr val="FFFFFF"/>
                </a:solidFill>
                <a:ea typeface="Arial Unicode MS" charset="0"/>
                <a:cs typeface="Arial" charset="0"/>
                <a:sym typeface="Arial" charset="0"/>
              </a:rPr>
              <a:t>Vij</a:t>
            </a:r>
            <a:r>
              <a:rPr lang="en-US" sz="1200" b="1" dirty="0">
                <a:solidFill>
                  <a:srgbClr val="FFFFFF"/>
                </a:solidFill>
                <a:ea typeface="Arial Unicode MS" charset="0"/>
                <a:cs typeface="Arial" charset="0"/>
                <a:sym typeface="Arial" charset="0"/>
              </a:rPr>
              <a:t> </a:t>
            </a:r>
            <a:r>
              <a:rPr lang="en-US" sz="1200" b="1" dirty="0" smtClean="0">
                <a:solidFill>
                  <a:srgbClr val="FFFFFF"/>
                </a:solidFill>
                <a:ea typeface="Arial Unicode MS" charset="0"/>
                <a:cs typeface="Arial" charset="0"/>
                <a:sym typeface="Arial" charset="0"/>
              </a:rPr>
              <a:t>R</a:t>
            </a:r>
            <a:r>
              <a:rPr lang="en-US" sz="1200" b="1" dirty="0">
                <a:solidFill>
                  <a:srgbClr val="FFFFFF"/>
                </a:solidFill>
                <a:cs typeface="Arial" charset="0"/>
                <a:sym typeface="Arial" charset="0"/>
              </a:rPr>
              <a:t> , et al</a:t>
            </a:r>
            <a:r>
              <a:rPr lang="en-US" sz="1200" b="1" dirty="0" smtClean="0">
                <a:solidFill>
                  <a:srgbClr val="FFFFFF"/>
                </a:solidFill>
                <a:ea typeface="Arial Unicode MS" charset="0"/>
                <a:cs typeface="Arial" charset="0"/>
                <a:sym typeface="Arial" charset="0"/>
              </a:rPr>
              <a:t>. </a:t>
            </a:r>
            <a:r>
              <a:rPr lang="en-US" sz="1200" b="1" i="1" dirty="0">
                <a:solidFill>
                  <a:srgbClr val="FFFFFF"/>
                </a:solidFill>
                <a:ea typeface="Arial Unicode MS" charset="0"/>
                <a:cs typeface="Arial" charset="0"/>
                <a:sym typeface="Arial" charset="0"/>
              </a:rPr>
              <a:t>Br J </a:t>
            </a:r>
            <a:r>
              <a:rPr lang="en-US" sz="1200" b="1" i="1" dirty="0" err="1">
                <a:solidFill>
                  <a:srgbClr val="FFFFFF"/>
                </a:solidFill>
                <a:ea typeface="Arial Unicode MS" charset="0"/>
                <a:cs typeface="Arial" charset="0"/>
                <a:sym typeface="Arial" charset="0"/>
              </a:rPr>
              <a:t>Haematol</a:t>
            </a:r>
            <a:r>
              <a:rPr lang="en-US" sz="1200" b="1" i="1" dirty="0">
                <a:solidFill>
                  <a:srgbClr val="FFFFFF"/>
                </a:solidFill>
                <a:ea typeface="Arial Unicode MS" charset="0"/>
                <a:cs typeface="Arial" charset="0"/>
                <a:sym typeface="Arial" charset="0"/>
              </a:rPr>
              <a:t>. </a:t>
            </a:r>
            <a:r>
              <a:rPr lang="en-US" sz="1200" b="1" dirty="0">
                <a:solidFill>
                  <a:srgbClr val="FFFFFF"/>
                </a:solidFill>
                <a:ea typeface="Arial Unicode MS" charset="0"/>
                <a:cs typeface="Arial" charset="0"/>
                <a:sym typeface="Arial" charset="0"/>
              </a:rPr>
              <a:t>2012;158(6):</a:t>
            </a:r>
            <a:r>
              <a:rPr lang="en-US" sz="1200" b="1" dirty="0" smtClean="0">
                <a:solidFill>
                  <a:srgbClr val="FFFFFF"/>
                </a:solidFill>
                <a:ea typeface="Arial Unicode MS" charset="0"/>
                <a:cs typeface="Arial" charset="0"/>
                <a:sym typeface="Arial" charset="0"/>
              </a:rPr>
              <a:t>739-748.</a:t>
            </a:r>
            <a:endParaRPr lang="en-US" sz="1200" b="1" dirty="0">
              <a:solidFill>
                <a:srgbClr val="FFFFFF"/>
              </a:solidFill>
              <a:cs typeface="Arial Unicode MS" charset="0"/>
              <a:sym typeface="Arial" charset="0"/>
            </a:endParaRPr>
          </a:p>
        </p:txBody>
      </p:sp>
      <p:graphicFrame>
        <p:nvGraphicFramePr>
          <p:cNvPr id="4" name="Tabla 3"/>
          <p:cNvGraphicFramePr>
            <a:graphicFrameLocks noGrp="1"/>
          </p:cNvGraphicFramePr>
          <p:nvPr>
            <p:extLst>
              <p:ext uri="{D42A27DB-BD31-4B8C-83A1-F6EECF244321}">
                <p14:modId xmlns:p14="http://schemas.microsoft.com/office/powerpoint/2010/main" val="2560983855"/>
              </p:ext>
            </p:extLst>
          </p:nvPr>
        </p:nvGraphicFramePr>
        <p:xfrm>
          <a:off x="519801" y="2383414"/>
          <a:ext cx="9182343" cy="3060256"/>
        </p:xfrm>
        <a:graphic>
          <a:graphicData uri="http://schemas.openxmlformats.org/drawingml/2006/table">
            <a:tbl>
              <a:tblPr/>
              <a:tblGrid>
                <a:gridCol w="2113437"/>
                <a:gridCol w="1558811"/>
                <a:gridCol w="986959"/>
                <a:gridCol w="2535436"/>
                <a:gridCol w="1987700"/>
              </a:tblGrid>
              <a:tr h="396436">
                <a:tc>
                  <a:txBody>
                    <a:bodyPr/>
                    <a:lstStyle/>
                    <a:p>
                      <a:pPr marL="0" marR="0" lvl="0" indent="0" algn="l"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err="1">
                          <a:ln>
                            <a:noFill/>
                          </a:ln>
                          <a:solidFill>
                            <a:schemeClr val="bg2"/>
                          </a:solidFill>
                          <a:effectLst/>
                          <a:latin typeface="Arial" charset="0"/>
                          <a:ea typeface="ＭＳ Ｐゴシック" charset="0"/>
                          <a:cs typeface="Arial" charset="0"/>
                        </a:rPr>
                        <a:t>Population</a:t>
                      </a:r>
                      <a:endParaRPr kumimoji="0" lang="es-ES" sz="1700" b="1" i="0" u="none" strike="noStrike" cap="none" normalizeH="0" baseline="0" dirty="0">
                        <a:ln>
                          <a:noFill/>
                        </a:ln>
                        <a:solidFill>
                          <a:schemeClr val="bg2"/>
                        </a:solidFill>
                        <a:effectLst/>
                        <a:latin typeface="Arial" charset="0"/>
                        <a:ea typeface="ＭＳ Ｐゴシック" charset="0"/>
                        <a:cs typeface="Arial" charset="0"/>
                      </a:endParaRPr>
                    </a:p>
                  </a:txBody>
                  <a:tcPr marT="45728" marB="45728"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err="1">
                          <a:ln>
                            <a:noFill/>
                          </a:ln>
                          <a:solidFill>
                            <a:schemeClr val="bg2"/>
                          </a:solidFill>
                          <a:effectLst/>
                          <a:latin typeface="Arial" charset="0"/>
                          <a:ea typeface="ＭＳ Ｐゴシック" charset="0"/>
                          <a:cs typeface="Arial" charset="0"/>
                        </a:rPr>
                        <a:t>Study</a:t>
                      </a:r>
                      <a:endParaRPr kumimoji="0" lang="es-ES" sz="1700" b="1" i="0" u="none" strike="noStrike" cap="none" normalizeH="0" baseline="0" dirty="0">
                        <a:ln>
                          <a:noFill/>
                        </a:ln>
                        <a:solidFill>
                          <a:schemeClr val="bg2"/>
                        </a:solidFill>
                        <a:effectLst/>
                        <a:latin typeface="Arial" charset="0"/>
                        <a:ea typeface="ＭＳ Ｐゴシック" charset="0"/>
                        <a:cs typeface="Arial" charset="0"/>
                      </a:endParaRPr>
                    </a:p>
                  </a:txBody>
                  <a:tcPr marT="45728" marB="45728"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chemeClr val="bg2"/>
                          </a:solidFill>
                          <a:effectLst/>
                          <a:latin typeface="Arial" charset="0"/>
                          <a:ea typeface="ＭＳ Ｐゴシック" charset="0"/>
                          <a:cs typeface="Arial" charset="0"/>
                        </a:rPr>
                        <a:t>N</a:t>
                      </a:r>
                    </a:p>
                  </a:txBody>
                  <a:tcPr marT="45728" marB="45728"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err="1">
                          <a:ln>
                            <a:noFill/>
                          </a:ln>
                          <a:solidFill>
                            <a:schemeClr val="bg2"/>
                          </a:solidFill>
                          <a:effectLst/>
                          <a:latin typeface="Arial" charset="0"/>
                          <a:ea typeface="ＭＳ Ｐゴシック" charset="0"/>
                          <a:cs typeface="Arial" charset="0"/>
                        </a:rPr>
                        <a:t>Dose</a:t>
                      </a:r>
                      <a:r>
                        <a:rPr kumimoji="0" lang="es-ES" sz="1700" b="1" i="0" u="none" strike="noStrike" cap="none" normalizeH="0" baseline="0" dirty="0">
                          <a:ln>
                            <a:noFill/>
                          </a:ln>
                          <a:solidFill>
                            <a:schemeClr val="bg2"/>
                          </a:solidFill>
                          <a:effectLst/>
                          <a:latin typeface="Arial" charset="0"/>
                          <a:ea typeface="ＭＳ Ｐゴシック" charset="0"/>
                          <a:cs typeface="Arial" charset="0"/>
                        </a:rPr>
                        <a:t> of </a:t>
                      </a:r>
                      <a:r>
                        <a:rPr kumimoji="0" lang="es-ES" sz="1700" b="1" i="0" u="none" strike="noStrike" cap="none" normalizeH="0" baseline="0" dirty="0" err="1" smtClean="0">
                          <a:ln>
                            <a:noFill/>
                          </a:ln>
                          <a:solidFill>
                            <a:schemeClr val="bg2"/>
                          </a:solidFill>
                          <a:effectLst/>
                          <a:latin typeface="Arial" charset="0"/>
                          <a:ea typeface="ＭＳ Ｐゴシック" charset="0"/>
                          <a:cs typeface="Arial" charset="0"/>
                        </a:rPr>
                        <a:t>carfilzomib</a:t>
                      </a:r>
                      <a:endParaRPr kumimoji="0" lang="es-ES" sz="1700" b="1" i="0" u="none" strike="noStrike" cap="none" normalizeH="0" baseline="0" dirty="0">
                        <a:ln>
                          <a:noFill/>
                        </a:ln>
                        <a:solidFill>
                          <a:schemeClr val="bg2"/>
                        </a:solidFill>
                        <a:effectLst/>
                        <a:latin typeface="Arial" charset="0"/>
                        <a:ea typeface="ＭＳ Ｐゴシック" charset="0"/>
                        <a:cs typeface="Arial" charset="0"/>
                      </a:endParaRPr>
                    </a:p>
                  </a:txBody>
                  <a:tcPr marT="45728" marB="45728"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bg2"/>
                          </a:solidFill>
                          <a:effectLst/>
                          <a:latin typeface="Arial" charset="0"/>
                          <a:ea typeface="ＭＳ Ｐゴシック" charset="0"/>
                          <a:cs typeface="Arial" charset="0"/>
                        </a:rPr>
                        <a:t>ORR (%)</a:t>
                      </a:r>
                    </a:p>
                  </a:txBody>
                  <a:tcPr marT="45728" marB="45728"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11414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700" b="1" i="0" u="none" strike="noStrike" cap="none" normalizeH="0" baseline="0" dirty="0" err="1" smtClean="0">
                          <a:ln>
                            <a:noFill/>
                          </a:ln>
                          <a:solidFill>
                            <a:srgbClr val="FF9933"/>
                          </a:solidFill>
                          <a:effectLst/>
                          <a:latin typeface="Arial" charset="0"/>
                          <a:ea typeface="ＭＳ Ｐゴシック" charset="0"/>
                          <a:cs typeface="Arial" charset="0"/>
                        </a:rPr>
                        <a:t>Bortezomib-treated</a:t>
                      </a:r>
                      <a:endParaRPr kumimoji="0" lang="es-ES" sz="1700" b="1" i="0" u="none" strike="noStrike" cap="none" normalizeH="0" baseline="0" dirty="0">
                        <a:ln>
                          <a:noFill/>
                        </a:ln>
                        <a:solidFill>
                          <a:srgbClr val="FF9933"/>
                        </a:solidFill>
                        <a:effectLst/>
                        <a:latin typeface="Arial" charset="0"/>
                        <a:ea typeface="ＭＳ Ｐゴシック" charset="0"/>
                        <a:cs typeface="Arial" charset="0"/>
                      </a:endParaRPr>
                    </a:p>
                  </a:txBody>
                  <a:tcPr marT="45728" marB="45728"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003A0</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smtClean="0">
                          <a:ln>
                            <a:noFill/>
                          </a:ln>
                          <a:solidFill>
                            <a:schemeClr val="tx1"/>
                          </a:solidFill>
                          <a:effectLst/>
                          <a:latin typeface="Arial" charset="0"/>
                          <a:ea typeface="ＭＳ Ｐゴシック" charset="0"/>
                          <a:cs typeface="Arial" charset="0"/>
                        </a:rPr>
                        <a:t>003ª1</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smtClean="0">
                          <a:ln>
                            <a:noFill/>
                          </a:ln>
                          <a:solidFill>
                            <a:schemeClr val="tx1"/>
                          </a:solidFill>
                          <a:effectLst/>
                          <a:latin typeface="Arial" charset="0"/>
                          <a:ea typeface="ＭＳ Ｐゴシック" charset="0"/>
                          <a:cs typeface="Arial" charset="0"/>
                        </a:rPr>
                        <a:t>004</a:t>
                      </a:r>
                      <a:endParaRPr kumimoji="0" lang="es-ES" sz="1700" b="1" i="0" u="none" strike="noStrike" cap="none" normalizeH="0" baseline="0" dirty="0">
                        <a:ln>
                          <a:noFill/>
                        </a:ln>
                        <a:solidFill>
                          <a:schemeClr val="tx1"/>
                        </a:solidFill>
                        <a:effectLst/>
                        <a:latin typeface="Arial" charset="0"/>
                        <a:ea typeface="ＭＳ Ｐゴシック" charset="0"/>
                        <a:cs typeface="Arial" charset="0"/>
                      </a:endParaRPr>
                    </a:p>
                  </a:txBody>
                  <a:tcPr marT="45728" marB="45728"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46</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266</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smtClean="0">
                          <a:ln>
                            <a:noFill/>
                          </a:ln>
                          <a:solidFill>
                            <a:schemeClr val="tx1"/>
                          </a:solidFill>
                          <a:effectLst/>
                          <a:latin typeface="Arial" charset="0"/>
                          <a:ea typeface="ＭＳ Ｐゴシック" charset="0"/>
                          <a:cs typeface="Arial" charset="0"/>
                        </a:rPr>
                        <a:t>35</a:t>
                      </a:r>
                      <a:r>
                        <a:rPr kumimoji="0" lang="es-ES" sz="1700" b="1" i="0" u="none" strike="noStrike" cap="none" normalizeH="0" baseline="0" dirty="0">
                          <a:ln>
                            <a:noFill/>
                          </a:ln>
                          <a:solidFill>
                            <a:schemeClr val="tx1"/>
                          </a:solidFill>
                          <a:effectLst/>
                          <a:latin typeface="Arial" charset="0"/>
                          <a:ea typeface="ＭＳ Ｐゴシック" charset="0"/>
                          <a:cs typeface="Arial" charset="0"/>
                        </a:rPr>
                        <a:t>*</a:t>
                      </a:r>
                    </a:p>
                  </a:txBody>
                  <a:tcPr marT="45728" marB="45728"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20 mg/m</a:t>
                      </a:r>
                      <a:r>
                        <a:rPr kumimoji="0" lang="es-ES" sz="1700" b="1" i="0" u="none" strike="noStrike" cap="none" normalizeH="0" baseline="30000" dirty="0">
                          <a:ln>
                            <a:noFill/>
                          </a:ln>
                          <a:solidFill>
                            <a:schemeClr val="tx1"/>
                          </a:solidFill>
                          <a:effectLst/>
                          <a:latin typeface="Arial" charset="0"/>
                          <a:ea typeface="ＭＳ Ｐゴシック" charset="0"/>
                          <a:cs typeface="Arial" charset="0"/>
                        </a:rPr>
                        <a:t>2</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20/27 mg/m</a:t>
                      </a:r>
                      <a:r>
                        <a:rPr kumimoji="0" lang="es-ES" sz="1700" b="1" i="0" u="none" strike="noStrike" cap="none" normalizeH="0" baseline="30000" dirty="0">
                          <a:ln>
                            <a:noFill/>
                          </a:ln>
                          <a:solidFill>
                            <a:schemeClr val="tx1"/>
                          </a:solidFill>
                          <a:effectLst/>
                          <a:latin typeface="Arial" charset="0"/>
                          <a:ea typeface="ＭＳ Ｐゴシック" charset="0"/>
                          <a:cs typeface="Arial" charset="0"/>
                        </a:rPr>
                        <a:t>2</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20 mg/m</a:t>
                      </a:r>
                      <a:r>
                        <a:rPr kumimoji="0" lang="es-ES" sz="1700" b="1" i="0" u="none" strike="noStrike" cap="none" normalizeH="0" baseline="30000" dirty="0">
                          <a:ln>
                            <a:noFill/>
                          </a:ln>
                          <a:solidFill>
                            <a:schemeClr val="tx1"/>
                          </a:solidFill>
                          <a:effectLst/>
                          <a:latin typeface="Arial" charset="0"/>
                          <a:ea typeface="ＭＳ Ｐゴシック" charset="0"/>
                          <a:cs typeface="Arial" charset="0"/>
                        </a:rPr>
                        <a:t>2</a:t>
                      </a:r>
                      <a:endParaRPr kumimoji="0" lang="es-ES" sz="1700" b="1" i="0" u="none" strike="noStrike" cap="none" normalizeH="0" baseline="0" dirty="0">
                        <a:ln>
                          <a:noFill/>
                        </a:ln>
                        <a:solidFill>
                          <a:schemeClr val="tx1"/>
                        </a:solidFill>
                        <a:effectLst/>
                        <a:latin typeface="Arial" charset="0"/>
                        <a:ea typeface="ＭＳ Ｐゴシック" charset="0"/>
                        <a:cs typeface="Arial" charset="0"/>
                      </a:endParaRPr>
                    </a:p>
                  </a:txBody>
                  <a:tcPr marT="45728" marB="45728"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15.2</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22.9</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17.1</a:t>
                      </a:r>
                    </a:p>
                  </a:txBody>
                  <a:tcPr marT="45728" marB="45728"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7746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700" b="1" i="0" u="none" strike="noStrike" cap="none" normalizeH="0" baseline="0" dirty="0" err="1" smtClean="0">
                          <a:ln>
                            <a:noFill/>
                          </a:ln>
                          <a:solidFill>
                            <a:srgbClr val="FF9933"/>
                          </a:solidFill>
                          <a:effectLst/>
                          <a:latin typeface="Arial" charset="0"/>
                          <a:ea typeface="ＭＳ Ｐゴシック" charset="0"/>
                          <a:cs typeface="Arial" charset="0"/>
                        </a:rPr>
                        <a:t>Bortezomib-naïve</a:t>
                      </a:r>
                      <a:endParaRPr kumimoji="0" lang="es-ES" sz="1700" b="1" i="0" u="none" strike="noStrike" cap="none" normalizeH="0" baseline="0" dirty="0">
                        <a:ln>
                          <a:noFill/>
                        </a:ln>
                        <a:solidFill>
                          <a:srgbClr val="FF9933"/>
                        </a:solidFill>
                        <a:effectLst/>
                        <a:latin typeface="Arial" charset="0"/>
                        <a:ea typeface="ＭＳ Ｐゴシック" charset="0"/>
                        <a:cs typeface="Arial"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004</a:t>
                      </a:r>
                    </a:p>
                    <a:p>
                      <a:pPr marL="0" marR="0" lvl="0" indent="0" algn="ctr" defTabSz="914400" rtl="0" eaLnBrk="1" fontAlgn="base" latinLnBrk="0" hangingPunct="1">
                        <a:lnSpc>
                          <a:spcPct val="15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004</a:t>
                      </a: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59</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70</a:t>
                      </a: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20 mg/m</a:t>
                      </a:r>
                      <a:r>
                        <a:rPr kumimoji="0" lang="es-ES" sz="1700" b="1" i="0" u="none" strike="noStrike" cap="none" normalizeH="0" baseline="30000">
                          <a:ln>
                            <a:noFill/>
                          </a:ln>
                          <a:solidFill>
                            <a:schemeClr val="tx1"/>
                          </a:solidFill>
                          <a:effectLst/>
                          <a:latin typeface="Arial" charset="0"/>
                          <a:ea typeface="ＭＳ Ｐゴシック" charset="0"/>
                          <a:cs typeface="Arial" charset="0"/>
                        </a:rPr>
                        <a:t>2</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20/27 mg/m</a:t>
                      </a:r>
                      <a:r>
                        <a:rPr kumimoji="0" lang="es-ES" sz="1700" b="1" i="0" u="none" strike="noStrike" cap="none" normalizeH="0" baseline="30000">
                          <a:ln>
                            <a:noFill/>
                          </a:ln>
                          <a:solidFill>
                            <a:schemeClr val="tx1"/>
                          </a:solidFill>
                          <a:effectLst/>
                          <a:latin typeface="Arial" charset="0"/>
                          <a:ea typeface="ＭＳ Ｐゴシック" charset="0"/>
                          <a:cs typeface="Arial" charset="0"/>
                        </a:rPr>
                        <a:t>2</a:t>
                      </a:r>
                      <a:endParaRPr kumimoji="0" lang="es-ES" sz="1700" b="1" i="0" u="none" strike="noStrike" cap="none" normalizeH="0" baseline="0">
                        <a:ln>
                          <a:noFill/>
                        </a:ln>
                        <a:solidFill>
                          <a:schemeClr val="tx1"/>
                        </a:solidFill>
                        <a:effectLst/>
                        <a:latin typeface="Arial" charset="0"/>
                        <a:ea typeface="ＭＳ Ｐゴシック" charset="0"/>
                        <a:cs typeface="Arial"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rgbClr val="FF9933"/>
                          </a:solidFill>
                          <a:effectLst/>
                          <a:latin typeface="Arial" charset="0"/>
                          <a:ea typeface="ＭＳ Ｐゴシック" charset="0"/>
                          <a:cs typeface="Arial" charset="0"/>
                        </a:rPr>
                        <a:t>42.4</a:t>
                      </a:r>
                    </a:p>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rgbClr val="FF9933"/>
                          </a:solidFill>
                          <a:effectLst/>
                          <a:latin typeface="Arial" charset="0"/>
                          <a:ea typeface="ＭＳ Ｐゴシック" charset="0"/>
                          <a:cs typeface="Arial" charset="0"/>
                        </a:rPr>
                        <a:t>50</a:t>
                      </a:r>
                    </a:p>
                  </a:txBody>
                  <a:tcPr marT="45728" marB="45728" horzOverflow="overflow">
                    <a:lnL>
                      <a:noFill/>
                    </a:lnL>
                    <a:lnR>
                      <a:noFill/>
                    </a:lnR>
                    <a:lnT>
                      <a:noFill/>
                    </a:lnT>
                    <a:lnB>
                      <a:noFill/>
                    </a:lnB>
                    <a:lnTlToBr>
                      <a:noFill/>
                    </a:lnTlToBr>
                    <a:lnBlToTr>
                      <a:noFill/>
                    </a:lnBlToTr>
                    <a:noFill/>
                  </a:tcPr>
                </a:tc>
              </a:tr>
              <a:tr h="575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700" b="1" i="0" u="none" strike="noStrike" cap="none" normalizeH="0" baseline="0" dirty="0" err="1" smtClean="0">
                          <a:ln>
                            <a:noFill/>
                          </a:ln>
                          <a:solidFill>
                            <a:srgbClr val="FF9933"/>
                          </a:solidFill>
                          <a:effectLst/>
                          <a:latin typeface="Arial" charset="0"/>
                          <a:ea typeface="ＭＳ Ｐゴシック" charset="0"/>
                          <a:cs typeface="Arial" charset="0"/>
                        </a:rPr>
                        <a:t>Bortezomib-refractory</a:t>
                      </a:r>
                      <a:endParaRPr kumimoji="0" lang="es-ES" sz="1700" b="1" i="0" u="none" strike="noStrike" cap="none" normalizeH="0" baseline="0" dirty="0">
                        <a:ln>
                          <a:noFill/>
                        </a:ln>
                        <a:solidFill>
                          <a:srgbClr val="FF9933"/>
                        </a:solidFill>
                        <a:effectLst/>
                        <a:latin typeface="Arial" charset="0"/>
                        <a:ea typeface="ＭＳ Ｐゴシック" charset="0"/>
                        <a:cs typeface="Arial" charset="0"/>
                      </a:endParaRPr>
                    </a:p>
                  </a:txBody>
                  <a:tcPr marT="45728" marB="45728"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003A1</a:t>
                      </a:r>
                    </a:p>
                  </a:txBody>
                  <a:tcPr marT="45728" marB="45728"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194</a:t>
                      </a:r>
                    </a:p>
                  </a:txBody>
                  <a:tcPr marT="45728" marB="45728"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a:ln>
                            <a:noFill/>
                          </a:ln>
                          <a:solidFill>
                            <a:schemeClr val="tx1"/>
                          </a:solidFill>
                          <a:effectLst/>
                          <a:latin typeface="Arial" charset="0"/>
                          <a:ea typeface="ＭＳ Ｐゴシック" charset="0"/>
                          <a:cs typeface="Arial" charset="0"/>
                        </a:rPr>
                        <a:t>20/27 mg/m</a:t>
                      </a:r>
                      <a:r>
                        <a:rPr kumimoji="0" lang="es-ES" sz="1700" b="1" i="0" u="none" strike="noStrike" cap="none" normalizeH="0" baseline="30000">
                          <a:ln>
                            <a:noFill/>
                          </a:ln>
                          <a:solidFill>
                            <a:schemeClr val="tx1"/>
                          </a:solidFill>
                          <a:effectLst/>
                          <a:latin typeface="Arial" charset="0"/>
                          <a:ea typeface="ＭＳ Ｐゴシック" charset="0"/>
                          <a:cs typeface="Arial" charset="0"/>
                        </a:rPr>
                        <a:t>2</a:t>
                      </a:r>
                      <a:endParaRPr kumimoji="0" lang="es-ES" sz="1700" b="1" i="0" u="none" strike="noStrike" cap="none" normalizeH="0" baseline="0">
                        <a:ln>
                          <a:noFill/>
                        </a:ln>
                        <a:solidFill>
                          <a:schemeClr val="tx1"/>
                        </a:solidFill>
                        <a:effectLst/>
                        <a:latin typeface="Arial" charset="0"/>
                        <a:ea typeface="ＭＳ Ｐゴシック" charset="0"/>
                        <a:cs typeface="Arial" charset="0"/>
                      </a:endParaRPr>
                    </a:p>
                  </a:txBody>
                  <a:tcPr marT="45728" marB="45728"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0"/>
                        </a:spcBef>
                        <a:spcAft>
                          <a:spcPct val="0"/>
                        </a:spcAft>
                        <a:buClrTx/>
                        <a:buSzTx/>
                        <a:buFontTx/>
                        <a:buNone/>
                        <a:tabLst/>
                      </a:pPr>
                      <a:r>
                        <a:rPr kumimoji="0" lang="es-ES" sz="1700" b="1" i="0" u="none" strike="noStrike" cap="none" normalizeH="0" baseline="0" dirty="0">
                          <a:ln>
                            <a:noFill/>
                          </a:ln>
                          <a:solidFill>
                            <a:schemeClr val="tx1"/>
                          </a:solidFill>
                          <a:effectLst/>
                          <a:latin typeface="Arial" charset="0"/>
                          <a:ea typeface="ＭＳ Ｐゴシック" charset="0"/>
                          <a:cs typeface="Arial" charset="0"/>
                        </a:rPr>
                        <a:t>16.5-18.3</a:t>
                      </a:r>
                    </a:p>
                  </a:txBody>
                  <a:tcPr marT="45728" marB="45728"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74" name="CuadroTexto 4"/>
          <p:cNvSpPr txBox="1">
            <a:spLocks noChangeArrowheads="1"/>
          </p:cNvSpPr>
          <p:nvPr/>
        </p:nvSpPr>
        <p:spPr bwMode="auto">
          <a:xfrm>
            <a:off x="412553" y="5560736"/>
            <a:ext cx="526343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s-ES" sz="1200" dirty="0">
                <a:solidFill>
                  <a:srgbClr val="FFFFFF"/>
                </a:solidFill>
              </a:rPr>
              <a:t>*</a:t>
            </a:r>
            <a:r>
              <a:rPr lang="es-ES" sz="1200" dirty="0" err="1">
                <a:solidFill>
                  <a:srgbClr val="FFFFFF"/>
                </a:solidFill>
              </a:rPr>
              <a:t>Subgroup</a:t>
            </a:r>
            <a:r>
              <a:rPr lang="es-ES" sz="1200" dirty="0">
                <a:solidFill>
                  <a:srgbClr val="FFFFFF"/>
                </a:solidFill>
              </a:rPr>
              <a:t> of </a:t>
            </a:r>
            <a:r>
              <a:rPr lang="es-ES" sz="1200" dirty="0" err="1">
                <a:solidFill>
                  <a:srgbClr val="FFFFFF"/>
                </a:solidFill>
              </a:rPr>
              <a:t>patients</a:t>
            </a:r>
            <a:r>
              <a:rPr lang="es-ES" sz="1200" dirty="0">
                <a:solidFill>
                  <a:srgbClr val="FFFFFF"/>
                </a:solidFill>
              </a:rPr>
              <a:t> </a:t>
            </a:r>
            <a:r>
              <a:rPr lang="es-ES" sz="1200" dirty="0" err="1">
                <a:solidFill>
                  <a:srgbClr val="FFFFFF"/>
                </a:solidFill>
              </a:rPr>
              <a:t>included</a:t>
            </a:r>
            <a:r>
              <a:rPr lang="es-ES" sz="1200" dirty="0">
                <a:solidFill>
                  <a:srgbClr val="FFFFFF"/>
                </a:solidFill>
              </a:rPr>
              <a:t> in 004 </a:t>
            </a:r>
            <a:r>
              <a:rPr lang="es-ES" sz="1200" dirty="0" err="1">
                <a:solidFill>
                  <a:srgbClr val="FFFFFF"/>
                </a:solidFill>
              </a:rPr>
              <a:t>study</a:t>
            </a:r>
            <a:r>
              <a:rPr lang="es-ES" sz="1200" dirty="0">
                <a:solidFill>
                  <a:srgbClr val="FFFFFF"/>
                </a:solidFill>
              </a:rPr>
              <a:t> and </a:t>
            </a:r>
            <a:r>
              <a:rPr lang="es-ES" sz="1200" dirty="0" err="1">
                <a:solidFill>
                  <a:srgbClr val="FFFFFF"/>
                </a:solidFill>
              </a:rPr>
              <a:t>bortezomib-exposed</a:t>
            </a:r>
            <a:endParaRPr lang="es-ES" sz="1200" dirty="0">
              <a:solidFill>
                <a:srgbClr val="FFFFFF"/>
              </a:solidFill>
            </a:endParaRPr>
          </a:p>
        </p:txBody>
      </p:sp>
    </p:spTree>
    <p:extLst>
      <p:ext uri="{BB962C8B-B14F-4D97-AF65-F5344CB8AC3E}">
        <p14:creationId xmlns:p14="http://schemas.microsoft.com/office/powerpoint/2010/main" val="3060723636"/>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p:cNvSpPr txBox="1"/>
          <p:nvPr/>
        </p:nvSpPr>
        <p:spPr>
          <a:xfrm>
            <a:off x="417909" y="1166978"/>
            <a:ext cx="9608344" cy="369887"/>
          </a:xfrm>
          <a:prstGeom prst="rect">
            <a:avLst/>
          </a:prstGeom>
          <a:noFill/>
        </p:spPr>
        <p:txBody>
          <a:bodyPr lIns="91428" tIns="45714" rIns="91428" bIns="45714">
            <a:spAutoFit/>
          </a:bodyPr>
          <a:lstStyle/>
          <a:p>
            <a:pPr defTabSz="457200" eaLnBrk="1" fontAlgn="auto" hangingPunct="1">
              <a:spcBef>
                <a:spcPts val="0"/>
              </a:spcBef>
              <a:spcAft>
                <a:spcPts val="0"/>
              </a:spcAft>
              <a:defRPr/>
            </a:pPr>
            <a:r>
              <a:rPr lang="es-ES" sz="1800" b="1" dirty="0" err="1">
                <a:solidFill>
                  <a:srgbClr val="FFFFFF"/>
                </a:solidFill>
                <a:latin typeface="Arial"/>
              </a:rPr>
              <a:t>Summary</a:t>
            </a:r>
            <a:r>
              <a:rPr lang="es-ES" sz="1800" b="1" dirty="0">
                <a:solidFill>
                  <a:srgbClr val="FFFFFF"/>
                </a:solidFill>
                <a:latin typeface="Arial"/>
              </a:rPr>
              <a:t> of 526 </a:t>
            </a:r>
            <a:r>
              <a:rPr lang="es-ES" sz="1800" b="1" dirty="0" err="1" smtClean="0">
                <a:solidFill>
                  <a:srgbClr val="FFFFFF"/>
                </a:solidFill>
                <a:latin typeface="Arial"/>
              </a:rPr>
              <a:t>patients</a:t>
            </a:r>
            <a:r>
              <a:rPr lang="es-ES" sz="1800" b="1" dirty="0" smtClean="0">
                <a:solidFill>
                  <a:srgbClr val="FFFFFF"/>
                </a:solidFill>
                <a:latin typeface="Arial"/>
              </a:rPr>
              <a:t> </a:t>
            </a:r>
            <a:r>
              <a:rPr lang="es-ES" sz="1800" b="1" dirty="0" err="1">
                <a:solidFill>
                  <a:srgbClr val="FFFFFF"/>
                </a:solidFill>
                <a:latin typeface="Arial"/>
              </a:rPr>
              <a:t>included</a:t>
            </a:r>
            <a:r>
              <a:rPr lang="es-ES" sz="1800" b="1" dirty="0">
                <a:solidFill>
                  <a:srgbClr val="FFFFFF"/>
                </a:solidFill>
                <a:latin typeface="Arial"/>
              </a:rPr>
              <a:t> in PX-171-003, </a:t>
            </a:r>
            <a:r>
              <a:rPr lang="es-ES" sz="1800" b="1" dirty="0" smtClean="0">
                <a:solidFill>
                  <a:srgbClr val="FFFFFF"/>
                </a:solidFill>
                <a:latin typeface="Arial"/>
              </a:rPr>
              <a:t>PX-171-004, </a:t>
            </a:r>
            <a:r>
              <a:rPr lang="es-ES" sz="1800" b="1" dirty="0">
                <a:solidFill>
                  <a:srgbClr val="FFFFFF"/>
                </a:solidFill>
                <a:latin typeface="Arial"/>
              </a:rPr>
              <a:t>&amp; PX-171-005</a:t>
            </a:r>
          </a:p>
        </p:txBody>
      </p:sp>
      <p:sp>
        <p:nvSpPr>
          <p:cNvPr id="19" name="Rectángulo 18"/>
          <p:cNvSpPr/>
          <p:nvPr/>
        </p:nvSpPr>
        <p:spPr>
          <a:xfrm>
            <a:off x="401839" y="6406817"/>
            <a:ext cx="5652492" cy="276225"/>
          </a:xfrm>
          <a:prstGeom prst="rect">
            <a:avLst/>
          </a:prstGeom>
        </p:spPr>
        <p:txBody>
          <a:bodyPr lIns="91428" tIns="45714" rIns="91428" bIns="45714">
            <a:spAutoFit/>
          </a:bodyPr>
          <a:lstStyle/>
          <a:p>
            <a:pPr defTabSz="457200" eaLnBrk="1" fontAlgn="auto" hangingPunct="1">
              <a:spcBef>
                <a:spcPts val="0"/>
              </a:spcBef>
              <a:spcAft>
                <a:spcPts val="0"/>
              </a:spcAft>
              <a:defRPr/>
            </a:pPr>
            <a:r>
              <a:rPr lang="cs-CZ" sz="1200" b="1" dirty="0">
                <a:solidFill>
                  <a:srgbClr val="FFFFFF"/>
                </a:solidFill>
                <a:latin typeface="Arial"/>
              </a:rPr>
              <a:t>Singal S</a:t>
            </a:r>
            <a:r>
              <a:rPr lang="nl-NL" sz="1200" b="1" dirty="0">
                <a:solidFill>
                  <a:srgbClr val="FFFFFF"/>
                </a:solidFill>
                <a:latin typeface="Arial"/>
              </a:rPr>
              <a:t>, et al. </a:t>
            </a:r>
            <a:r>
              <a:rPr lang="nl-NL" sz="1200" b="1" i="1" dirty="0">
                <a:solidFill>
                  <a:srgbClr val="FFFFFF"/>
                </a:solidFill>
                <a:latin typeface="Arial"/>
              </a:rPr>
              <a:t>Blood. </a:t>
            </a:r>
            <a:r>
              <a:rPr lang="cs-CZ" sz="1200" b="1" dirty="0">
                <a:solidFill>
                  <a:srgbClr val="FFFFFF"/>
                </a:solidFill>
                <a:latin typeface="Arial"/>
              </a:rPr>
              <a:t>2011</a:t>
            </a:r>
            <a:r>
              <a:rPr lang="nl-NL" sz="1200" b="1" dirty="0" smtClean="0">
                <a:solidFill>
                  <a:srgbClr val="FFFFFF"/>
                </a:solidFill>
                <a:latin typeface="Arial"/>
              </a:rPr>
              <a:t>;118: </a:t>
            </a:r>
            <a:r>
              <a:rPr lang="cs-CZ" sz="1200" b="1" dirty="0" smtClean="0">
                <a:solidFill>
                  <a:srgbClr val="FFFFFF"/>
                </a:solidFill>
                <a:latin typeface="Arial"/>
              </a:rPr>
              <a:t>Abstract 1876</a:t>
            </a:r>
            <a:r>
              <a:rPr lang="en-US" sz="1200" b="1" dirty="0" smtClean="0">
                <a:solidFill>
                  <a:srgbClr val="FFFFFF"/>
                </a:solidFill>
                <a:latin typeface="Arial"/>
              </a:rPr>
              <a:t>.</a:t>
            </a:r>
            <a:endParaRPr lang="es-ES" sz="1200" b="1" dirty="0">
              <a:solidFill>
                <a:srgbClr val="FFFFFF"/>
              </a:solidFill>
              <a:latin typeface="Arial"/>
            </a:endParaRPr>
          </a:p>
        </p:txBody>
      </p:sp>
      <p:sp>
        <p:nvSpPr>
          <p:cNvPr id="32772" name="47 CuadroTexto"/>
          <p:cNvSpPr txBox="1">
            <a:spLocks noChangeArrowheads="1"/>
          </p:cNvSpPr>
          <p:nvPr/>
        </p:nvSpPr>
        <p:spPr bwMode="auto">
          <a:xfrm>
            <a:off x="-1" y="206099"/>
            <a:ext cx="10287001" cy="941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4" rIns="91428" bIns="45714">
            <a:spAutoFit/>
          </a:bodyPr>
          <a:lstStyle>
            <a:lvl1pPr defTabSz="457200">
              <a:defRPr sz="3200" b="1">
                <a:solidFill>
                  <a:schemeClr val="tx1"/>
                </a:solidFill>
                <a:latin typeface="Arial" charset="0"/>
                <a:ea typeface="ＭＳ Ｐゴシック" charset="0"/>
              </a:defRPr>
            </a:lvl1pPr>
            <a:lvl2pPr defTabSz="457200">
              <a:defRPr sz="2800" b="1">
                <a:solidFill>
                  <a:schemeClr val="tx1"/>
                </a:solidFill>
                <a:latin typeface="Arial" charset="0"/>
                <a:ea typeface="ＭＳ Ｐゴシック" charset="0"/>
              </a:defRPr>
            </a:lvl2pPr>
            <a:lvl3pPr defTabSz="457200">
              <a:defRPr sz="2400" b="1">
                <a:solidFill>
                  <a:schemeClr val="tx1"/>
                </a:solidFill>
                <a:latin typeface="Arial" charset="0"/>
                <a:ea typeface="ＭＳ Ｐゴシック" charset="0"/>
              </a:defRPr>
            </a:lvl3pPr>
            <a:lvl4pPr defTabSz="457200">
              <a:defRPr sz="2000" b="1">
                <a:solidFill>
                  <a:schemeClr val="tx1"/>
                </a:solidFill>
                <a:latin typeface="Arial" charset="0"/>
                <a:ea typeface="ＭＳ Ｐゴシック" charset="0"/>
              </a:defRPr>
            </a:lvl4pPr>
            <a:lvl5pPr defTabSz="457200">
              <a:defRPr sz="2000" b="1">
                <a:solidFill>
                  <a:schemeClr val="tx1"/>
                </a:solidFill>
                <a:latin typeface="Arial" charset="0"/>
                <a:ea typeface="ＭＳ Ｐゴシック" charset="0"/>
              </a:defRPr>
            </a:lvl5pPr>
            <a:lvl6pPr defTabSz="457200" eaLnBrk="0" hangingPunct="0">
              <a:buClr>
                <a:schemeClr val="tx2"/>
              </a:buClr>
              <a:defRPr sz="2000" b="1">
                <a:solidFill>
                  <a:schemeClr val="tx1"/>
                </a:solidFill>
                <a:latin typeface="Arial" charset="0"/>
                <a:ea typeface="ＭＳ Ｐゴシック" charset="0"/>
              </a:defRPr>
            </a:lvl6pPr>
            <a:lvl7pPr defTabSz="457200" eaLnBrk="0" hangingPunct="0">
              <a:buClr>
                <a:schemeClr val="tx2"/>
              </a:buClr>
              <a:defRPr sz="2000" b="1">
                <a:solidFill>
                  <a:schemeClr val="tx1"/>
                </a:solidFill>
                <a:latin typeface="Arial" charset="0"/>
                <a:ea typeface="ＭＳ Ｐゴシック" charset="0"/>
              </a:defRPr>
            </a:lvl7pPr>
            <a:lvl8pPr defTabSz="457200" eaLnBrk="0" hangingPunct="0">
              <a:buClr>
                <a:schemeClr val="tx2"/>
              </a:buClr>
              <a:defRPr sz="2000" b="1">
                <a:solidFill>
                  <a:schemeClr val="tx1"/>
                </a:solidFill>
                <a:latin typeface="Arial" charset="0"/>
                <a:ea typeface="ＭＳ Ｐゴシック" charset="0"/>
              </a:defRPr>
            </a:lvl8pPr>
            <a:lvl9pPr defTabSz="457200" eaLnBrk="0" hangingPunct="0">
              <a:buClr>
                <a:schemeClr val="tx2"/>
              </a:buClr>
              <a:defRPr sz="2000" b="1">
                <a:solidFill>
                  <a:schemeClr val="tx1"/>
                </a:solidFill>
                <a:latin typeface="Arial" charset="0"/>
                <a:ea typeface="ＭＳ Ｐゴシック" charset="0"/>
              </a:defRPr>
            </a:lvl9pPr>
          </a:lstStyle>
          <a:p>
            <a:pPr algn="ctr" eaLnBrk="1" hangingPunct="1">
              <a:lnSpc>
                <a:spcPct val="85000"/>
              </a:lnSpc>
              <a:spcBef>
                <a:spcPct val="0"/>
              </a:spcBef>
            </a:pPr>
            <a:r>
              <a:rPr lang="es-ES_tradnl" dirty="0" err="1">
                <a:solidFill>
                  <a:srgbClr val="F09828"/>
                </a:solidFill>
                <a:cs typeface="Arial" charset="0"/>
              </a:rPr>
              <a:t>Carfilzomib</a:t>
            </a:r>
            <a:r>
              <a:rPr lang="es-ES_tradnl" dirty="0">
                <a:solidFill>
                  <a:srgbClr val="F09828"/>
                </a:solidFill>
                <a:cs typeface="Arial" charset="0"/>
              </a:rPr>
              <a:t> Single </a:t>
            </a:r>
            <a:r>
              <a:rPr lang="es-ES_tradnl" dirty="0" err="1" smtClean="0">
                <a:solidFill>
                  <a:srgbClr val="F09828"/>
                </a:solidFill>
                <a:cs typeface="Arial" charset="0"/>
              </a:rPr>
              <a:t>Agent</a:t>
            </a:r>
            <a:r>
              <a:rPr lang="es-ES_tradnl" dirty="0" smtClean="0">
                <a:solidFill>
                  <a:srgbClr val="F09828"/>
                </a:solidFill>
                <a:cs typeface="Arial" charset="0"/>
              </a:rPr>
              <a:t> </a:t>
            </a:r>
            <a:r>
              <a:rPr lang="es-ES_tradnl" dirty="0">
                <a:solidFill>
                  <a:srgbClr val="F09828"/>
                </a:solidFill>
                <a:cs typeface="Arial" charset="0"/>
              </a:rPr>
              <a:t>in </a:t>
            </a:r>
            <a:r>
              <a:rPr lang="es-ES_tradnl" dirty="0" err="1">
                <a:solidFill>
                  <a:srgbClr val="F09828"/>
                </a:solidFill>
              </a:rPr>
              <a:t>Relapsed</a:t>
            </a:r>
            <a:r>
              <a:rPr lang="es-ES_tradnl" dirty="0" smtClean="0">
                <a:solidFill>
                  <a:srgbClr val="F09828"/>
                </a:solidFill>
              </a:rPr>
              <a:t>/ </a:t>
            </a:r>
            <a:r>
              <a:rPr lang="es-ES_tradnl" dirty="0" err="1" smtClean="0">
                <a:solidFill>
                  <a:srgbClr val="F09828"/>
                </a:solidFill>
              </a:rPr>
              <a:t>Refractory</a:t>
            </a:r>
            <a:r>
              <a:rPr lang="es-ES_tradnl" dirty="0" smtClean="0">
                <a:solidFill>
                  <a:srgbClr val="F09828"/>
                </a:solidFill>
              </a:rPr>
              <a:t> </a:t>
            </a:r>
            <a:r>
              <a:rPr lang="es-ES_tradnl" dirty="0" smtClean="0">
                <a:solidFill>
                  <a:srgbClr val="F09828"/>
                </a:solidFill>
                <a:cs typeface="Arial" charset="0"/>
              </a:rPr>
              <a:t>MM</a:t>
            </a:r>
            <a:r>
              <a:rPr lang="es-ES_tradnl" dirty="0">
                <a:solidFill>
                  <a:srgbClr val="F09828"/>
                </a:solidFill>
                <a:cs typeface="Arial" charset="0"/>
              </a:rPr>
              <a:t>: </a:t>
            </a:r>
            <a:r>
              <a:rPr lang="es-ES_tradnl" dirty="0" err="1" smtClean="0">
                <a:solidFill>
                  <a:srgbClr val="F09828"/>
                </a:solidFill>
                <a:cs typeface="Arial" charset="0"/>
              </a:rPr>
              <a:t>Summary</a:t>
            </a:r>
            <a:r>
              <a:rPr lang="es-ES_tradnl" dirty="0" smtClean="0">
                <a:solidFill>
                  <a:srgbClr val="F09828"/>
                </a:solidFill>
                <a:cs typeface="Arial" charset="0"/>
              </a:rPr>
              <a:t> </a:t>
            </a:r>
            <a:r>
              <a:rPr lang="es-ES_tradnl" dirty="0">
                <a:solidFill>
                  <a:srgbClr val="F09828"/>
                </a:solidFill>
                <a:cs typeface="Arial" charset="0"/>
              </a:rPr>
              <a:t>Safety Data</a:t>
            </a:r>
            <a:endParaRPr lang="en-US" dirty="0">
              <a:solidFill>
                <a:srgbClr val="F09828"/>
              </a:solidFill>
              <a:cs typeface="Arial" charset="0"/>
            </a:endParaRPr>
          </a:p>
        </p:txBody>
      </p:sp>
      <p:graphicFrame>
        <p:nvGraphicFramePr>
          <p:cNvPr id="8" name="Tabla 7"/>
          <p:cNvGraphicFramePr>
            <a:graphicFrameLocks noGrp="1"/>
          </p:cNvGraphicFramePr>
          <p:nvPr>
            <p:extLst>
              <p:ext uri="{D42A27DB-BD31-4B8C-83A1-F6EECF244321}">
                <p14:modId xmlns:p14="http://schemas.microsoft.com/office/powerpoint/2010/main" val="2419040404"/>
              </p:ext>
            </p:extLst>
          </p:nvPr>
        </p:nvGraphicFramePr>
        <p:xfrm>
          <a:off x="780458" y="1594015"/>
          <a:ext cx="8711802" cy="3657600"/>
        </p:xfrm>
        <a:graphic>
          <a:graphicData uri="http://schemas.openxmlformats.org/drawingml/2006/table">
            <a:tbl>
              <a:tblPr/>
              <a:tblGrid>
                <a:gridCol w="2903934"/>
                <a:gridCol w="2903934"/>
                <a:gridCol w="2903934"/>
              </a:tblGrid>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a:ln>
                          <a:noFill/>
                        </a:ln>
                        <a:solidFill>
                          <a:schemeClr val="bg2"/>
                        </a:solidFill>
                        <a:effectLst/>
                        <a:latin typeface="Arial" charset="0"/>
                        <a:ea typeface="ＭＳ Ｐゴシック" charset="0"/>
                        <a:cs typeface="Arial" charset="0"/>
                      </a:endParaRPr>
                    </a:p>
                  </a:txBody>
                  <a:tcPr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a:ln>
                            <a:noFill/>
                          </a:ln>
                          <a:solidFill>
                            <a:schemeClr val="bg2"/>
                          </a:solidFill>
                          <a:effectLst/>
                          <a:latin typeface="Arial" charset="0"/>
                          <a:ea typeface="ＭＳ Ｐゴシック" charset="0"/>
                          <a:cs typeface="Arial" charset="0"/>
                        </a:rPr>
                        <a:t>All</a:t>
                      </a:r>
                      <a:r>
                        <a:rPr kumimoji="0" lang="es-ES" sz="1600" b="1" i="0" u="none" strike="noStrike" cap="none" normalizeH="0" baseline="0" dirty="0">
                          <a:ln>
                            <a:noFill/>
                          </a:ln>
                          <a:solidFill>
                            <a:schemeClr val="bg2"/>
                          </a:solidFill>
                          <a:effectLst/>
                          <a:latin typeface="Arial" charset="0"/>
                          <a:ea typeface="ＭＳ Ｐゴシック" charset="0"/>
                          <a:cs typeface="Arial" charset="0"/>
                        </a:rPr>
                        <a:t> grades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chemeClr val="bg2"/>
                          </a:solidFill>
                          <a:effectLst/>
                          <a:latin typeface="Arial" charset="0"/>
                          <a:ea typeface="ＭＳ Ｐゴシック" charset="0"/>
                          <a:cs typeface="Arial" charset="0"/>
                        </a:rPr>
                        <a:t>(&gt;30% of </a:t>
                      </a:r>
                      <a:r>
                        <a:rPr kumimoji="0" lang="es-ES" sz="1400" b="1" i="0" u="none" strike="noStrike" cap="none" normalizeH="0" baseline="0" dirty="0" err="1" smtClean="0">
                          <a:ln>
                            <a:noFill/>
                          </a:ln>
                          <a:solidFill>
                            <a:schemeClr val="bg2"/>
                          </a:solidFill>
                          <a:effectLst/>
                          <a:latin typeface="Arial" charset="0"/>
                          <a:ea typeface="ＭＳ Ｐゴシック" charset="0"/>
                          <a:cs typeface="Arial" charset="0"/>
                        </a:rPr>
                        <a:t>patients</a:t>
                      </a:r>
                      <a:r>
                        <a:rPr kumimoji="0" lang="es-ES" sz="1400" b="1" i="0" u="none" strike="noStrike" cap="none" normalizeH="0" baseline="0" dirty="0">
                          <a:ln>
                            <a:noFill/>
                          </a:ln>
                          <a:solidFill>
                            <a:schemeClr val="bg2"/>
                          </a:solidFill>
                          <a:effectLst/>
                          <a:latin typeface="Arial" charset="0"/>
                          <a:ea typeface="ＭＳ Ｐゴシック" charset="0"/>
                          <a:cs typeface="Arial" charset="0"/>
                        </a:rPr>
                        <a:t>)</a:t>
                      </a:r>
                    </a:p>
                  </a:txBody>
                  <a:tcPr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bg2"/>
                          </a:solidFill>
                          <a:effectLst/>
                          <a:latin typeface="Arial" charset="0"/>
                          <a:ea typeface="ＭＳ Ｐゴシック" charset="0"/>
                          <a:cs typeface="Arial" charset="0"/>
                        </a:rPr>
                        <a:t>≥ Grade </a:t>
                      </a:r>
                      <a:r>
                        <a:rPr kumimoji="0" lang="es-ES" sz="1600" b="1" i="0" u="none" strike="noStrike" cap="none" normalizeH="0" baseline="0" dirty="0">
                          <a:ln>
                            <a:noFill/>
                          </a:ln>
                          <a:solidFill>
                            <a:schemeClr val="bg2"/>
                          </a:solidFill>
                          <a:effectLst/>
                          <a:latin typeface="Arial" charset="0"/>
                          <a:ea typeface="ＭＳ Ｐゴシック" charset="0"/>
                          <a:cs typeface="Arial"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chemeClr val="bg2"/>
                          </a:solidFill>
                          <a:effectLst/>
                          <a:latin typeface="Arial" charset="0"/>
                          <a:ea typeface="ＭＳ Ｐゴシック" charset="0"/>
                          <a:cs typeface="Arial" charset="0"/>
                        </a:rPr>
                        <a:t>(&gt;10% of </a:t>
                      </a:r>
                      <a:r>
                        <a:rPr kumimoji="0" lang="es-ES" sz="1400" b="1" i="0" u="none" strike="noStrike" cap="none" normalizeH="0" baseline="0" dirty="0" err="1" smtClean="0">
                          <a:ln>
                            <a:noFill/>
                          </a:ln>
                          <a:solidFill>
                            <a:schemeClr val="bg2"/>
                          </a:solidFill>
                          <a:effectLst/>
                          <a:latin typeface="Arial" charset="0"/>
                          <a:ea typeface="ＭＳ Ｐゴシック" charset="0"/>
                          <a:cs typeface="Arial" charset="0"/>
                        </a:rPr>
                        <a:t>patients</a:t>
                      </a:r>
                      <a:r>
                        <a:rPr kumimoji="0" lang="es-ES" sz="1400" b="1" i="0" u="none" strike="noStrike" cap="none" normalizeH="0" baseline="0" dirty="0">
                          <a:ln>
                            <a:noFill/>
                          </a:ln>
                          <a:solidFill>
                            <a:schemeClr val="bg2"/>
                          </a:solidFill>
                          <a:effectLst/>
                          <a:latin typeface="Arial" charset="0"/>
                          <a:ea typeface="ＭＳ Ｐゴシック" charset="0"/>
                          <a:cs typeface="Arial" charset="0"/>
                        </a:rPr>
                        <a:t>)</a:t>
                      </a:r>
                    </a:p>
                  </a:txBody>
                  <a:tcPr horzOverflow="overflow">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206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a:ln>
                            <a:noFill/>
                          </a:ln>
                          <a:solidFill>
                            <a:srgbClr val="FF9933"/>
                          </a:solidFill>
                          <a:effectLst/>
                          <a:latin typeface="Arial" charset="0"/>
                          <a:ea typeface="ＭＳ Ｐゴシック" charset="0"/>
                          <a:cs typeface="Arial" charset="0"/>
                        </a:rPr>
                        <a:t>Hematologic</a:t>
                      </a:r>
                      <a:endParaRPr kumimoji="0" lang="es-ES" sz="1600" b="1" i="0" u="none" strike="noStrike" cap="none" normalizeH="0" baseline="0" dirty="0">
                        <a:ln>
                          <a:noFill/>
                        </a:ln>
                        <a:solidFill>
                          <a:srgbClr val="FF9933"/>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a:ln>
                          <a:noFill/>
                        </a:ln>
                        <a:solidFill>
                          <a:srgbClr val="FFFF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Anemia</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47%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22%</a:t>
                      </a:r>
                    </a:p>
                  </a:txBody>
                  <a:tcPr horzOverflow="overflow">
                    <a:lnL>
                      <a:noFill/>
                    </a:lnL>
                    <a:lnR>
                      <a:noFill/>
                    </a:lnR>
                    <a:lnT>
                      <a:noFill/>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Neutropenia</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10%</a:t>
                      </a:r>
                    </a:p>
                  </a:txBody>
                  <a:tcPr horzOverflow="overflow">
                    <a:lnL>
                      <a:noFill/>
                    </a:lnL>
                    <a:lnR>
                      <a:noFill/>
                    </a:lnR>
                    <a:lnT>
                      <a:noFill/>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Thrombocytopenia</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36%</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a:ln>
                            <a:noFill/>
                          </a:ln>
                          <a:solidFill>
                            <a:schemeClr val="tx1"/>
                          </a:solidFill>
                          <a:effectLst/>
                          <a:latin typeface="Arial" charset="0"/>
                          <a:ea typeface="ＭＳ Ｐゴシック" charset="0"/>
                          <a:cs typeface="Arial" charset="0"/>
                        </a:rPr>
                        <a:t>23%</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206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a:ln>
                            <a:noFill/>
                          </a:ln>
                          <a:solidFill>
                            <a:srgbClr val="FF9933"/>
                          </a:solidFill>
                          <a:effectLst/>
                          <a:latin typeface="Arial" charset="0"/>
                          <a:ea typeface="ＭＳ Ｐゴシック" charset="0"/>
                          <a:cs typeface="Arial" charset="0"/>
                        </a:rPr>
                        <a:t>Nonhematologic</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rgbClr val="FFFFFF"/>
                          </a:solidFill>
                          <a:effectLst/>
                          <a:latin typeface="Arial" charset="0"/>
                          <a:ea typeface="ＭＳ Ｐゴシック" charset="0"/>
                          <a:cs typeface="Arial" charset="0"/>
                        </a:rPr>
                        <a:t>Fatigue</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55%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rgbClr val="FFFFFF"/>
                          </a:solidFill>
                          <a:effectLst/>
                          <a:latin typeface="Arial" charset="0"/>
                          <a:ea typeface="ＭＳ Ｐゴシック" charset="0"/>
                          <a:cs typeface="Arial" charset="0"/>
                        </a:rPr>
                        <a:t>Nausea</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45%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rgbClr val="FFFFFF"/>
                          </a:solidFill>
                          <a:effectLst/>
                          <a:latin typeface="Arial" charset="0"/>
                          <a:ea typeface="ＭＳ Ｐゴシック" charset="0"/>
                          <a:cs typeface="Arial" charset="0"/>
                        </a:rPr>
                        <a:t>Diarrhea</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33%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rgbClr val="FFFFFF"/>
                          </a:solidFill>
                          <a:effectLst/>
                          <a:latin typeface="Arial" charset="0"/>
                          <a:ea typeface="ＭＳ Ｐゴシック" charset="0"/>
                          <a:cs typeface="Arial" charset="0"/>
                        </a:rPr>
                        <a:t>Dyspnea</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35%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dirty="0" err="1" smtClean="0">
                          <a:ln>
                            <a:noFill/>
                          </a:ln>
                          <a:solidFill>
                            <a:srgbClr val="FFFFFF"/>
                          </a:solidFill>
                          <a:effectLst/>
                          <a:latin typeface="Arial" charset="0"/>
                          <a:ea typeface="ＭＳ Ｐゴシック" charset="0"/>
                          <a:cs typeface="Arial" charset="0"/>
                        </a:rPr>
                        <a:t>Pneumonia</a:t>
                      </a:r>
                      <a:endParaRPr kumimoji="0" lang="es-ES" sz="14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4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1" i="0" u="none" strike="noStrike" cap="none" normalizeH="0" baseline="0">
                          <a:ln>
                            <a:noFill/>
                          </a:ln>
                          <a:solidFill>
                            <a:schemeClr val="tx1"/>
                          </a:solidFill>
                          <a:effectLst/>
                          <a:latin typeface="Arial" charset="0"/>
                          <a:ea typeface="ＭＳ Ｐゴシック" charset="0"/>
                          <a:cs typeface="Arial" charset="0"/>
                        </a:rPr>
                        <a:t>11%</a:t>
                      </a: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811" name="Rectángulo 13"/>
          <p:cNvSpPr>
            <a:spLocks noChangeArrowheads="1"/>
          </p:cNvSpPr>
          <p:nvPr/>
        </p:nvSpPr>
        <p:spPr bwMode="auto">
          <a:xfrm>
            <a:off x="403622" y="5276455"/>
            <a:ext cx="9936956"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8" tIns="45714" rIns="91428" bIns="45714">
            <a:spAutoFit/>
          </a:bodyPr>
          <a:lstStyle/>
          <a:p>
            <a:pPr defTabSz="457200" eaLnBrk="1" hangingPunct="1">
              <a:spcBef>
                <a:spcPct val="0"/>
              </a:spcBef>
            </a:pPr>
            <a:r>
              <a:rPr lang="es-ES" sz="1600" b="1" dirty="0">
                <a:solidFill>
                  <a:srgbClr val="FFFF00"/>
                </a:solidFill>
                <a:cs typeface="Arial" charset="0"/>
              </a:rPr>
              <a:t>PN:</a:t>
            </a:r>
            <a:r>
              <a:rPr lang="es-ES" sz="1600" b="1" dirty="0">
                <a:solidFill>
                  <a:srgbClr val="FFFFFF"/>
                </a:solidFill>
                <a:cs typeface="Arial" charset="0"/>
              </a:rPr>
              <a:t> </a:t>
            </a:r>
            <a:r>
              <a:rPr lang="es-ES" sz="1600" b="1" dirty="0">
                <a:solidFill>
                  <a:srgbClr val="FFFF00"/>
                </a:solidFill>
                <a:cs typeface="Arial" charset="0"/>
              </a:rPr>
              <a:t>14% </a:t>
            </a:r>
            <a:r>
              <a:rPr lang="es-ES" sz="1600" b="1" dirty="0" err="1">
                <a:solidFill>
                  <a:srgbClr val="FFFF00"/>
                </a:solidFill>
                <a:cs typeface="Arial" charset="0"/>
              </a:rPr>
              <a:t>overall</a:t>
            </a:r>
            <a:r>
              <a:rPr lang="es-ES" sz="1600" b="1" dirty="0">
                <a:solidFill>
                  <a:srgbClr val="FFFF00"/>
                </a:solidFill>
                <a:cs typeface="Arial" charset="0"/>
              </a:rPr>
              <a:t> (1.3% </a:t>
            </a:r>
            <a:r>
              <a:rPr lang="es-ES" sz="1600" b="1" dirty="0" smtClean="0">
                <a:solidFill>
                  <a:srgbClr val="FFFF00"/>
                </a:solidFill>
                <a:cs typeface="Arial" charset="0"/>
              </a:rPr>
              <a:t>grade 3</a:t>
            </a:r>
            <a:r>
              <a:rPr lang="es-ES" sz="1600" b="1" dirty="0">
                <a:solidFill>
                  <a:srgbClr val="FFFF00"/>
                </a:solidFill>
                <a:cs typeface="Arial" charset="0"/>
              </a:rPr>
              <a:t>)</a:t>
            </a:r>
            <a:endParaRPr lang="es-ES" sz="1600" b="1" dirty="0">
              <a:solidFill>
                <a:srgbClr val="FFFFFF"/>
              </a:solidFill>
              <a:cs typeface="Arial" charset="0"/>
            </a:endParaRPr>
          </a:p>
          <a:p>
            <a:pPr marL="285750" indent="-285750" defTabSz="457200" eaLnBrk="1" hangingPunct="1">
              <a:spcBef>
                <a:spcPct val="0"/>
              </a:spcBef>
              <a:buClr>
                <a:srgbClr val="F09828"/>
              </a:buClr>
              <a:buFont typeface="Arial" panose="020B0604020202020204" pitchFamily="34" charset="0"/>
              <a:buChar char="•"/>
            </a:pPr>
            <a:r>
              <a:rPr lang="es-ES" sz="1600" b="1" dirty="0" err="1">
                <a:solidFill>
                  <a:srgbClr val="FFFFFF"/>
                </a:solidFill>
                <a:cs typeface="Arial" charset="0"/>
              </a:rPr>
              <a:t>Only</a:t>
            </a:r>
            <a:r>
              <a:rPr lang="es-ES" sz="1600" b="1" dirty="0">
                <a:solidFill>
                  <a:srgbClr val="FFFFFF"/>
                </a:solidFill>
                <a:cs typeface="Arial" charset="0"/>
              </a:rPr>
              <a:t> 5 </a:t>
            </a:r>
            <a:r>
              <a:rPr lang="es-ES" sz="1600" b="1" dirty="0" err="1" smtClean="0">
                <a:solidFill>
                  <a:srgbClr val="FFFFFF"/>
                </a:solidFill>
                <a:cs typeface="Arial" charset="0"/>
              </a:rPr>
              <a:t>patients</a:t>
            </a:r>
            <a:r>
              <a:rPr lang="es-ES" sz="1600" b="1" dirty="0" smtClean="0">
                <a:solidFill>
                  <a:srgbClr val="FFFFFF"/>
                </a:solidFill>
                <a:cs typeface="Arial" charset="0"/>
              </a:rPr>
              <a:t> </a:t>
            </a:r>
            <a:r>
              <a:rPr lang="es-ES" sz="1600" b="1" dirty="0">
                <a:solidFill>
                  <a:srgbClr val="FFFFFF"/>
                </a:solidFill>
                <a:cs typeface="Arial" charset="0"/>
              </a:rPr>
              <a:t>(1%) </a:t>
            </a:r>
            <a:r>
              <a:rPr lang="es-ES" sz="1600" b="1" dirty="0" err="1">
                <a:solidFill>
                  <a:srgbClr val="FFFFFF"/>
                </a:solidFill>
                <a:cs typeface="Arial" charset="0"/>
              </a:rPr>
              <a:t>required</a:t>
            </a:r>
            <a:r>
              <a:rPr lang="es-ES" sz="1600" b="1" dirty="0">
                <a:solidFill>
                  <a:srgbClr val="FFFFFF"/>
                </a:solidFill>
                <a:cs typeface="Arial" charset="0"/>
              </a:rPr>
              <a:t> </a:t>
            </a:r>
            <a:r>
              <a:rPr lang="es-ES" sz="1600" b="1" dirty="0" err="1">
                <a:solidFill>
                  <a:srgbClr val="FFFFFF"/>
                </a:solidFill>
                <a:cs typeface="Arial" charset="0"/>
              </a:rPr>
              <a:t>dose</a:t>
            </a:r>
            <a:r>
              <a:rPr lang="es-ES" sz="1600" b="1" dirty="0">
                <a:solidFill>
                  <a:srgbClr val="FFFFFF"/>
                </a:solidFill>
                <a:cs typeface="Arial" charset="0"/>
              </a:rPr>
              <a:t> </a:t>
            </a:r>
            <a:r>
              <a:rPr lang="es-ES" sz="1600" b="1" dirty="0" err="1">
                <a:solidFill>
                  <a:srgbClr val="FFFFFF"/>
                </a:solidFill>
                <a:cs typeface="Arial" charset="0"/>
              </a:rPr>
              <a:t>modification</a:t>
            </a:r>
            <a:r>
              <a:rPr lang="es-ES" sz="1600" b="1" dirty="0">
                <a:solidFill>
                  <a:srgbClr val="FFFFFF"/>
                </a:solidFill>
                <a:cs typeface="Arial" charset="0"/>
              </a:rPr>
              <a:t> </a:t>
            </a:r>
            <a:r>
              <a:rPr lang="es-ES" sz="1600" b="1" dirty="0" err="1">
                <a:solidFill>
                  <a:srgbClr val="FFFFFF"/>
                </a:solidFill>
                <a:cs typeface="Arial" charset="0"/>
              </a:rPr>
              <a:t>or</a:t>
            </a:r>
            <a:r>
              <a:rPr lang="es-ES" sz="1600" b="1" dirty="0">
                <a:solidFill>
                  <a:srgbClr val="FFFFFF"/>
                </a:solidFill>
                <a:cs typeface="Arial" charset="0"/>
              </a:rPr>
              <a:t> </a:t>
            </a:r>
            <a:r>
              <a:rPr lang="es-ES" sz="1600" b="1" dirty="0" err="1">
                <a:solidFill>
                  <a:srgbClr val="FFFFFF"/>
                </a:solidFill>
                <a:cs typeface="Arial" charset="0"/>
              </a:rPr>
              <a:t>discontinuation</a:t>
            </a:r>
            <a:r>
              <a:rPr lang="es-ES" sz="1600" b="1" dirty="0">
                <a:solidFill>
                  <a:srgbClr val="FFFFFF"/>
                </a:solidFill>
                <a:cs typeface="Arial" charset="0"/>
              </a:rPr>
              <a:t>.</a:t>
            </a:r>
          </a:p>
          <a:p>
            <a:pPr marL="285750" indent="-285750" defTabSz="457200" eaLnBrk="1" hangingPunct="1">
              <a:spcBef>
                <a:spcPct val="0"/>
              </a:spcBef>
              <a:buClr>
                <a:srgbClr val="F09828"/>
              </a:buClr>
              <a:buFont typeface="Arial" panose="020B0604020202020204" pitchFamily="34" charset="0"/>
              <a:buChar char="•"/>
            </a:pPr>
            <a:r>
              <a:rPr lang="es-ES" sz="1600" b="1" dirty="0" err="1">
                <a:solidFill>
                  <a:srgbClr val="FFFFFF"/>
                </a:solidFill>
                <a:cs typeface="Arial" charset="0"/>
              </a:rPr>
              <a:t>Only</a:t>
            </a:r>
            <a:r>
              <a:rPr lang="es-ES" sz="1600" b="1" dirty="0">
                <a:solidFill>
                  <a:srgbClr val="FFFFFF"/>
                </a:solidFill>
                <a:cs typeface="Arial" charset="0"/>
              </a:rPr>
              <a:t> 13% of 378 </a:t>
            </a:r>
            <a:r>
              <a:rPr lang="es-ES" sz="1600" b="1" dirty="0" err="1" smtClean="0">
                <a:solidFill>
                  <a:srgbClr val="FFFFFF"/>
                </a:solidFill>
                <a:cs typeface="Arial" charset="0"/>
              </a:rPr>
              <a:t>patients</a:t>
            </a:r>
            <a:r>
              <a:rPr lang="es-ES" sz="1600" b="1" dirty="0" smtClean="0">
                <a:solidFill>
                  <a:srgbClr val="FFFFFF"/>
                </a:solidFill>
                <a:cs typeface="Arial" charset="0"/>
              </a:rPr>
              <a:t> </a:t>
            </a:r>
            <a:r>
              <a:rPr lang="es-ES" sz="1600" b="1" dirty="0" err="1">
                <a:solidFill>
                  <a:srgbClr val="FFFFFF"/>
                </a:solidFill>
                <a:cs typeface="Arial" charset="0"/>
              </a:rPr>
              <a:t>that</a:t>
            </a:r>
            <a:r>
              <a:rPr lang="es-ES" sz="1600" b="1" dirty="0">
                <a:solidFill>
                  <a:srgbClr val="FFFFFF"/>
                </a:solidFill>
                <a:cs typeface="Arial" charset="0"/>
              </a:rPr>
              <a:t> </a:t>
            </a:r>
            <a:r>
              <a:rPr lang="es-ES" sz="1600" b="1" dirty="0" err="1">
                <a:solidFill>
                  <a:srgbClr val="FFFFFF"/>
                </a:solidFill>
                <a:cs typeface="Arial" charset="0"/>
              </a:rPr>
              <a:t>had</a:t>
            </a:r>
            <a:r>
              <a:rPr lang="es-ES" sz="1600" b="1" dirty="0">
                <a:solidFill>
                  <a:srgbClr val="FFFFFF"/>
                </a:solidFill>
                <a:cs typeface="Arial" charset="0"/>
              </a:rPr>
              <a:t> </a:t>
            </a:r>
            <a:r>
              <a:rPr lang="es-ES" sz="1600" b="1" dirty="0" err="1">
                <a:solidFill>
                  <a:srgbClr val="FFFFFF"/>
                </a:solidFill>
                <a:cs typeface="Arial" charset="0"/>
              </a:rPr>
              <a:t>baseline</a:t>
            </a:r>
            <a:r>
              <a:rPr lang="es-ES" sz="1600" b="1" dirty="0">
                <a:solidFill>
                  <a:srgbClr val="FFFFFF"/>
                </a:solidFill>
                <a:cs typeface="Arial" charset="0"/>
              </a:rPr>
              <a:t> PN </a:t>
            </a:r>
            <a:r>
              <a:rPr lang="es-ES" sz="1600" b="1" dirty="0" smtClean="0">
                <a:solidFill>
                  <a:srgbClr val="FFFFFF"/>
                </a:solidFill>
                <a:cs typeface="Arial" charset="0"/>
              </a:rPr>
              <a:t>(grade </a:t>
            </a:r>
            <a:r>
              <a:rPr lang="es-ES" sz="1600" b="1" dirty="0" smtClean="0">
                <a:solidFill>
                  <a:srgbClr val="FFFFFF"/>
                </a:solidFill>
                <a:ea typeface="MS Gothic" charset="0"/>
                <a:cs typeface="Arial" charset="0"/>
              </a:rPr>
              <a:t>≤</a:t>
            </a:r>
            <a:r>
              <a:rPr lang="es-ES" sz="1600" b="1" dirty="0">
                <a:solidFill>
                  <a:srgbClr val="FFFFFF"/>
                </a:solidFill>
                <a:cs typeface="Arial" charset="0"/>
              </a:rPr>
              <a:t>2), </a:t>
            </a:r>
            <a:r>
              <a:rPr lang="es-ES" sz="1600" b="1" dirty="0" err="1">
                <a:solidFill>
                  <a:srgbClr val="FFFFFF"/>
                </a:solidFill>
                <a:cs typeface="Arial" charset="0"/>
              </a:rPr>
              <a:t>reported</a:t>
            </a:r>
            <a:r>
              <a:rPr lang="es-ES" sz="1600" b="1" dirty="0">
                <a:solidFill>
                  <a:srgbClr val="FFFFFF"/>
                </a:solidFill>
                <a:cs typeface="Arial" charset="0"/>
              </a:rPr>
              <a:t> </a:t>
            </a:r>
            <a:r>
              <a:rPr lang="es-ES" sz="1600" b="1" dirty="0" err="1">
                <a:solidFill>
                  <a:srgbClr val="FFFFFF"/>
                </a:solidFill>
                <a:cs typeface="Arial" charset="0"/>
              </a:rPr>
              <a:t>treatment-emergent</a:t>
            </a:r>
            <a:r>
              <a:rPr lang="es-ES" sz="1600" b="1" dirty="0">
                <a:solidFill>
                  <a:srgbClr val="FFFFFF"/>
                </a:solidFill>
                <a:cs typeface="Arial" charset="0"/>
              </a:rPr>
              <a:t> </a:t>
            </a:r>
            <a:r>
              <a:rPr lang="es-ES" sz="1600" b="1" dirty="0" err="1">
                <a:solidFill>
                  <a:srgbClr val="FFFFFF"/>
                </a:solidFill>
                <a:cs typeface="Arial" charset="0"/>
              </a:rPr>
              <a:t>symptoms</a:t>
            </a:r>
            <a:r>
              <a:rPr lang="es-ES" sz="1600" b="1" dirty="0">
                <a:solidFill>
                  <a:srgbClr val="FFFFFF"/>
                </a:solidFill>
                <a:cs typeface="Arial" charset="0"/>
              </a:rPr>
              <a:t> </a:t>
            </a:r>
            <a:r>
              <a:rPr lang="es-ES" sz="1600" b="1" dirty="0" err="1">
                <a:solidFill>
                  <a:srgbClr val="FFFFFF"/>
                </a:solidFill>
                <a:cs typeface="Arial" charset="0"/>
              </a:rPr>
              <a:t>during</a:t>
            </a:r>
            <a:r>
              <a:rPr lang="es-ES" sz="1600" b="1" dirty="0">
                <a:solidFill>
                  <a:srgbClr val="FFFFFF"/>
                </a:solidFill>
                <a:cs typeface="Arial" charset="0"/>
              </a:rPr>
              <a:t> </a:t>
            </a:r>
            <a:r>
              <a:rPr lang="es-ES" sz="1600" b="1" dirty="0" err="1">
                <a:solidFill>
                  <a:srgbClr val="FFFFFF"/>
                </a:solidFill>
                <a:cs typeface="Arial" charset="0"/>
              </a:rPr>
              <a:t>the</a:t>
            </a:r>
            <a:r>
              <a:rPr lang="es-ES" sz="1600" b="1" dirty="0">
                <a:solidFill>
                  <a:srgbClr val="FFFFFF"/>
                </a:solidFill>
                <a:cs typeface="Arial" charset="0"/>
              </a:rPr>
              <a:t> </a:t>
            </a:r>
            <a:r>
              <a:rPr lang="es-ES" sz="1600" b="1" dirty="0" err="1">
                <a:solidFill>
                  <a:srgbClr val="FFFFFF"/>
                </a:solidFill>
                <a:cs typeface="Arial" charset="0"/>
              </a:rPr>
              <a:t>study</a:t>
            </a:r>
            <a:r>
              <a:rPr lang="es-ES" sz="1600" b="1" dirty="0">
                <a:solidFill>
                  <a:srgbClr val="FFFFFF"/>
                </a:solidFill>
                <a:cs typeface="Arial" charset="0"/>
              </a:rPr>
              <a:t>.</a:t>
            </a:r>
          </a:p>
        </p:txBody>
      </p:sp>
    </p:spTree>
    <p:extLst>
      <p:ext uri="{BB962C8B-B14F-4D97-AF65-F5344CB8AC3E}">
        <p14:creationId xmlns:p14="http://schemas.microsoft.com/office/powerpoint/2010/main" val="291543197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p:cNvSpPr>
            <a:spLocks noChangeArrowheads="1"/>
          </p:cNvSpPr>
          <p:nvPr/>
        </p:nvSpPr>
        <p:spPr bwMode="auto">
          <a:xfrm>
            <a:off x="5239944" y="1416047"/>
            <a:ext cx="4730949" cy="1592266"/>
          </a:xfrm>
          <a:prstGeom prst="roundRect">
            <a:avLst>
              <a:gd name="adj" fmla="val 16667"/>
            </a:avLst>
          </a:prstGeom>
          <a:solidFill>
            <a:srgbClr val="99CCFF"/>
          </a:solidFill>
          <a:ln w="15875">
            <a:solidFill>
              <a:schemeClr val="tx1"/>
            </a:solidFill>
            <a:round/>
            <a:headEnd/>
            <a:tailEnd/>
          </a:ln>
          <a:effectLst>
            <a:outerShdw blurRad="40000" dist="23000" dir="5400000" rotWithShape="0">
              <a:srgbClr val="000000">
                <a:alpha val="34999"/>
              </a:srgbClr>
            </a:outerShdw>
          </a:effectLst>
        </p:spPr>
        <p:txBody>
          <a:bodyPr anchor="ctr"/>
          <a:lstStyle/>
          <a:p>
            <a:pPr algn="ctr" eaLnBrk="1" hangingPunct="1">
              <a:spcBef>
                <a:spcPct val="0"/>
              </a:spcBef>
              <a:defRPr/>
            </a:pPr>
            <a:endParaRPr lang="en-US" sz="1800">
              <a:solidFill>
                <a:srgbClr val="FFFFFF"/>
              </a:solidFill>
              <a:latin typeface="Arial"/>
            </a:endParaRPr>
          </a:p>
        </p:txBody>
      </p:sp>
      <p:sp>
        <p:nvSpPr>
          <p:cNvPr id="2" name="TextBox 1"/>
          <p:cNvSpPr txBox="1"/>
          <p:nvPr/>
        </p:nvSpPr>
        <p:spPr>
          <a:xfrm>
            <a:off x="383983" y="2039938"/>
            <a:ext cx="3995142" cy="2939266"/>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0"/>
              </a:spcBef>
            </a:pPr>
            <a:r>
              <a:rPr lang="en-US" sz="1600" b="1" dirty="0">
                <a:solidFill>
                  <a:srgbClr val="FFFFFF"/>
                </a:solidFill>
                <a:cs typeface="Arial" charset="0"/>
              </a:rPr>
              <a:t>Study population (N = 700)</a:t>
            </a:r>
          </a:p>
          <a:p>
            <a:pPr marL="285750" indent="-285750" eaLnBrk="1" hangingPunct="1">
              <a:spcBef>
                <a:spcPct val="0"/>
              </a:spcBef>
              <a:spcAft>
                <a:spcPts val="600"/>
              </a:spcAft>
              <a:buClr>
                <a:srgbClr val="F09828"/>
              </a:buClr>
              <a:buFont typeface="Arial" panose="020B0604020202020204" pitchFamily="34" charset="0"/>
              <a:buChar char="•"/>
            </a:pPr>
            <a:r>
              <a:rPr lang="en-US" sz="1600" b="1" dirty="0">
                <a:solidFill>
                  <a:srgbClr val="FFFFFF"/>
                </a:solidFill>
                <a:cs typeface="Arial" charset="0"/>
              </a:rPr>
              <a:t>Measurable disease</a:t>
            </a:r>
          </a:p>
          <a:p>
            <a:pPr marL="285750" indent="-285750" eaLnBrk="1" hangingPunct="1">
              <a:spcBef>
                <a:spcPct val="0"/>
              </a:spcBef>
              <a:spcAft>
                <a:spcPts val="600"/>
              </a:spcAft>
              <a:buClr>
                <a:srgbClr val="F09828"/>
              </a:buClr>
              <a:buFont typeface="Arial" panose="020B0604020202020204" pitchFamily="34" charset="0"/>
              <a:buChar char="•"/>
            </a:pPr>
            <a:r>
              <a:rPr lang="en-US" sz="1600" b="1" dirty="0">
                <a:solidFill>
                  <a:srgbClr val="FFFFFF"/>
                </a:solidFill>
                <a:cs typeface="Arial" charset="0"/>
              </a:rPr>
              <a:t>Relapsed progressive MM </a:t>
            </a:r>
            <a:br>
              <a:rPr lang="en-US" sz="1600" b="1" dirty="0">
                <a:solidFill>
                  <a:srgbClr val="FFFFFF"/>
                </a:solidFill>
                <a:cs typeface="Arial" charset="0"/>
              </a:rPr>
            </a:br>
            <a:r>
              <a:rPr lang="en-US" sz="1600" b="1" dirty="0">
                <a:solidFill>
                  <a:srgbClr val="FFFFFF"/>
                </a:solidFill>
                <a:cs typeface="Arial" charset="0"/>
              </a:rPr>
              <a:t>after 1-3 prior therapies</a:t>
            </a:r>
          </a:p>
          <a:p>
            <a:pPr marL="285750" indent="-285750" eaLnBrk="1" hangingPunct="1">
              <a:spcBef>
                <a:spcPct val="0"/>
              </a:spcBef>
              <a:spcAft>
                <a:spcPts val="600"/>
              </a:spcAft>
              <a:buClr>
                <a:srgbClr val="F09828"/>
              </a:buClr>
              <a:buFont typeface="Arial" panose="020B0604020202020204" pitchFamily="34" charset="0"/>
              <a:buChar char="•"/>
            </a:pPr>
            <a:r>
              <a:rPr lang="en-US" sz="1600" b="1" dirty="0">
                <a:solidFill>
                  <a:srgbClr val="FFFFFF"/>
                </a:solidFill>
                <a:cs typeface="Arial" charset="0"/>
              </a:rPr>
              <a:t>ECOG PS 0-2</a:t>
            </a:r>
          </a:p>
          <a:p>
            <a:pPr eaLnBrk="1" hangingPunct="1">
              <a:spcBef>
                <a:spcPct val="0"/>
              </a:spcBef>
            </a:pPr>
            <a:endParaRPr lang="en-US" sz="1600" b="1" dirty="0">
              <a:solidFill>
                <a:srgbClr val="FFFFFF"/>
              </a:solidFill>
              <a:cs typeface="Arial" charset="0"/>
            </a:endParaRPr>
          </a:p>
          <a:p>
            <a:pPr eaLnBrk="1" hangingPunct="1">
              <a:spcBef>
                <a:spcPct val="0"/>
              </a:spcBef>
            </a:pPr>
            <a:r>
              <a:rPr lang="en-US" sz="1600" b="1" dirty="0">
                <a:solidFill>
                  <a:srgbClr val="FFFFFF"/>
                </a:solidFill>
                <a:cs typeface="Arial" charset="0"/>
              </a:rPr>
              <a:t>Stratification:</a:t>
            </a:r>
          </a:p>
          <a:p>
            <a:pPr marL="285750" indent="-285750" eaLnBrk="1" hangingPunct="1">
              <a:spcBef>
                <a:spcPct val="0"/>
              </a:spcBef>
              <a:spcAft>
                <a:spcPts val="600"/>
              </a:spcAft>
              <a:buClr>
                <a:srgbClr val="F09828"/>
              </a:buClr>
              <a:buFont typeface="Arial" panose="020B0604020202020204" pitchFamily="34" charset="0"/>
              <a:buChar char="•"/>
            </a:pPr>
            <a:r>
              <a:rPr lang="en-US" sz="1600" b="1" dirty="0">
                <a:solidFill>
                  <a:srgbClr val="FFFFFF"/>
                </a:solidFill>
                <a:cs typeface="Arial" charset="0"/>
              </a:rPr>
              <a:t>Prior </a:t>
            </a:r>
            <a:r>
              <a:rPr lang="en-US" sz="1600" b="1" dirty="0" err="1">
                <a:solidFill>
                  <a:srgbClr val="FFFFFF"/>
                </a:solidFill>
                <a:cs typeface="Arial" charset="0"/>
              </a:rPr>
              <a:t>bortezomib</a:t>
            </a:r>
            <a:endParaRPr lang="en-US" sz="1600" b="1" dirty="0">
              <a:solidFill>
                <a:srgbClr val="FFFFFF"/>
              </a:solidFill>
              <a:cs typeface="Arial" charset="0"/>
            </a:endParaRPr>
          </a:p>
          <a:p>
            <a:pPr marL="285750" indent="-285750" eaLnBrk="1" hangingPunct="1">
              <a:spcBef>
                <a:spcPct val="0"/>
              </a:spcBef>
              <a:spcAft>
                <a:spcPts val="600"/>
              </a:spcAft>
              <a:buClr>
                <a:srgbClr val="F09828"/>
              </a:buClr>
              <a:buFont typeface="Arial" panose="020B0604020202020204" pitchFamily="34" charset="0"/>
              <a:buChar char="•"/>
            </a:pPr>
            <a:r>
              <a:rPr lang="en-US" sz="1600" b="1" dirty="0">
                <a:solidFill>
                  <a:srgbClr val="FFFFFF"/>
                </a:solidFill>
                <a:cs typeface="Arial" charset="0"/>
              </a:rPr>
              <a:t>Prior </a:t>
            </a:r>
            <a:r>
              <a:rPr lang="en-US" sz="1600" b="1" dirty="0" err="1" smtClean="0">
                <a:solidFill>
                  <a:srgbClr val="FFFFFF"/>
                </a:solidFill>
                <a:cs typeface="Arial" charset="0"/>
              </a:rPr>
              <a:t>lenalidomide</a:t>
            </a:r>
            <a:endParaRPr lang="en-US" sz="1600" b="1" dirty="0">
              <a:solidFill>
                <a:srgbClr val="FFFFFF"/>
              </a:solidFill>
              <a:cs typeface="Arial" charset="0"/>
            </a:endParaRPr>
          </a:p>
          <a:p>
            <a:pPr marL="285750" indent="-285750" eaLnBrk="1" hangingPunct="1">
              <a:spcBef>
                <a:spcPct val="0"/>
              </a:spcBef>
              <a:spcAft>
                <a:spcPts val="600"/>
              </a:spcAft>
              <a:buClr>
                <a:srgbClr val="F09828"/>
              </a:buClr>
              <a:buFont typeface="Arial" panose="020B0604020202020204" pitchFamily="34" charset="0"/>
              <a:buChar char="•"/>
            </a:pPr>
            <a:r>
              <a:rPr lang="en-US" sz="1600" b="1" dirty="0">
                <a:solidFill>
                  <a:srgbClr val="FFFFFF"/>
                </a:solidFill>
                <a:cs typeface="Arial" charset="0"/>
              </a:rPr>
              <a:t>β-</a:t>
            </a:r>
            <a:r>
              <a:rPr lang="en-US" sz="1600" b="1" dirty="0" err="1">
                <a:solidFill>
                  <a:srgbClr val="FFFFFF"/>
                </a:solidFill>
                <a:cs typeface="Arial" charset="0"/>
              </a:rPr>
              <a:t>microglobulin</a:t>
            </a:r>
            <a:r>
              <a:rPr lang="en-US" sz="1600" b="1" dirty="0">
                <a:solidFill>
                  <a:srgbClr val="FFFFFF"/>
                </a:solidFill>
                <a:cs typeface="Arial" charset="0"/>
              </a:rPr>
              <a:t> levels</a:t>
            </a:r>
          </a:p>
        </p:txBody>
      </p:sp>
      <p:sp>
        <p:nvSpPr>
          <p:cNvPr id="37892" name="TextBox 13"/>
          <p:cNvSpPr txBox="1">
            <a:spLocks noChangeArrowheads="1"/>
          </p:cNvSpPr>
          <p:nvPr/>
        </p:nvSpPr>
        <p:spPr bwMode="auto">
          <a:xfrm>
            <a:off x="4236244" y="3214835"/>
            <a:ext cx="907256"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spcBef>
                <a:spcPct val="0"/>
              </a:spcBef>
            </a:pPr>
            <a:r>
              <a:rPr lang="en-US" sz="1400">
                <a:solidFill>
                  <a:srgbClr val="FFFFFF"/>
                </a:solidFill>
                <a:cs typeface="Arial" charset="0"/>
              </a:rPr>
              <a:t>1:1</a:t>
            </a:r>
          </a:p>
        </p:txBody>
      </p:sp>
      <p:sp>
        <p:nvSpPr>
          <p:cNvPr id="37893" name="TextBox 14"/>
          <p:cNvSpPr txBox="1">
            <a:spLocks noChangeArrowheads="1"/>
          </p:cNvSpPr>
          <p:nvPr/>
        </p:nvSpPr>
        <p:spPr bwMode="auto">
          <a:xfrm>
            <a:off x="5266730" y="1424976"/>
            <a:ext cx="4670226"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spcBef>
                <a:spcPct val="0"/>
              </a:spcBef>
            </a:pPr>
            <a:r>
              <a:rPr lang="en-US" sz="1600" dirty="0" err="1">
                <a:solidFill>
                  <a:srgbClr val="000000"/>
                </a:solidFill>
                <a:cs typeface="Arial" charset="0"/>
              </a:rPr>
              <a:t>CRd</a:t>
            </a:r>
            <a:endParaRPr lang="en-US" sz="1600" dirty="0">
              <a:solidFill>
                <a:srgbClr val="000000"/>
              </a:solidFill>
              <a:cs typeface="Arial" charset="0"/>
            </a:endParaRPr>
          </a:p>
          <a:p>
            <a:pPr algn="ctr" eaLnBrk="1" hangingPunct="1">
              <a:spcBef>
                <a:spcPct val="0"/>
              </a:spcBef>
            </a:pPr>
            <a:r>
              <a:rPr lang="en-US" sz="1600" dirty="0" err="1">
                <a:solidFill>
                  <a:srgbClr val="000000"/>
                </a:solidFill>
                <a:cs typeface="Arial" charset="0"/>
              </a:rPr>
              <a:t>Carfilzomid</a:t>
            </a:r>
            <a:r>
              <a:rPr lang="en-US" sz="1600" dirty="0">
                <a:solidFill>
                  <a:srgbClr val="000000"/>
                </a:solidFill>
                <a:cs typeface="Arial" charset="0"/>
              </a:rPr>
              <a:t> 27mg/m</a:t>
            </a:r>
            <a:r>
              <a:rPr lang="en-US" sz="1600" baseline="30000" dirty="0">
                <a:solidFill>
                  <a:srgbClr val="000000"/>
                </a:solidFill>
                <a:cs typeface="Arial" charset="0"/>
              </a:rPr>
              <a:t>2 </a:t>
            </a:r>
            <a:r>
              <a:rPr lang="en-US" sz="1600" dirty="0">
                <a:solidFill>
                  <a:srgbClr val="000000"/>
                </a:solidFill>
                <a:cs typeface="Arial" charset="0"/>
              </a:rPr>
              <a:t>IV</a:t>
            </a:r>
          </a:p>
          <a:p>
            <a:pPr algn="ctr" eaLnBrk="1" hangingPunct="1">
              <a:spcBef>
                <a:spcPct val="0"/>
              </a:spcBef>
            </a:pPr>
            <a:r>
              <a:rPr lang="en-US" sz="1000" dirty="0">
                <a:solidFill>
                  <a:srgbClr val="000000"/>
                </a:solidFill>
                <a:cs typeface="Arial" charset="0"/>
              </a:rPr>
              <a:t>Day 1, 2, 8, 9, 15, 16 (20 mg/m</a:t>
            </a:r>
            <a:r>
              <a:rPr lang="en-US" sz="1000" baseline="30000" dirty="0">
                <a:solidFill>
                  <a:srgbClr val="000000"/>
                </a:solidFill>
                <a:cs typeface="Arial" charset="0"/>
              </a:rPr>
              <a:t>2</a:t>
            </a:r>
            <a:r>
              <a:rPr lang="en-US" sz="1000" dirty="0">
                <a:solidFill>
                  <a:srgbClr val="000000"/>
                </a:solidFill>
                <a:cs typeface="Arial" charset="0"/>
              </a:rPr>
              <a:t> on days 1 and 2 of cycle only)</a:t>
            </a:r>
          </a:p>
          <a:p>
            <a:pPr algn="ctr" eaLnBrk="1" hangingPunct="1">
              <a:spcBef>
                <a:spcPct val="0"/>
              </a:spcBef>
            </a:pPr>
            <a:r>
              <a:rPr lang="en-US" sz="1600" dirty="0" err="1">
                <a:solidFill>
                  <a:srgbClr val="000000"/>
                </a:solidFill>
                <a:cs typeface="Arial" charset="0"/>
              </a:rPr>
              <a:t>Lenalidomide</a:t>
            </a:r>
            <a:r>
              <a:rPr lang="en-US" sz="1600" dirty="0">
                <a:solidFill>
                  <a:srgbClr val="000000"/>
                </a:solidFill>
                <a:cs typeface="Arial" charset="0"/>
              </a:rPr>
              <a:t> 25 mg</a:t>
            </a:r>
          </a:p>
          <a:p>
            <a:pPr algn="ctr" eaLnBrk="1" hangingPunct="1">
              <a:spcBef>
                <a:spcPct val="0"/>
              </a:spcBef>
            </a:pPr>
            <a:r>
              <a:rPr lang="en-US" sz="1000" dirty="0">
                <a:solidFill>
                  <a:srgbClr val="000000"/>
                </a:solidFill>
                <a:cs typeface="Arial" charset="0"/>
              </a:rPr>
              <a:t>Days 1-21</a:t>
            </a:r>
          </a:p>
          <a:p>
            <a:pPr algn="ctr" eaLnBrk="1" hangingPunct="1">
              <a:spcBef>
                <a:spcPct val="0"/>
              </a:spcBef>
            </a:pPr>
            <a:r>
              <a:rPr lang="en-US" sz="1600" dirty="0">
                <a:solidFill>
                  <a:srgbClr val="000000"/>
                </a:solidFill>
                <a:cs typeface="Arial" charset="0"/>
              </a:rPr>
              <a:t>Dexamethasone 40 mg</a:t>
            </a:r>
          </a:p>
          <a:p>
            <a:pPr algn="ctr" eaLnBrk="1" hangingPunct="1">
              <a:spcBef>
                <a:spcPct val="0"/>
              </a:spcBef>
            </a:pPr>
            <a:r>
              <a:rPr lang="en-US" sz="1000" dirty="0">
                <a:solidFill>
                  <a:srgbClr val="000000"/>
                </a:solidFill>
                <a:cs typeface="Arial" charset="0"/>
              </a:rPr>
              <a:t>Once weekly days 1, 8, 15, and 22</a:t>
            </a:r>
            <a:endParaRPr lang="en-US" sz="1600" dirty="0">
              <a:solidFill>
                <a:srgbClr val="000000"/>
              </a:solidFill>
              <a:cs typeface="Arial" charset="0"/>
            </a:endParaRPr>
          </a:p>
          <a:p>
            <a:pPr algn="ctr" eaLnBrk="1" hangingPunct="1">
              <a:spcBef>
                <a:spcPct val="0"/>
              </a:spcBef>
            </a:pPr>
            <a:endParaRPr lang="en-US" sz="1600" dirty="0">
              <a:solidFill>
                <a:srgbClr val="000000"/>
              </a:solidFill>
              <a:cs typeface="Arial" charset="0"/>
            </a:endParaRPr>
          </a:p>
        </p:txBody>
      </p:sp>
      <p:sp>
        <p:nvSpPr>
          <p:cNvPr id="17" name="Rounded Rectangle 16"/>
          <p:cNvSpPr>
            <a:spLocks noChangeArrowheads="1"/>
          </p:cNvSpPr>
          <p:nvPr/>
        </p:nvSpPr>
        <p:spPr bwMode="auto">
          <a:xfrm>
            <a:off x="5266730" y="3975100"/>
            <a:ext cx="4729163" cy="1385888"/>
          </a:xfrm>
          <a:prstGeom prst="roundRect">
            <a:avLst>
              <a:gd name="adj" fmla="val 16667"/>
            </a:avLst>
          </a:prstGeom>
          <a:solidFill>
            <a:srgbClr val="99CCFF"/>
          </a:solidFill>
          <a:ln w="15875">
            <a:solidFill>
              <a:schemeClr val="tx1"/>
            </a:solidFill>
            <a:round/>
            <a:headEnd/>
            <a:tailEnd/>
          </a:ln>
          <a:effectLst>
            <a:outerShdw blurRad="40000" dist="23000" dir="5400000" rotWithShape="0">
              <a:srgbClr val="000000">
                <a:alpha val="34999"/>
              </a:srgbClr>
            </a:outerShdw>
          </a:effectLst>
        </p:spPr>
        <p:txBody>
          <a:bodyPr anchor="ctr"/>
          <a:lstStyle/>
          <a:p>
            <a:pPr algn="ctr" eaLnBrk="1" hangingPunct="1">
              <a:spcBef>
                <a:spcPct val="0"/>
              </a:spcBef>
              <a:defRPr/>
            </a:pPr>
            <a:endParaRPr lang="en-US" sz="1800">
              <a:solidFill>
                <a:srgbClr val="FFFFFF"/>
              </a:solidFill>
              <a:latin typeface="Arial"/>
            </a:endParaRPr>
          </a:p>
        </p:txBody>
      </p:sp>
      <p:sp>
        <p:nvSpPr>
          <p:cNvPr id="37895" name="TextBox 17"/>
          <p:cNvSpPr txBox="1">
            <a:spLocks noChangeArrowheads="1"/>
          </p:cNvSpPr>
          <p:nvPr/>
        </p:nvSpPr>
        <p:spPr bwMode="auto">
          <a:xfrm>
            <a:off x="5325748" y="3975100"/>
            <a:ext cx="4670227"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spcBef>
                <a:spcPct val="0"/>
              </a:spcBef>
            </a:pPr>
            <a:r>
              <a:rPr lang="en-US" sz="1600">
                <a:solidFill>
                  <a:srgbClr val="000000"/>
                </a:solidFill>
                <a:cs typeface="Arial" charset="0"/>
              </a:rPr>
              <a:t>Rd</a:t>
            </a:r>
          </a:p>
          <a:p>
            <a:pPr algn="ctr" eaLnBrk="1" hangingPunct="1">
              <a:spcBef>
                <a:spcPct val="0"/>
              </a:spcBef>
            </a:pPr>
            <a:r>
              <a:rPr lang="en-US" sz="1600">
                <a:solidFill>
                  <a:srgbClr val="000000"/>
                </a:solidFill>
                <a:cs typeface="Arial" charset="0"/>
              </a:rPr>
              <a:t>Lenalidomide 25 mg</a:t>
            </a:r>
          </a:p>
          <a:p>
            <a:pPr algn="ctr" eaLnBrk="1" hangingPunct="1">
              <a:spcBef>
                <a:spcPct val="0"/>
              </a:spcBef>
            </a:pPr>
            <a:r>
              <a:rPr lang="en-US" sz="1000">
                <a:solidFill>
                  <a:srgbClr val="000000"/>
                </a:solidFill>
                <a:cs typeface="Arial" charset="0"/>
              </a:rPr>
              <a:t>Days 1-21</a:t>
            </a:r>
          </a:p>
          <a:p>
            <a:pPr algn="ctr" eaLnBrk="1" hangingPunct="1">
              <a:spcBef>
                <a:spcPct val="0"/>
              </a:spcBef>
            </a:pPr>
            <a:r>
              <a:rPr lang="en-US" sz="1600">
                <a:solidFill>
                  <a:srgbClr val="000000"/>
                </a:solidFill>
                <a:cs typeface="Arial" charset="0"/>
              </a:rPr>
              <a:t>Dexamethasone 40 mg</a:t>
            </a:r>
          </a:p>
          <a:p>
            <a:pPr algn="ctr" eaLnBrk="1" hangingPunct="1">
              <a:spcBef>
                <a:spcPct val="0"/>
              </a:spcBef>
            </a:pPr>
            <a:r>
              <a:rPr lang="en-US" sz="1000">
                <a:solidFill>
                  <a:srgbClr val="000000"/>
                </a:solidFill>
                <a:cs typeface="Arial" charset="0"/>
              </a:rPr>
              <a:t>Once weekly days 1, 8, 15, and 22</a:t>
            </a:r>
            <a:endParaRPr lang="en-US" sz="1600">
              <a:solidFill>
                <a:srgbClr val="000000"/>
              </a:solidFill>
              <a:cs typeface="Arial" charset="0"/>
            </a:endParaRPr>
          </a:p>
          <a:p>
            <a:pPr algn="ctr" eaLnBrk="1" hangingPunct="1">
              <a:spcBef>
                <a:spcPct val="0"/>
              </a:spcBef>
            </a:pPr>
            <a:endParaRPr lang="en-US" sz="1600">
              <a:solidFill>
                <a:srgbClr val="000000"/>
              </a:solidFill>
              <a:cs typeface="Arial" charset="0"/>
            </a:endParaRPr>
          </a:p>
        </p:txBody>
      </p:sp>
      <p:sp>
        <p:nvSpPr>
          <p:cNvPr id="37896" name="TextBox 18"/>
          <p:cNvSpPr txBox="1">
            <a:spLocks noChangeArrowheads="1"/>
          </p:cNvSpPr>
          <p:nvPr/>
        </p:nvSpPr>
        <p:spPr bwMode="auto">
          <a:xfrm>
            <a:off x="5534621" y="3130550"/>
            <a:ext cx="4730948"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spcBef>
                <a:spcPct val="0"/>
              </a:spcBef>
            </a:pPr>
            <a:r>
              <a:rPr lang="en-US" sz="1400">
                <a:solidFill>
                  <a:srgbClr val="FFFFFF"/>
                </a:solidFill>
                <a:cs typeface="Arial" charset="0"/>
              </a:rPr>
              <a:t>After cycle 12, CFZ given on days 1, 2, 15, 16</a:t>
            </a:r>
          </a:p>
          <a:p>
            <a:pPr algn="ctr" eaLnBrk="1" hangingPunct="1">
              <a:spcBef>
                <a:spcPct val="0"/>
              </a:spcBef>
            </a:pPr>
            <a:r>
              <a:rPr lang="en-US" sz="1400">
                <a:solidFill>
                  <a:srgbClr val="FFFFFF"/>
                </a:solidFill>
                <a:cs typeface="Arial" charset="0"/>
              </a:rPr>
              <a:t>After cycle 18, CFZ to be discontinued</a:t>
            </a:r>
          </a:p>
        </p:txBody>
      </p:sp>
      <p:sp>
        <p:nvSpPr>
          <p:cNvPr id="37897" name="TextBox 19"/>
          <p:cNvSpPr txBox="1">
            <a:spLocks noChangeArrowheads="1"/>
          </p:cNvSpPr>
          <p:nvPr/>
        </p:nvSpPr>
        <p:spPr bwMode="auto">
          <a:xfrm>
            <a:off x="4888111" y="5375422"/>
            <a:ext cx="5522119"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spcBef>
                <a:spcPct val="0"/>
              </a:spcBef>
            </a:pPr>
            <a:r>
              <a:rPr lang="en-US" sz="1400">
                <a:solidFill>
                  <a:srgbClr val="FFFFFF"/>
                </a:solidFill>
                <a:cs typeface="Arial" charset="0"/>
              </a:rPr>
              <a:t>Both arms to receive 28 day cycles until progression</a:t>
            </a:r>
          </a:p>
        </p:txBody>
      </p:sp>
      <p:sp>
        <p:nvSpPr>
          <p:cNvPr id="37898" name="TextBox 20"/>
          <p:cNvSpPr txBox="1">
            <a:spLocks noChangeArrowheads="1"/>
          </p:cNvSpPr>
          <p:nvPr/>
        </p:nvSpPr>
        <p:spPr bwMode="auto">
          <a:xfrm>
            <a:off x="396483" y="5308600"/>
            <a:ext cx="4534496"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800">
                <a:solidFill>
                  <a:srgbClr val="FFFFFF"/>
                </a:solidFill>
                <a:cs typeface="Arial" charset="0"/>
              </a:rPr>
              <a:t>Primary endpoint: PFS</a:t>
            </a:r>
          </a:p>
        </p:txBody>
      </p:sp>
      <p:sp>
        <p:nvSpPr>
          <p:cNvPr id="13" name="Pentagon 12"/>
          <p:cNvSpPr>
            <a:spLocks noChangeArrowheads="1"/>
          </p:cNvSpPr>
          <p:nvPr/>
        </p:nvSpPr>
        <p:spPr bwMode="auto">
          <a:xfrm>
            <a:off x="383977" y="1864659"/>
            <a:ext cx="5029200" cy="3221691"/>
          </a:xfrm>
          <a:prstGeom prst="homePlate">
            <a:avLst>
              <a:gd name="adj" fmla="val 49998"/>
            </a:avLst>
          </a:prstGeom>
          <a:noFill/>
          <a:ln w="15875">
            <a:solidFill>
              <a:schemeClr val="tx1"/>
            </a:solidFill>
            <a:miter lim="800000"/>
            <a:headEnd/>
            <a:tailEnd/>
          </a:ln>
          <a:effectLst>
            <a:outerShdw blurRad="400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spcBef>
                <a:spcPct val="0"/>
              </a:spcBef>
              <a:defRPr/>
            </a:pPr>
            <a:endParaRPr lang="en-US" sz="1800">
              <a:solidFill>
                <a:srgbClr val="FFFFFF"/>
              </a:solidFill>
              <a:latin typeface="Arial"/>
            </a:endParaRPr>
          </a:p>
        </p:txBody>
      </p:sp>
      <p:sp>
        <p:nvSpPr>
          <p:cNvPr id="37900" name="TextBox 22"/>
          <p:cNvSpPr txBox="1">
            <a:spLocks noChangeArrowheads="1"/>
          </p:cNvSpPr>
          <p:nvPr/>
        </p:nvSpPr>
        <p:spPr bwMode="auto">
          <a:xfrm>
            <a:off x="405412" y="6402812"/>
            <a:ext cx="988159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200" dirty="0">
                <a:solidFill>
                  <a:srgbClr val="FFFFFF"/>
                </a:solidFill>
                <a:cs typeface="Arial" charset="0"/>
              </a:rPr>
              <a:t>National Institutes of </a:t>
            </a:r>
            <a:r>
              <a:rPr lang="en-US" sz="1200" dirty="0" smtClean="0">
                <a:solidFill>
                  <a:srgbClr val="FFFFFF"/>
                </a:solidFill>
                <a:cs typeface="Arial" charset="0"/>
              </a:rPr>
              <a:t>Health. </a:t>
            </a:r>
            <a:r>
              <a:rPr lang="en-US" sz="1200" dirty="0">
                <a:solidFill>
                  <a:srgbClr val="FFFFFF"/>
                </a:solidFill>
                <a:cs typeface="Arial" charset="0"/>
              </a:rPr>
              <a:t>Available at: </a:t>
            </a:r>
            <a:r>
              <a:rPr lang="en-US" sz="1200" dirty="0" smtClean="0">
                <a:solidFill>
                  <a:srgbClr val="FFFFFF"/>
                </a:solidFill>
                <a:cs typeface="Arial" charset="0"/>
              </a:rPr>
              <a:t>http</a:t>
            </a:r>
            <a:r>
              <a:rPr lang="en-US" sz="1200" dirty="0">
                <a:solidFill>
                  <a:srgbClr val="FFFFFF"/>
                </a:solidFill>
                <a:cs typeface="Arial" charset="0"/>
              </a:rPr>
              <a:t>://clinicaltrials.gov/ct2/show/</a:t>
            </a:r>
            <a:r>
              <a:rPr lang="nl-NL" sz="1200" dirty="0">
                <a:solidFill>
                  <a:srgbClr val="FFFFFF"/>
                </a:solidFill>
                <a:cs typeface="Arial" charset="0"/>
              </a:rPr>
              <a:t>NCT01080391</a:t>
            </a:r>
            <a:r>
              <a:rPr lang="en-US" sz="1200" dirty="0">
                <a:solidFill>
                  <a:srgbClr val="FFFFFF"/>
                </a:solidFill>
                <a:cs typeface="Arial" charset="0"/>
              </a:rPr>
              <a:t>. Accessed: </a:t>
            </a:r>
            <a:r>
              <a:rPr lang="en-US" sz="1200" dirty="0" smtClean="0">
                <a:solidFill>
                  <a:srgbClr val="FFFFFF"/>
                </a:solidFill>
                <a:cs typeface="Arial" charset="0"/>
              </a:rPr>
              <a:t>October 28, </a:t>
            </a:r>
            <a:r>
              <a:rPr lang="en-US" sz="1200" dirty="0">
                <a:solidFill>
                  <a:srgbClr val="FFFFFF"/>
                </a:solidFill>
                <a:cs typeface="Arial" charset="0"/>
              </a:rPr>
              <a:t>2014.</a:t>
            </a:r>
            <a:endParaRPr lang="nl-NL" sz="1200" dirty="0">
              <a:solidFill>
                <a:srgbClr val="FFFFFF"/>
              </a:solidFill>
              <a:cs typeface="Arial" charset="0"/>
            </a:endParaRPr>
          </a:p>
        </p:txBody>
      </p:sp>
      <p:sp>
        <p:nvSpPr>
          <p:cNvPr id="37901" name="47 CuadroTexto"/>
          <p:cNvSpPr txBox="1">
            <a:spLocks noChangeArrowheads="1"/>
          </p:cNvSpPr>
          <p:nvPr/>
        </p:nvSpPr>
        <p:spPr bwMode="auto">
          <a:xfrm>
            <a:off x="81" y="434241"/>
            <a:ext cx="10286999" cy="99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sz="3200" b="1">
                <a:solidFill>
                  <a:schemeClr val="tx1"/>
                </a:solidFill>
                <a:latin typeface="Arial" charset="0"/>
                <a:ea typeface="ＭＳ Ｐゴシック" charset="0"/>
              </a:defRPr>
            </a:lvl1pPr>
            <a:lvl2pPr defTabSz="457200">
              <a:defRPr sz="2800" b="1">
                <a:solidFill>
                  <a:schemeClr val="tx1"/>
                </a:solidFill>
                <a:latin typeface="Arial" charset="0"/>
                <a:ea typeface="ＭＳ Ｐゴシック" charset="0"/>
              </a:defRPr>
            </a:lvl2pPr>
            <a:lvl3pPr defTabSz="457200">
              <a:defRPr sz="2400" b="1">
                <a:solidFill>
                  <a:schemeClr val="tx1"/>
                </a:solidFill>
                <a:latin typeface="Arial" charset="0"/>
                <a:ea typeface="ＭＳ Ｐゴシック" charset="0"/>
              </a:defRPr>
            </a:lvl3pPr>
            <a:lvl4pPr defTabSz="457200">
              <a:defRPr sz="2000" b="1">
                <a:solidFill>
                  <a:schemeClr val="tx1"/>
                </a:solidFill>
                <a:latin typeface="Arial" charset="0"/>
                <a:ea typeface="ＭＳ Ｐゴシック" charset="0"/>
              </a:defRPr>
            </a:lvl4pPr>
            <a:lvl5pPr defTabSz="457200">
              <a:defRPr sz="2000" b="1">
                <a:solidFill>
                  <a:schemeClr val="tx1"/>
                </a:solidFill>
                <a:latin typeface="Arial" charset="0"/>
                <a:ea typeface="ＭＳ Ｐゴシック" charset="0"/>
              </a:defRPr>
            </a:lvl5pPr>
            <a:lvl6pPr defTabSz="457200" eaLnBrk="0" hangingPunct="0">
              <a:buClr>
                <a:schemeClr val="tx2"/>
              </a:buClr>
              <a:defRPr sz="2000" b="1">
                <a:solidFill>
                  <a:schemeClr val="tx1"/>
                </a:solidFill>
                <a:latin typeface="Arial" charset="0"/>
                <a:ea typeface="ＭＳ Ｐゴシック" charset="0"/>
              </a:defRPr>
            </a:lvl6pPr>
            <a:lvl7pPr defTabSz="457200" eaLnBrk="0" hangingPunct="0">
              <a:buClr>
                <a:schemeClr val="tx2"/>
              </a:buClr>
              <a:defRPr sz="2000" b="1">
                <a:solidFill>
                  <a:schemeClr val="tx1"/>
                </a:solidFill>
                <a:latin typeface="Arial" charset="0"/>
                <a:ea typeface="ＭＳ Ｐゴシック" charset="0"/>
              </a:defRPr>
            </a:lvl7pPr>
            <a:lvl8pPr defTabSz="457200" eaLnBrk="0" hangingPunct="0">
              <a:buClr>
                <a:schemeClr val="tx2"/>
              </a:buClr>
              <a:defRPr sz="2000" b="1">
                <a:solidFill>
                  <a:schemeClr val="tx1"/>
                </a:solidFill>
                <a:latin typeface="Arial" charset="0"/>
                <a:ea typeface="ＭＳ Ｐゴシック" charset="0"/>
              </a:defRPr>
            </a:lvl8pPr>
            <a:lvl9pPr defTabSz="457200" eaLnBrk="0" hangingPunct="0">
              <a:buClr>
                <a:schemeClr val="tx2"/>
              </a:buClr>
              <a:defRPr sz="2000" b="1">
                <a:solidFill>
                  <a:schemeClr val="tx1"/>
                </a:solidFill>
                <a:latin typeface="Arial" charset="0"/>
                <a:ea typeface="ＭＳ Ｐゴシック" charset="0"/>
              </a:defRPr>
            </a:lvl9pPr>
          </a:lstStyle>
          <a:p>
            <a:pPr algn="ctr" eaLnBrk="1" hangingPunct="1">
              <a:lnSpc>
                <a:spcPct val="85000"/>
              </a:lnSpc>
              <a:spcBef>
                <a:spcPct val="0"/>
              </a:spcBef>
            </a:pPr>
            <a:r>
              <a:rPr lang="en-US" sz="3400" dirty="0" err="1" smtClean="0">
                <a:solidFill>
                  <a:srgbClr val="FFFF00"/>
                </a:solidFill>
              </a:rPr>
              <a:t>Carfilzomib</a:t>
            </a:r>
            <a:r>
              <a:rPr lang="en-US" sz="3400" dirty="0" smtClean="0">
                <a:solidFill>
                  <a:srgbClr val="FFFF00"/>
                </a:solidFill>
              </a:rPr>
              <a:t>-</a:t>
            </a:r>
            <a:r>
              <a:rPr lang="en-US" sz="3400" dirty="0" smtClean="0">
                <a:solidFill>
                  <a:srgbClr val="F09828"/>
                </a:solidFill>
              </a:rPr>
              <a:t>Len-</a:t>
            </a:r>
            <a:r>
              <a:rPr lang="en-US" sz="3400" dirty="0" err="1" smtClean="0">
                <a:solidFill>
                  <a:srgbClr val="F09828"/>
                </a:solidFill>
              </a:rPr>
              <a:t>Dex</a:t>
            </a:r>
            <a:r>
              <a:rPr lang="en-US" sz="3400" dirty="0" smtClean="0">
                <a:solidFill>
                  <a:srgbClr val="F09828"/>
                </a:solidFill>
              </a:rPr>
              <a:t> (</a:t>
            </a:r>
            <a:r>
              <a:rPr lang="en-US" sz="3400" dirty="0" err="1">
                <a:solidFill>
                  <a:srgbClr val="F09828"/>
                </a:solidFill>
              </a:rPr>
              <a:t>K</a:t>
            </a:r>
            <a:r>
              <a:rPr lang="en-US" sz="3400" dirty="0" err="1" smtClean="0">
                <a:solidFill>
                  <a:srgbClr val="F09828"/>
                </a:solidFill>
              </a:rPr>
              <a:t>Rd</a:t>
            </a:r>
            <a:r>
              <a:rPr lang="en-US" sz="3400" dirty="0">
                <a:solidFill>
                  <a:srgbClr val="F09828"/>
                </a:solidFill>
              </a:rPr>
              <a:t>) </a:t>
            </a:r>
            <a:r>
              <a:rPr lang="en-US" sz="3400" dirty="0" smtClean="0">
                <a:solidFill>
                  <a:srgbClr val="F09828"/>
                </a:solidFill>
              </a:rPr>
              <a:t/>
            </a:r>
            <a:br>
              <a:rPr lang="en-US" sz="3400" dirty="0" smtClean="0">
                <a:solidFill>
                  <a:srgbClr val="F09828"/>
                </a:solidFill>
              </a:rPr>
            </a:br>
            <a:r>
              <a:rPr lang="en-US" sz="3400" dirty="0" smtClean="0">
                <a:solidFill>
                  <a:srgbClr val="F09828"/>
                </a:solidFill>
              </a:rPr>
              <a:t>in </a:t>
            </a:r>
            <a:r>
              <a:rPr lang="en-US" sz="3400" dirty="0">
                <a:solidFill>
                  <a:srgbClr val="F09828"/>
                </a:solidFill>
              </a:rPr>
              <a:t>Relapsed MM</a:t>
            </a:r>
          </a:p>
        </p:txBody>
      </p:sp>
      <p:sp>
        <p:nvSpPr>
          <p:cNvPr id="37903" name="TextBox 1"/>
          <p:cNvSpPr txBox="1">
            <a:spLocks noChangeArrowheads="1"/>
          </p:cNvSpPr>
          <p:nvPr/>
        </p:nvSpPr>
        <p:spPr bwMode="auto">
          <a:xfrm>
            <a:off x="401841" y="1303338"/>
            <a:ext cx="4413051"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sz="3200" b="1">
                <a:solidFill>
                  <a:schemeClr val="tx1"/>
                </a:solidFill>
                <a:latin typeface="Arial" charset="0"/>
                <a:ea typeface="ＭＳ Ｐゴシック" charset="0"/>
              </a:defRPr>
            </a:lvl1pPr>
            <a:lvl2pPr defTabSz="457200">
              <a:defRPr sz="2800" b="1">
                <a:solidFill>
                  <a:schemeClr val="tx1"/>
                </a:solidFill>
                <a:latin typeface="Arial" charset="0"/>
                <a:ea typeface="ＭＳ Ｐゴシック" charset="0"/>
              </a:defRPr>
            </a:lvl2pPr>
            <a:lvl3pPr defTabSz="457200">
              <a:defRPr sz="2400" b="1">
                <a:solidFill>
                  <a:schemeClr val="tx1"/>
                </a:solidFill>
                <a:latin typeface="Arial" charset="0"/>
                <a:ea typeface="ＭＳ Ｐゴシック" charset="0"/>
              </a:defRPr>
            </a:lvl3pPr>
            <a:lvl4pPr defTabSz="457200">
              <a:defRPr sz="2000" b="1">
                <a:solidFill>
                  <a:schemeClr val="tx1"/>
                </a:solidFill>
                <a:latin typeface="Arial" charset="0"/>
                <a:ea typeface="ＭＳ Ｐゴシック" charset="0"/>
              </a:defRPr>
            </a:lvl4pPr>
            <a:lvl5pPr defTabSz="457200">
              <a:defRPr sz="2000" b="1">
                <a:solidFill>
                  <a:schemeClr val="tx1"/>
                </a:solidFill>
                <a:latin typeface="Arial" charset="0"/>
                <a:ea typeface="ＭＳ Ｐゴシック" charset="0"/>
              </a:defRPr>
            </a:lvl5pPr>
            <a:lvl6pPr defTabSz="457200" eaLnBrk="0" hangingPunct="0">
              <a:buClr>
                <a:schemeClr val="tx2"/>
              </a:buClr>
              <a:defRPr sz="2000" b="1">
                <a:solidFill>
                  <a:schemeClr val="tx1"/>
                </a:solidFill>
                <a:latin typeface="Arial" charset="0"/>
                <a:ea typeface="ＭＳ Ｐゴシック" charset="0"/>
              </a:defRPr>
            </a:lvl6pPr>
            <a:lvl7pPr defTabSz="457200" eaLnBrk="0" hangingPunct="0">
              <a:buClr>
                <a:schemeClr val="tx2"/>
              </a:buClr>
              <a:defRPr sz="2000" b="1">
                <a:solidFill>
                  <a:schemeClr val="tx1"/>
                </a:solidFill>
                <a:latin typeface="Arial" charset="0"/>
                <a:ea typeface="ＭＳ Ｐゴシック" charset="0"/>
              </a:defRPr>
            </a:lvl7pPr>
            <a:lvl8pPr defTabSz="457200" eaLnBrk="0" hangingPunct="0">
              <a:buClr>
                <a:schemeClr val="tx2"/>
              </a:buClr>
              <a:defRPr sz="2000" b="1">
                <a:solidFill>
                  <a:schemeClr val="tx1"/>
                </a:solidFill>
                <a:latin typeface="Arial" charset="0"/>
                <a:ea typeface="ＭＳ Ｐゴシック" charset="0"/>
              </a:defRPr>
            </a:lvl8pPr>
            <a:lvl9pPr defTabSz="457200"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2400" dirty="0">
                <a:solidFill>
                  <a:srgbClr val="FFFF00"/>
                </a:solidFill>
              </a:rPr>
              <a:t>Phase III ASPIRE </a:t>
            </a:r>
            <a:r>
              <a:rPr lang="en-US" sz="2400" dirty="0" smtClean="0">
                <a:solidFill>
                  <a:srgbClr val="FFFF00"/>
                </a:solidFill>
              </a:rPr>
              <a:t>trial</a:t>
            </a:r>
            <a:endParaRPr lang="en-US" sz="2400" dirty="0">
              <a:solidFill>
                <a:srgbClr val="FFFF00"/>
              </a:solidFill>
            </a:endParaRPr>
          </a:p>
        </p:txBody>
      </p:sp>
    </p:spTree>
    <p:extLst>
      <p:ext uri="{BB962C8B-B14F-4D97-AF65-F5344CB8AC3E}">
        <p14:creationId xmlns:p14="http://schemas.microsoft.com/office/powerpoint/2010/main" val="4226561165"/>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bwMode="auto">
          <a:xfrm>
            <a:off x="190647" y="73025"/>
            <a:ext cx="9906801" cy="666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2800" b="1" spc="-50" baseline="0">
                <a:solidFill>
                  <a:schemeClr val="accent6">
                    <a:lumMod val="75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algn="ctr"/>
            <a:r>
              <a:rPr lang="en-US" sz="2400" kern="0" dirty="0" smtClean="0">
                <a:solidFill>
                  <a:srgbClr val="FFFFCC">
                    <a:lumMod val="75000"/>
                  </a:srgbClr>
                </a:solidFill>
              </a:rPr>
              <a:t>Primary Endpoint: Progression-Free Survival</a:t>
            </a:r>
            <a:br>
              <a:rPr lang="en-US" sz="2400" kern="0" dirty="0" smtClean="0">
                <a:solidFill>
                  <a:srgbClr val="FFFFCC">
                    <a:lumMod val="75000"/>
                  </a:srgbClr>
                </a:solidFill>
              </a:rPr>
            </a:br>
            <a:r>
              <a:rPr lang="en-US" sz="2400" i="1" kern="0" dirty="0" smtClean="0">
                <a:solidFill>
                  <a:srgbClr val="FFFFCC">
                    <a:lumMod val="75000"/>
                  </a:srgbClr>
                </a:solidFill>
              </a:rPr>
              <a:t>ITT Population (N=792)</a:t>
            </a:r>
            <a:endParaRPr lang="en-US" sz="2400" kern="0" dirty="0">
              <a:solidFill>
                <a:srgbClr val="FFFFCC">
                  <a:lumMod val="75000"/>
                </a:srgbClr>
              </a:solidFill>
            </a:endParaRPr>
          </a:p>
        </p:txBody>
      </p:sp>
      <p:sp>
        <p:nvSpPr>
          <p:cNvPr id="11" name="TextBox 10"/>
          <p:cNvSpPr txBox="1"/>
          <p:nvPr/>
        </p:nvSpPr>
        <p:spPr>
          <a:xfrm>
            <a:off x="1438334" y="1158370"/>
            <a:ext cx="505555" cy="369332"/>
          </a:xfrm>
          <a:prstGeom prst="rect">
            <a:avLst/>
          </a:prstGeom>
          <a:noFill/>
        </p:spPr>
        <p:txBody>
          <a:bodyPr wrap="none" rtlCol="0">
            <a:spAutoFit/>
          </a:bodyPr>
          <a:lstStyle/>
          <a:p>
            <a:pPr eaLnBrk="1" hangingPunct="1">
              <a:spcBef>
                <a:spcPct val="0"/>
              </a:spcBef>
            </a:pPr>
            <a:r>
              <a:rPr lang="en-US" sz="1800" dirty="0" smtClean="0">
                <a:solidFill>
                  <a:srgbClr val="FFFFFF"/>
                </a:solidFill>
              </a:rPr>
              <a:t>1.0</a:t>
            </a:r>
            <a:endParaRPr lang="en-US" sz="1800" dirty="0">
              <a:solidFill>
                <a:srgbClr val="FFFFFF"/>
              </a:solidFill>
            </a:endParaRPr>
          </a:p>
        </p:txBody>
      </p:sp>
      <p:sp>
        <p:nvSpPr>
          <p:cNvPr id="12" name="TextBox 11"/>
          <p:cNvSpPr txBox="1"/>
          <p:nvPr/>
        </p:nvSpPr>
        <p:spPr>
          <a:xfrm>
            <a:off x="1438334" y="1818770"/>
            <a:ext cx="505555" cy="369332"/>
          </a:xfrm>
          <a:prstGeom prst="rect">
            <a:avLst/>
          </a:prstGeom>
          <a:noFill/>
        </p:spPr>
        <p:txBody>
          <a:bodyPr wrap="none" rtlCol="0">
            <a:spAutoFit/>
          </a:bodyPr>
          <a:lstStyle/>
          <a:p>
            <a:pPr eaLnBrk="1" hangingPunct="1">
              <a:spcBef>
                <a:spcPct val="0"/>
              </a:spcBef>
            </a:pPr>
            <a:r>
              <a:rPr lang="en-US" sz="1800" dirty="0" smtClean="0">
                <a:solidFill>
                  <a:srgbClr val="FFFFFF"/>
                </a:solidFill>
              </a:rPr>
              <a:t>0.8</a:t>
            </a:r>
            <a:endParaRPr lang="en-US" sz="1800" dirty="0">
              <a:solidFill>
                <a:srgbClr val="FFFFFF"/>
              </a:solidFill>
            </a:endParaRPr>
          </a:p>
        </p:txBody>
      </p:sp>
      <p:sp>
        <p:nvSpPr>
          <p:cNvPr id="13" name="TextBox 12"/>
          <p:cNvSpPr txBox="1"/>
          <p:nvPr/>
        </p:nvSpPr>
        <p:spPr>
          <a:xfrm>
            <a:off x="1438334" y="2517270"/>
            <a:ext cx="505555" cy="369332"/>
          </a:xfrm>
          <a:prstGeom prst="rect">
            <a:avLst/>
          </a:prstGeom>
          <a:noFill/>
        </p:spPr>
        <p:txBody>
          <a:bodyPr wrap="none" rtlCol="0">
            <a:spAutoFit/>
          </a:bodyPr>
          <a:lstStyle/>
          <a:p>
            <a:pPr eaLnBrk="1" hangingPunct="1">
              <a:spcBef>
                <a:spcPct val="0"/>
              </a:spcBef>
            </a:pPr>
            <a:r>
              <a:rPr lang="en-US" sz="1800" dirty="0" smtClean="0">
                <a:solidFill>
                  <a:srgbClr val="FFFFFF"/>
                </a:solidFill>
              </a:rPr>
              <a:t>0.6</a:t>
            </a:r>
            <a:endParaRPr lang="en-US" sz="1800" dirty="0">
              <a:solidFill>
                <a:srgbClr val="FFFFFF"/>
              </a:solidFill>
            </a:endParaRPr>
          </a:p>
        </p:txBody>
      </p:sp>
      <p:sp>
        <p:nvSpPr>
          <p:cNvPr id="14" name="TextBox 13"/>
          <p:cNvSpPr txBox="1"/>
          <p:nvPr/>
        </p:nvSpPr>
        <p:spPr>
          <a:xfrm>
            <a:off x="1438334" y="3190370"/>
            <a:ext cx="505555" cy="369332"/>
          </a:xfrm>
          <a:prstGeom prst="rect">
            <a:avLst/>
          </a:prstGeom>
          <a:noFill/>
        </p:spPr>
        <p:txBody>
          <a:bodyPr wrap="none" rtlCol="0">
            <a:spAutoFit/>
          </a:bodyPr>
          <a:lstStyle/>
          <a:p>
            <a:pPr eaLnBrk="1" hangingPunct="1">
              <a:spcBef>
                <a:spcPct val="0"/>
              </a:spcBef>
            </a:pPr>
            <a:r>
              <a:rPr lang="en-US" sz="1800" dirty="0" smtClean="0">
                <a:solidFill>
                  <a:srgbClr val="FFFFFF"/>
                </a:solidFill>
              </a:rPr>
              <a:t>0.4</a:t>
            </a:r>
            <a:endParaRPr lang="en-US" sz="1800" dirty="0">
              <a:solidFill>
                <a:srgbClr val="FFFFFF"/>
              </a:solidFill>
            </a:endParaRPr>
          </a:p>
        </p:txBody>
      </p:sp>
      <p:sp>
        <p:nvSpPr>
          <p:cNvPr id="15" name="TextBox 14"/>
          <p:cNvSpPr txBox="1"/>
          <p:nvPr/>
        </p:nvSpPr>
        <p:spPr>
          <a:xfrm>
            <a:off x="1438334" y="3863470"/>
            <a:ext cx="505555" cy="369332"/>
          </a:xfrm>
          <a:prstGeom prst="rect">
            <a:avLst/>
          </a:prstGeom>
          <a:noFill/>
        </p:spPr>
        <p:txBody>
          <a:bodyPr wrap="none" rtlCol="0">
            <a:spAutoFit/>
          </a:bodyPr>
          <a:lstStyle/>
          <a:p>
            <a:pPr eaLnBrk="1" hangingPunct="1">
              <a:spcBef>
                <a:spcPct val="0"/>
              </a:spcBef>
            </a:pPr>
            <a:r>
              <a:rPr lang="en-US" sz="1800" dirty="0" smtClean="0">
                <a:solidFill>
                  <a:srgbClr val="FFFFFF"/>
                </a:solidFill>
              </a:rPr>
              <a:t>0.2</a:t>
            </a:r>
            <a:endParaRPr lang="en-US" sz="1800" dirty="0">
              <a:solidFill>
                <a:srgbClr val="FFFFFF"/>
              </a:solidFill>
            </a:endParaRPr>
          </a:p>
        </p:txBody>
      </p:sp>
      <p:sp>
        <p:nvSpPr>
          <p:cNvPr id="16" name="TextBox 15"/>
          <p:cNvSpPr txBox="1"/>
          <p:nvPr/>
        </p:nvSpPr>
        <p:spPr>
          <a:xfrm>
            <a:off x="1438334" y="4578361"/>
            <a:ext cx="505555" cy="369332"/>
          </a:xfrm>
          <a:prstGeom prst="rect">
            <a:avLst/>
          </a:prstGeom>
          <a:noFill/>
        </p:spPr>
        <p:txBody>
          <a:bodyPr wrap="none" rtlCol="0">
            <a:spAutoFit/>
          </a:bodyPr>
          <a:lstStyle/>
          <a:p>
            <a:pPr eaLnBrk="1" hangingPunct="1">
              <a:spcBef>
                <a:spcPct val="0"/>
              </a:spcBef>
            </a:pPr>
            <a:r>
              <a:rPr lang="en-US" sz="1800" dirty="0" smtClean="0">
                <a:solidFill>
                  <a:srgbClr val="FFFFFF"/>
                </a:solidFill>
              </a:rPr>
              <a:t>0.0</a:t>
            </a:r>
            <a:endParaRPr lang="en-US" sz="1800" dirty="0">
              <a:solidFill>
                <a:srgbClr val="FFFFFF"/>
              </a:solidFill>
            </a:endParaRPr>
          </a:p>
        </p:txBody>
      </p:sp>
      <p:sp>
        <p:nvSpPr>
          <p:cNvPr id="17" name="TextBox 16"/>
          <p:cNvSpPr txBox="1"/>
          <p:nvPr/>
        </p:nvSpPr>
        <p:spPr>
          <a:xfrm rot="16200000">
            <a:off x="-58429" y="2734503"/>
            <a:ext cx="2263172" cy="646331"/>
          </a:xfrm>
          <a:prstGeom prst="rect">
            <a:avLst/>
          </a:prstGeom>
          <a:noFill/>
        </p:spPr>
        <p:txBody>
          <a:bodyPr wrap="none" rtlCol="0">
            <a:spAutoFit/>
          </a:bodyPr>
          <a:lstStyle/>
          <a:p>
            <a:pPr eaLnBrk="1" hangingPunct="1">
              <a:spcBef>
                <a:spcPct val="0"/>
              </a:spcBef>
            </a:pPr>
            <a:r>
              <a:rPr lang="en-US" sz="1800" dirty="0" smtClean="0">
                <a:solidFill>
                  <a:srgbClr val="FFFFFF"/>
                </a:solidFill>
              </a:rPr>
              <a:t>Proportion Surviving</a:t>
            </a:r>
          </a:p>
          <a:p>
            <a:pPr eaLnBrk="1" hangingPunct="1">
              <a:spcBef>
                <a:spcPct val="0"/>
              </a:spcBef>
            </a:pPr>
            <a:r>
              <a:rPr lang="en-US" sz="1800" dirty="0" smtClean="0">
                <a:solidFill>
                  <a:srgbClr val="FFFFFF"/>
                </a:solidFill>
              </a:rPr>
              <a:t>Without Progression</a:t>
            </a:r>
            <a:endParaRPr lang="en-US" sz="1800" dirty="0">
              <a:solidFill>
                <a:srgbClr val="FFFFFF"/>
              </a:solidFill>
            </a:endParaRPr>
          </a:p>
        </p:txBody>
      </p:sp>
      <p:sp>
        <p:nvSpPr>
          <p:cNvPr id="18" name="TextBox 17"/>
          <p:cNvSpPr txBox="1"/>
          <p:nvPr/>
        </p:nvSpPr>
        <p:spPr>
          <a:xfrm>
            <a:off x="2599194" y="4071995"/>
            <a:ext cx="633707" cy="646331"/>
          </a:xfrm>
          <a:prstGeom prst="rect">
            <a:avLst/>
          </a:prstGeom>
          <a:noFill/>
        </p:spPr>
        <p:txBody>
          <a:bodyPr wrap="none" rtlCol="0">
            <a:spAutoFit/>
          </a:bodyPr>
          <a:lstStyle/>
          <a:p>
            <a:pPr eaLnBrk="1" hangingPunct="1">
              <a:spcBef>
                <a:spcPct val="0"/>
              </a:spcBef>
            </a:pPr>
            <a:r>
              <a:rPr lang="en-US" sz="1800" dirty="0" err="1" smtClean="0">
                <a:solidFill>
                  <a:srgbClr val="FFFFFF"/>
                </a:solidFill>
              </a:rPr>
              <a:t>KRd</a:t>
            </a:r>
            <a:endParaRPr lang="en-US" sz="1800" dirty="0" smtClean="0">
              <a:solidFill>
                <a:srgbClr val="FFFFFF"/>
              </a:solidFill>
            </a:endParaRPr>
          </a:p>
          <a:p>
            <a:pPr eaLnBrk="1" hangingPunct="1">
              <a:spcBef>
                <a:spcPct val="0"/>
              </a:spcBef>
            </a:pPr>
            <a:r>
              <a:rPr lang="en-US" sz="1800" dirty="0" smtClean="0">
                <a:solidFill>
                  <a:srgbClr val="FFFFFF"/>
                </a:solidFill>
              </a:rPr>
              <a:t>Rd</a:t>
            </a:r>
            <a:endParaRPr lang="en-US" sz="1800" dirty="0">
              <a:solidFill>
                <a:srgbClr val="FFFFFF"/>
              </a:solidFill>
            </a:endParaRPr>
          </a:p>
        </p:txBody>
      </p:sp>
      <p:sp>
        <p:nvSpPr>
          <p:cNvPr id="19" name="TextBox 18"/>
          <p:cNvSpPr txBox="1"/>
          <p:nvPr/>
        </p:nvSpPr>
        <p:spPr>
          <a:xfrm>
            <a:off x="1902082" y="4819661"/>
            <a:ext cx="313044"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0</a:t>
            </a:r>
            <a:endParaRPr lang="en-US" sz="1800" dirty="0">
              <a:solidFill>
                <a:srgbClr val="FFFFFF"/>
              </a:solidFill>
            </a:endParaRPr>
          </a:p>
        </p:txBody>
      </p:sp>
      <p:sp>
        <p:nvSpPr>
          <p:cNvPr id="20" name="TextBox 19"/>
          <p:cNvSpPr txBox="1"/>
          <p:nvPr/>
        </p:nvSpPr>
        <p:spPr>
          <a:xfrm>
            <a:off x="2752189" y="4819661"/>
            <a:ext cx="313044"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6</a:t>
            </a:r>
            <a:endParaRPr lang="en-US" sz="1800" dirty="0">
              <a:solidFill>
                <a:srgbClr val="FFFFFF"/>
              </a:solidFill>
            </a:endParaRPr>
          </a:p>
        </p:txBody>
      </p:sp>
      <p:sp>
        <p:nvSpPr>
          <p:cNvPr id="21" name="TextBox 20"/>
          <p:cNvSpPr txBox="1"/>
          <p:nvPr/>
        </p:nvSpPr>
        <p:spPr>
          <a:xfrm>
            <a:off x="3530967" y="4819661"/>
            <a:ext cx="441422"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12</a:t>
            </a:r>
            <a:endParaRPr lang="en-US" sz="1800" dirty="0">
              <a:solidFill>
                <a:srgbClr val="FFFFFF"/>
              </a:solidFill>
            </a:endParaRPr>
          </a:p>
        </p:txBody>
      </p:sp>
      <p:sp>
        <p:nvSpPr>
          <p:cNvPr id="22" name="TextBox 21"/>
          <p:cNvSpPr txBox="1"/>
          <p:nvPr/>
        </p:nvSpPr>
        <p:spPr>
          <a:xfrm>
            <a:off x="4381071" y="4819661"/>
            <a:ext cx="441422" cy="369332"/>
          </a:xfrm>
          <a:prstGeom prst="rect">
            <a:avLst/>
          </a:prstGeom>
          <a:noFill/>
        </p:spPr>
        <p:txBody>
          <a:bodyPr wrap="none" rtlCol="0">
            <a:spAutoFit/>
          </a:bodyPr>
          <a:lstStyle/>
          <a:p>
            <a:pPr algn="ctr" eaLnBrk="1" hangingPunct="1">
              <a:spcBef>
                <a:spcPct val="0"/>
              </a:spcBef>
            </a:pPr>
            <a:r>
              <a:rPr lang="en-US" sz="1800" dirty="0">
                <a:solidFill>
                  <a:srgbClr val="FFFFFF"/>
                </a:solidFill>
              </a:rPr>
              <a:t>1</a:t>
            </a:r>
            <a:r>
              <a:rPr lang="en-US" sz="1800" dirty="0" smtClean="0">
                <a:solidFill>
                  <a:srgbClr val="FFFFFF"/>
                </a:solidFill>
              </a:rPr>
              <a:t>8</a:t>
            </a:r>
            <a:endParaRPr lang="en-US" sz="1800" dirty="0">
              <a:solidFill>
                <a:srgbClr val="FFFFFF"/>
              </a:solidFill>
            </a:endParaRPr>
          </a:p>
        </p:txBody>
      </p:sp>
      <p:sp>
        <p:nvSpPr>
          <p:cNvPr id="23" name="TextBox 22"/>
          <p:cNvSpPr txBox="1"/>
          <p:nvPr/>
        </p:nvSpPr>
        <p:spPr>
          <a:xfrm>
            <a:off x="5224031" y="4819661"/>
            <a:ext cx="441422"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24</a:t>
            </a:r>
            <a:endParaRPr lang="en-US" sz="1800" dirty="0">
              <a:solidFill>
                <a:srgbClr val="FFFFFF"/>
              </a:solidFill>
            </a:endParaRPr>
          </a:p>
        </p:txBody>
      </p:sp>
      <p:sp>
        <p:nvSpPr>
          <p:cNvPr id="24" name="TextBox 23"/>
          <p:cNvSpPr txBox="1"/>
          <p:nvPr/>
        </p:nvSpPr>
        <p:spPr>
          <a:xfrm>
            <a:off x="6066996" y="4819661"/>
            <a:ext cx="441422"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30</a:t>
            </a:r>
            <a:endParaRPr lang="en-US" sz="1800" dirty="0">
              <a:solidFill>
                <a:srgbClr val="FFFFFF"/>
              </a:solidFill>
            </a:endParaRPr>
          </a:p>
        </p:txBody>
      </p:sp>
      <p:sp>
        <p:nvSpPr>
          <p:cNvPr id="25" name="TextBox 24"/>
          <p:cNvSpPr txBox="1"/>
          <p:nvPr/>
        </p:nvSpPr>
        <p:spPr>
          <a:xfrm>
            <a:off x="6917100" y="4819661"/>
            <a:ext cx="441422"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36</a:t>
            </a:r>
            <a:endParaRPr lang="en-US" sz="1800" dirty="0">
              <a:solidFill>
                <a:srgbClr val="FFFFFF"/>
              </a:solidFill>
            </a:endParaRPr>
          </a:p>
        </p:txBody>
      </p:sp>
      <p:sp>
        <p:nvSpPr>
          <p:cNvPr id="26" name="TextBox 25"/>
          <p:cNvSpPr txBox="1"/>
          <p:nvPr/>
        </p:nvSpPr>
        <p:spPr>
          <a:xfrm>
            <a:off x="7767206" y="4819661"/>
            <a:ext cx="441422"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42</a:t>
            </a:r>
            <a:endParaRPr lang="en-US" sz="1800" dirty="0">
              <a:solidFill>
                <a:srgbClr val="FFFFFF"/>
              </a:solidFill>
            </a:endParaRPr>
          </a:p>
        </p:txBody>
      </p:sp>
      <p:sp>
        <p:nvSpPr>
          <p:cNvPr id="27" name="TextBox 26"/>
          <p:cNvSpPr txBox="1"/>
          <p:nvPr/>
        </p:nvSpPr>
        <p:spPr>
          <a:xfrm>
            <a:off x="8610171" y="4819661"/>
            <a:ext cx="441422"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48</a:t>
            </a:r>
            <a:endParaRPr lang="en-US" sz="1800" dirty="0">
              <a:solidFill>
                <a:srgbClr val="FFFFFF"/>
              </a:solidFill>
            </a:endParaRPr>
          </a:p>
        </p:txBody>
      </p:sp>
      <p:sp>
        <p:nvSpPr>
          <p:cNvPr id="28" name="TextBox 27"/>
          <p:cNvSpPr txBox="1"/>
          <p:nvPr/>
        </p:nvSpPr>
        <p:spPr>
          <a:xfrm>
            <a:off x="3851216" y="5130125"/>
            <a:ext cx="3187065" cy="369332"/>
          </a:xfrm>
          <a:prstGeom prst="rect">
            <a:avLst/>
          </a:prstGeom>
          <a:noFill/>
        </p:spPr>
        <p:txBody>
          <a:bodyPr wrap="none" rtlCol="0">
            <a:spAutoFit/>
          </a:bodyPr>
          <a:lstStyle/>
          <a:p>
            <a:pPr algn="ctr" eaLnBrk="1" hangingPunct="1">
              <a:spcBef>
                <a:spcPct val="0"/>
              </a:spcBef>
            </a:pPr>
            <a:r>
              <a:rPr lang="en-US" sz="1800" dirty="0" smtClean="0">
                <a:solidFill>
                  <a:srgbClr val="FFFFFF"/>
                </a:solidFill>
              </a:rPr>
              <a:t>Months Since Randomization</a:t>
            </a:r>
            <a:endParaRPr lang="en-US" sz="1800" dirty="0">
              <a:solidFill>
                <a:srgbClr val="FFFFFF"/>
              </a:solidFill>
            </a:endParaRPr>
          </a:p>
        </p:txBody>
      </p:sp>
      <p:sp>
        <p:nvSpPr>
          <p:cNvPr id="29" name="TextBox 28"/>
          <p:cNvSpPr txBox="1"/>
          <p:nvPr/>
        </p:nvSpPr>
        <p:spPr>
          <a:xfrm>
            <a:off x="5227926" y="998465"/>
            <a:ext cx="4906674" cy="1431161"/>
          </a:xfrm>
          <a:prstGeom prst="rect">
            <a:avLst/>
          </a:prstGeom>
          <a:noFill/>
        </p:spPr>
        <p:txBody>
          <a:bodyPr wrap="square" rtlCol="0">
            <a:spAutoFit/>
          </a:bodyPr>
          <a:lstStyle/>
          <a:p>
            <a:pPr eaLnBrk="1" hangingPunct="1">
              <a:spcBef>
                <a:spcPct val="0"/>
              </a:spcBef>
              <a:tabLst>
                <a:tab pos="2171700" algn="ctr"/>
                <a:tab pos="2743200" algn="ctr"/>
                <a:tab pos="3314700" algn="ctr"/>
              </a:tabLst>
            </a:pPr>
            <a:r>
              <a:rPr lang="en-US" sz="1600" b="1" dirty="0" smtClean="0">
                <a:solidFill>
                  <a:srgbClr val="FFFFFF"/>
                </a:solidFill>
              </a:rPr>
              <a:t>		</a:t>
            </a:r>
            <a:r>
              <a:rPr lang="en-US" sz="1600" b="1" dirty="0" err="1" smtClean="0">
                <a:solidFill>
                  <a:srgbClr val="FFFFFF"/>
                </a:solidFill>
              </a:rPr>
              <a:t>KRd</a:t>
            </a:r>
            <a:r>
              <a:rPr lang="en-US" sz="1600" b="1" dirty="0" smtClean="0">
                <a:solidFill>
                  <a:srgbClr val="FFFFFF"/>
                </a:solidFill>
              </a:rPr>
              <a:t>		Rd</a:t>
            </a:r>
          </a:p>
          <a:p>
            <a:pPr eaLnBrk="1" hangingPunct="1">
              <a:spcBef>
                <a:spcPct val="0"/>
              </a:spcBef>
              <a:tabLst>
                <a:tab pos="2171700" algn="ctr"/>
                <a:tab pos="2743200" algn="ctr"/>
                <a:tab pos="3314700" algn="ctr"/>
              </a:tabLst>
            </a:pPr>
            <a:r>
              <a:rPr lang="en-US" sz="1600" b="1" dirty="0">
                <a:solidFill>
                  <a:srgbClr val="FFFFFF"/>
                </a:solidFill>
              </a:rPr>
              <a:t>	</a:t>
            </a:r>
            <a:r>
              <a:rPr lang="en-US" sz="1600" b="1" dirty="0" smtClean="0">
                <a:solidFill>
                  <a:srgbClr val="FFFFFF"/>
                </a:solidFill>
              </a:rPr>
              <a:t>	(n=396)		(n=396)</a:t>
            </a:r>
          </a:p>
          <a:p>
            <a:pPr eaLnBrk="1" hangingPunct="1">
              <a:spcBef>
                <a:spcPts val="600"/>
              </a:spcBef>
              <a:tabLst>
                <a:tab pos="2171700" algn="ctr"/>
                <a:tab pos="2743200" algn="ctr"/>
                <a:tab pos="3314700" algn="ctr"/>
              </a:tabLst>
            </a:pPr>
            <a:r>
              <a:rPr lang="en-US" sz="1600" b="1" dirty="0" smtClean="0">
                <a:solidFill>
                  <a:srgbClr val="FFFFFF"/>
                </a:solidFill>
              </a:rPr>
              <a:t>Median PFS, </a:t>
            </a:r>
            <a:r>
              <a:rPr lang="en-US" sz="1600" b="1" dirty="0" err="1" smtClean="0">
                <a:solidFill>
                  <a:srgbClr val="FFFFFF"/>
                </a:solidFill>
              </a:rPr>
              <a:t>mo</a:t>
            </a:r>
            <a:r>
              <a:rPr lang="en-US" sz="1600" b="1" dirty="0" smtClean="0">
                <a:solidFill>
                  <a:srgbClr val="FFFFFF"/>
                </a:solidFill>
              </a:rPr>
              <a:t>		</a:t>
            </a:r>
            <a:r>
              <a:rPr lang="en-US" sz="1800" b="1" dirty="0" smtClean="0">
                <a:solidFill>
                  <a:srgbClr val="FFFF00"/>
                </a:solidFill>
              </a:rPr>
              <a:t>26.3</a:t>
            </a:r>
            <a:r>
              <a:rPr lang="en-US" sz="1600" b="1" dirty="0" smtClean="0">
                <a:solidFill>
                  <a:srgbClr val="FFFFFF"/>
                </a:solidFill>
              </a:rPr>
              <a:t>		17.6</a:t>
            </a:r>
          </a:p>
          <a:p>
            <a:pPr eaLnBrk="1" hangingPunct="1">
              <a:spcBef>
                <a:spcPct val="0"/>
              </a:spcBef>
              <a:tabLst>
                <a:tab pos="2171700" algn="ctr"/>
                <a:tab pos="2743200" algn="ctr"/>
                <a:tab pos="3314700" algn="ctr"/>
              </a:tabLst>
            </a:pPr>
            <a:r>
              <a:rPr lang="en-US" sz="1600" b="1" dirty="0" smtClean="0">
                <a:solidFill>
                  <a:srgbClr val="FFFFFF"/>
                </a:solidFill>
              </a:rPr>
              <a:t>HR (</a:t>
            </a:r>
            <a:r>
              <a:rPr lang="en-US" sz="1600" b="1" dirty="0" err="1" smtClean="0">
                <a:solidFill>
                  <a:srgbClr val="FFFFFF"/>
                </a:solidFill>
              </a:rPr>
              <a:t>KRd</a:t>
            </a:r>
            <a:r>
              <a:rPr lang="en-US" sz="1600" b="1" dirty="0" smtClean="0">
                <a:solidFill>
                  <a:srgbClr val="FFFFFF"/>
                </a:solidFill>
              </a:rPr>
              <a:t>/Rd) (95% CI)			0.69 (0.57–0.83)</a:t>
            </a:r>
          </a:p>
          <a:p>
            <a:pPr eaLnBrk="1" hangingPunct="1">
              <a:spcBef>
                <a:spcPct val="0"/>
              </a:spcBef>
              <a:tabLst>
                <a:tab pos="2171700" algn="ctr"/>
                <a:tab pos="2743200" algn="ctr"/>
                <a:tab pos="3314700" algn="ctr"/>
              </a:tabLst>
            </a:pPr>
            <a:r>
              <a:rPr lang="en-US" sz="1600" b="1" dirty="0" smtClean="0">
                <a:solidFill>
                  <a:srgbClr val="FFFFFF"/>
                </a:solidFill>
              </a:rPr>
              <a:t>P value (one-sided)			&lt;0.0001</a:t>
            </a:r>
            <a:endParaRPr lang="en-US" sz="1600" b="1" dirty="0">
              <a:solidFill>
                <a:srgbClr val="FFFFFF"/>
              </a:solidFill>
            </a:endParaRPr>
          </a:p>
        </p:txBody>
      </p:sp>
      <p:cxnSp>
        <p:nvCxnSpPr>
          <p:cNvPr id="30" name="Straight Connector 29"/>
          <p:cNvCxnSpPr/>
          <p:nvPr/>
        </p:nvCxnSpPr>
        <p:spPr>
          <a:xfrm>
            <a:off x="7442089" y="1609736"/>
            <a:ext cx="2300288"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48540" y="5301232"/>
            <a:ext cx="1112504" cy="738664"/>
          </a:xfrm>
          <a:prstGeom prst="rect">
            <a:avLst/>
          </a:prstGeom>
          <a:noFill/>
        </p:spPr>
        <p:txBody>
          <a:bodyPr wrap="none" rtlCol="0">
            <a:spAutoFit/>
          </a:bodyPr>
          <a:lstStyle/>
          <a:p>
            <a:pPr algn="r" eaLnBrk="1" hangingPunct="1">
              <a:spcBef>
                <a:spcPct val="0"/>
              </a:spcBef>
            </a:pPr>
            <a:r>
              <a:rPr lang="en-US" sz="1400" dirty="0" smtClean="0">
                <a:solidFill>
                  <a:srgbClr val="FFFFFF"/>
                </a:solidFill>
              </a:rPr>
              <a:t>No. at Risk:</a:t>
            </a:r>
          </a:p>
          <a:p>
            <a:pPr algn="r" eaLnBrk="1" hangingPunct="1">
              <a:spcBef>
                <a:spcPct val="0"/>
              </a:spcBef>
            </a:pPr>
            <a:r>
              <a:rPr lang="en-US" sz="1400" dirty="0" err="1" smtClean="0">
                <a:solidFill>
                  <a:srgbClr val="FFFFFF"/>
                </a:solidFill>
              </a:rPr>
              <a:t>KRd</a:t>
            </a:r>
            <a:endParaRPr lang="en-US" sz="1400" dirty="0" smtClean="0">
              <a:solidFill>
                <a:srgbClr val="FFFFFF"/>
              </a:solidFill>
            </a:endParaRPr>
          </a:p>
          <a:p>
            <a:pPr algn="r" eaLnBrk="1" hangingPunct="1">
              <a:spcBef>
                <a:spcPct val="0"/>
              </a:spcBef>
            </a:pPr>
            <a:r>
              <a:rPr lang="en-US" sz="1400" dirty="0" smtClean="0">
                <a:solidFill>
                  <a:srgbClr val="FFFFFF"/>
                </a:solidFill>
              </a:rPr>
              <a:t>Rd</a:t>
            </a:r>
            <a:endParaRPr lang="en-US" sz="1400" dirty="0">
              <a:solidFill>
                <a:srgbClr val="FFFFFF"/>
              </a:solidFill>
            </a:endParaRPr>
          </a:p>
        </p:txBody>
      </p:sp>
      <p:sp>
        <p:nvSpPr>
          <p:cNvPr id="32" name="TextBox 31"/>
          <p:cNvSpPr txBox="1"/>
          <p:nvPr/>
        </p:nvSpPr>
        <p:spPr>
          <a:xfrm>
            <a:off x="1781064" y="5517132"/>
            <a:ext cx="7729538" cy="523220"/>
          </a:xfrm>
          <a:prstGeom prst="rect">
            <a:avLst/>
          </a:prstGeom>
          <a:noFill/>
        </p:spPr>
        <p:txBody>
          <a:bodyPr wrap="square" rtlCol="0">
            <a:spAutoFit/>
          </a:bodyPr>
          <a:lstStyle/>
          <a:p>
            <a:pPr eaLnBrk="1" hangingPunct="1">
              <a:spcBef>
                <a:spcPct val="0"/>
              </a:spcBef>
              <a:tabLst>
                <a:tab pos="914400" algn="ctr"/>
                <a:tab pos="1663700" algn="ctr"/>
                <a:tab pos="2400300" algn="ctr"/>
                <a:tab pos="3149600" algn="ctr"/>
                <a:tab pos="3949700" algn="ctr"/>
                <a:tab pos="4686300" algn="ctr"/>
                <a:tab pos="5435600" algn="ctr"/>
                <a:tab pos="6172200" algn="ctr"/>
              </a:tabLst>
            </a:pPr>
            <a:r>
              <a:rPr lang="en-US" sz="1400" dirty="0" smtClean="0">
                <a:solidFill>
                  <a:srgbClr val="FFFFFF"/>
                </a:solidFill>
              </a:rPr>
              <a:t>396	332	279	222	179	112	24	1</a:t>
            </a:r>
          </a:p>
          <a:p>
            <a:pPr eaLnBrk="1" hangingPunct="1">
              <a:spcBef>
                <a:spcPct val="0"/>
              </a:spcBef>
              <a:tabLst>
                <a:tab pos="914400" algn="ctr"/>
                <a:tab pos="1663700" algn="ctr"/>
                <a:tab pos="2400300" algn="ctr"/>
                <a:tab pos="3149600" algn="ctr"/>
                <a:tab pos="3949700" algn="ctr"/>
                <a:tab pos="4686300" algn="ctr"/>
                <a:tab pos="5435600" algn="ctr"/>
                <a:tab pos="6172200" algn="ctr"/>
              </a:tabLst>
            </a:pPr>
            <a:r>
              <a:rPr lang="en-US" sz="1400" dirty="0" smtClean="0">
                <a:solidFill>
                  <a:srgbClr val="FFFFFF"/>
                </a:solidFill>
              </a:rPr>
              <a:t>396	287	206	151	117	72	18	1</a:t>
            </a:r>
            <a:endParaRPr lang="en-US" sz="1400" dirty="0">
              <a:solidFill>
                <a:srgbClr val="FFFFFF"/>
              </a:solidFill>
            </a:endParaRPr>
          </a:p>
        </p:txBody>
      </p:sp>
      <p:pic>
        <p:nvPicPr>
          <p:cNvPr id="33" name="Picture 32" descr="43200 figure 1a_v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771" y="1333211"/>
            <a:ext cx="6832475" cy="3506658"/>
          </a:xfrm>
          <a:prstGeom prst="rect">
            <a:avLst/>
          </a:prstGeom>
        </p:spPr>
      </p:pic>
      <p:cxnSp>
        <p:nvCxnSpPr>
          <p:cNvPr id="34" name="Straight Connector 33"/>
          <p:cNvCxnSpPr/>
          <p:nvPr/>
        </p:nvCxnSpPr>
        <p:spPr>
          <a:xfrm flipV="1">
            <a:off x="4608221" y="1300172"/>
            <a:ext cx="0" cy="3419994"/>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0" y="6044756"/>
            <a:ext cx="10287000" cy="323165"/>
          </a:xfrm>
          <a:prstGeom prst="rect">
            <a:avLst/>
          </a:prstGeom>
        </p:spPr>
        <p:txBody>
          <a:bodyPr wrap="square">
            <a:spAutoFit/>
          </a:bodyPr>
          <a:lstStyle/>
          <a:p>
            <a:pPr algn="ctr" eaLnBrk="1" hangingPunct="1">
              <a:spcBef>
                <a:spcPct val="0"/>
              </a:spcBef>
            </a:pPr>
            <a:r>
              <a:rPr lang="en-US" sz="1500" b="1" i="1" dirty="0">
                <a:solidFill>
                  <a:srgbClr val="FFFFFF"/>
                </a:solidFill>
              </a:rPr>
              <a:t>The progression-free survival benefit in the </a:t>
            </a:r>
            <a:r>
              <a:rPr lang="en-US" sz="1500" b="1" i="1" dirty="0" err="1">
                <a:solidFill>
                  <a:srgbClr val="FFFFFF"/>
                </a:solidFill>
              </a:rPr>
              <a:t>carfilzomib</a:t>
            </a:r>
            <a:r>
              <a:rPr lang="en-US" sz="1500" b="1" i="1" dirty="0">
                <a:solidFill>
                  <a:srgbClr val="FFFFFF"/>
                </a:solidFill>
              </a:rPr>
              <a:t> group was observed across all predefined subgroups</a:t>
            </a:r>
          </a:p>
        </p:txBody>
      </p:sp>
      <p:sp>
        <p:nvSpPr>
          <p:cNvPr id="35" name="Textfeld 5"/>
          <p:cNvSpPr txBox="1">
            <a:spLocks noChangeArrowheads="1"/>
          </p:cNvSpPr>
          <p:nvPr/>
        </p:nvSpPr>
        <p:spPr bwMode="auto">
          <a:xfrm>
            <a:off x="4291612" y="6334924"/>
            <a:ext cx="599539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pPr>
            <a:r>
              <a:rPr lang="de-DE" altLang="en-US" sz="1200" dirty="0" smtClean="0">
                <a:solidFill>
                  <a:prstClr val="white"/>
                </a:solidFill>
              </a:rPr>
              <a:t> Stewart </a:t>
            </a:r>
            <a:r>
              <a:rPr lang="de-DE" altLang="en-US" sz="1200" dirty="0">
                <a:solidFill>
                  <a:prstClr val="white"/>
                </a:solidFill>
              </a:rPr>
              <a:t>et al. ASH </a:t>
            </a:r>
            <a:r>
              <a:rPr lang="de-DE" altLang="en-US" sz="1200" dirty="0" smtClean="0">
                <a:solidFill>
                  <a:prstClr val="white"/>
                </a:solidFill>
              </a:rPr>
              <a:t>2014 </a:t>
            </a:r>
            <a:r>
              <a:rPr lang="de-DE" altLang="en-US" sz="1200" dirty="0">
                <a:solidFill>
                  <a:prstClr val="white"/>
                </a:solidFill>
              </a:rPr>
              <a:t>(</a:t>
            </a:r>
            <a:r>
              <a:rPr lang="de-DE" altLang="en-US" sz="1200" dirty="0" smtClean="0">
                <a:solidFill>
                  <a:prstClr val="white"/>
                </a:solidFill>
              </a:rPr>
              <a:t>Abstract 79</a:t>
            </a:r>
            <a:r>
              <a:rPr lang="en-US" altLang="en-US" sz="1200" dirty="0" smtClean="0">
                <a:solidFill>
                  <a:prstClr val="white"/>
                </a:solidFill>
              </a:rPr>
              <a:t>), oral presentation</a:t>
            </a:r>
          </a:p>
          <a:p>
            <a:pPr algn="r" eaLnBrk="1" fontAlgn="auto" hangingPunct="1">
              <a:spcBef>
                <a:spcPts val="0"/>
              </a:spcBef>
              <a:spcAft>
                <a:spcPts val="0"/>
              </a:spcAft>
            </a:pPr>
            <a:r>
              <a:rPr lang="de-DE" altLang="en-US" sz="1200" dirty="0" smtClean="0">
                <a:solidFill>
                  <a:prstClr val="white"/>
                </a:solidFill>
              </a:rPr>
              <a:t> Stewart </a:t>
            </a:r>
            <a:r>
              <a:rPr lang="de-DE" altLang="en-US" sz="1200" dirty="0">
                <a:solidFill>
                  <a:prstClr val="white"/>
                </a:solidFill>
              </a:rPr>
              <a:t>et al. </a:t>
            </a:r>
            <a:r>
              <a:rPr lang="en-US" sz="1200" dirty="0">
                <a:solidFill>
                  <a:prstClr val="white"/>
                </a:solidFill>
              </a:rPr>
              <a:t>N </a:t>
            </a:r>
            <a:r>
              <a:rPr lang="en-US" sz="1200" dirty="0" err="1">
                <a:solidFill>
                  <a:prstClr val="white"/>
                </a:solidFill>
              </a:rPr>
              <a:t>Engl</a:t>
            </a:r>
            <a:r>
              <a:rPr lang="en-US" sz="1200" dirty="0">
                <a:solidFill>
                  <a:prstClr val="white"/>
                </a:solidFill>
              </a:rPr>
              <a:t> J Med 2014 Dec 6 [</a:t>
            </a:r>
            <a:r>
              <a:rPr lang="en-US" sz="1200" dirty="0" err="1">
                <a:solidFill>
                  <a:prstClr val="white"/>
                </a:solidFill>
              </a:rPr>
              <a:t>Epub</a:t>
            </a:r>
            <a:r>
              <a:rPr lang="en-US" sz="1200" dirty="0">
                <a:solidFill>
                  <a:prstClr val="white"/>
                </a:solidFill>
              </a:rPr>
              <a:t> ahead of print</a:t>
            </a:r>
            <a:r>
              <a:rPr lang="en-US" sz="1200" dirty="0" smtClean="0">
                <a:solidFill>
                  <a:prstClr val="white"/>
                </a:solidFill>
              </a:rPr>
              <a:t>]</a:t>
            </a:r>
            <a:endParaRPr lang="en-US" sz="1200" dirty="0">
              <a:solidFill>
                <a:prstClr val="white"/>
              </a:solidFill>
            </a:endParaRPr>
          </a:p>
        </p:txBody>
      </p:sp>
    </p:spTree>
    <p:extLst>
      <p:ext uri="{BB962C8B-B14F-4D97-AF65-F5344CB8AC3E}">
        <p14:creationId xmlns:p14="http://schemas.microsoft.com/office/powerpoint/2010/main" val="3197638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47 CuadroTexto"/>
          <p:cNvSpPr txBox="1">
            <a:spLocks noChangeArrowheads="1"/>
          </p:cNvSpPr>
          <p:nvPr/>
        </p:nvSpPr>
        <p:spPr bwMode="auto">
          <a:xfrm>
            <a:off x="269677" y="487363"/>
            <a:ext cx="972085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algn="ctr" eaLnBrk="1" hangingPunct="1">
              <a:spcBef>
                <a:spcPct val="0"/>
              </a:spcBef>
            </a:pPr>
            <a:r>
              <a:rPr lang="en-US" sz="3600" dirty="0">
                <a:solidFill>
                  <a:srgbClr val="F09828"/>
                </a:solidFill>
              </a:rPr>
              <a:t>Proteasome Inhibitors: </a:t>
            </a:r>
            <a:r>
              <a:rPr lang="en-US" sz="3600" dirty="0" err="1">
                <a:solidFill>
                  <a:srgbClr val="F09828"/>
                </a:solidFill>
              </a:rPr>
              <a:t>MoA</a:t>
            </a:r>
            <a:endParaRPr lang="en-US" sz="3600" dirty="0">
              <a:solidFill>
                <a:srgbClr val="F09828"/>
              </a:solidFill>
            </a:endParaRPr>
          </a:p>
        </p:txBody>
      </p:sp>
      <p:sp>
        <p:nvSpPr>
          <p:cNvPr id="29699" name="Text Box 556"/>
          <p:cNvSpPr txBox="1">
            <a:spLocks noChangeArrowheads="1"/>
          </p:cNvSpPr>
          <p:nvPr/>
        </p:nvSpPr>
        <p:spPr bwMode="auto">
          <a:xfrm>
            <a:off x="246579" y="1268519"/>
            <a:ext cx="3870127" cy="369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spcAft>
                <a:spcPct val="30000"/>
              </a:spcAft>
            </a:pPr>
            <a:r>
              <a:rPr lang="en-US" sz="1800">
                <a:solidFill>
                  <a:srgbClr val="FFFF00"/>
                </a:solidFill>
                <a:latin typeface="Symbol" charset="0"/>
                <a:ea typeface="Osaka" charset="0"/>
                <a:cs typeface="Osaka" charset="0"/>
              </a:rPr>
              <a:t>b</a:t>
            </a:r>
            <a:r>
              <a:rPr lang="en-US" sz="1800">
                <a:solidFill>
                  <a:srgbClr val="FFFF00"/>
                </a:solidFill>
                <a:ea typeface="Osaka" charset="0"/>
                <a:cs typeface="Osaka" charset="0"/>
              </a:rPr>
              <a:t>-subunit ring of the proteasome</a:t>
            </a:r>
          </a:p>
        </p:txBody>
      </p:sp>
      <p:graphicFrame>
        <p:nvGraphicFramePr>
          <p:cNvPr id="2531913" name="Group 585"/>
          <p:cNvGraphicFramePr>
            <a:graphicFrameLocks noGrp="1"/>
          </p:cNvGraphicFramePr>
          <p:nvPr>
            <p:extLst>
              <p:ext uri="{D42A27DB-BD31-4B8C-83A1-F6EECF244321}">
                <p14:modId xmlns:p14="http://schemas.microsoft.com/office/powerpoint/2010/main" val="3792766869"/>
              </p:ext>
            </p:extLst>
          </p:nvPr>
        </p:nvGraphicFramePr>
        <p:xfrm>
          <a:off x="400056" y="4167188"/>
          <a:ext cx="9433322" cy="1524000"/>
        </p:xfrm>
        <a:graphic>
          <a:graphicData uri="http://schemas.openxmlformats.org/drawingml/2006/table">
            <a:tbl>
              <a:tblPr/>
              <a:tblGrid>
                <a:gridCol w="2377009"/>
                <a:gridCol w="1603892"/>
                <a:gridCol w="1729197"/>
                <a:gridCol w="810341"/>
                <a:gridCol w="1663946"/>
                <a:gridCol w="1248937"/>
              </a:tblGrid>
              <a:tr h="304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a:noFill/>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Type</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Reversibility</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PO/IV</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Dosing</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2"/>
                          </a:solidFill>
                          <a:effectLst/>
                          <a:latin typeface="Arial" charset="0"/>
                        </a:rPr>
                        <a:t>Phase</a:t>
                      </a:r>
                      <a:endParaRPr kumimoji="0" lang="en-US" sz="1400" b="1" i="0" u="none" strike="noStrike" cap="none" normalizeH="0" baseline="0" dirty="0">
                        <a:ln>
                          <a:noFill/>
                        </a:ln>
                        <a:solidFill>
                          <a:schemeClr val="bg2"/>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err="1">
                          <a:ln>
                            <a:noFill/>
                          </a:ln>
                          <a:solidFill>
                            <a:srgbClr val="FFFF00"/>
                          </a:solidFill>
                          <a:effectLst/>
                          <a:latin typeface="Arial" charset="0"/>
                        </a:rPr>
                        <a:t>Bortezomib</a:t>
                      </a:r>
                      <a:endParaRPr kumimoji="0" lang="en-US" sz="1400" b="1" i="0" u="none" strike="noStrike" cap="none" normalizeH="0" baseline="0" dirty="0">
                        <a:ln>
                          <a:noFill/>
                        </a:ln>
                        <a:solidFill>
                          <a:srgbClr val="FFFF00"/>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Boronic</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Reversible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IV</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1, 4, 8, 11</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Approved</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err="1">
                          <a:ln>
                            <a:noFill/>
                          </a:ln>
                          <a:solidFill>
                            <a:srgbClr val="FFFF00"/>
                          </a:solidFill>
                          <a:effectLst/>
                          <a:latin typeface="Arial" charset="0"/>
                        </a:rPr>
                        <a:t>Carfilzomib</a:t>
                      </a:r>
                      <a:endParaRPr kumimoji="0" lang="en-US" sz="1400" b="1" i="0" u="none" strike="noStrike" cap="none" normalizeH="0" baseline="0" dirty="0">
                        <a:ln>
                          <a:noFill/>
                        </a:ln>
                        <a:solidFill>
                          <a:srgbClr val="FFFF00"/>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Epoxi-ketone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Irreversible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IV</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1-2, 8-9, 15-16</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III</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err="1" smtClean="0">
                          <a:ln>
                            <a:noFill/>
                          </a:ln>
                          <a:solidFill>
                            <a:srgbClr val="FFFF00"/>
                          </a:solidFill>
                          <a:effectLst/>
                          <a:latin typeface="Arial" charset="0"/>
                        </a:rPr>
                        <a:t>Ixazomib</a:t>
                      </a:r>
                      <a:r>
                        <a:rPr kumimoji="0" lang="en-US" sz="1400" b="1" i="0" u="none" strike="noStrike" cap="none" normalizeH="0" baseline="0" dirty="0" smtClean="0">
                          <a:ln>
                            <a:noFill/>
                          </a:ln>
                          <a:solidFill>
                            <a:srgbClr val="FFFF00"/>
                          </a:solidFill>
                          <a:effectLst/>
                          <a:latin typeface="Arial" charset="0"/>
                        </a:rPr>
                        <a:t> </a:t>
                      </a:r>
                      <a:r>
                        <a:rPr kumimoji="0" lang="en-US" sz="1100" b="1" i="0" u="none" strike="noStrike" cap="none" normalizeH="0" baseline="0" dirty="0" smtClean="0">
                          <a:ln>
                            <a:noFill/>
                          </a:ln>
                          <a:solidFill>
                            <a:schemeClr val="tx1"/>
                          </a:solidFill>
                          <a:effectLst/>
                          <a:latin typeface="Arial" charset="0"/>
                        </a:rPr>
                        <a:t>(MLN-9708)</a:t>
                      </a:r>
                      <a:endParaRPr kumimoji="0" lang="en-US" sz="11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Boronic</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Reversible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FFFF"/>
                          </a:solidFill>
                          <a:effectLst/>
                          <a:latin typeface="Arial" charset="0"/>
                        </a:rPr>
                        <a:t>PO</a:t>
                      </a:r>
                      <a:endParaRPr kumimoji="0" lang="en-US" sz="1200" b="1" i="0" u="none" strike="noStrike" cap="none" normalizeH="0" baseline="0" dirty="0">
                        <a:ln>
                          <a:noFill/>
                        </a:ln>
                        <a:solidFill>
                          <a:srgbClr val="00FFFF"/>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1, 4, 8, 11</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III</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1400" b="1" i="0" u="none" strike="noStrike" cap="none" normalizeH="0" baseline="0" dirty="0" err="1" smtClean="0">
                          <a:ln>
                            <a:noFill/>
                          </a:ln>
                          <a:solidFill>
                            <a:srgbClr val="FFFF00"/>
                          </a:solidFill>
                          <a:effectLst/>
                          <a:latin typeface="Arial" charset="0"/>
                        </a:rPr>
                        <a:t>Oprozomib</a:t>
                      </a:r>
                      <a:r>
                        <a:rPr kumimoji="0" lang="en-US" sz="1400" b="1" i="0" u="none" strike="noStrike" cap="none" normalizeH="0" baseline="0" dirty="0" smtClean="0">
                          <a:ln>
                            <a:noFill/>
                          </a:ln>
                          <a:solidFill>
                            <a:srgbClr val="FFFF00"/>
                          </a:solidFill>
                          <a:effectLst/>
                          <a:latin typeface="Arial" charset="0"/>
                        </a:rPr>
                        <a:t> </a:t>
                      </a:r>
                      <a:r>
                        <a:rPr kumimoji="0" lang="en-US" sz="1100" b="1" i="0" u="none" strike="noStrike" kern="1200" cap="none" spc="0" normalizeH="0" baseline="0" noProof="0" dirty="0" smtClean="0">
                          <a:ln>
                            <a:noFill/>
                          </a:ln>
                          <a:solidFill>
                            <a:schemeClr val="tx1"/>
                          </a:solidFill>
                          <a:effectLst/>
                          <a:uLnTx/>
                          <a:uFillTx/>
                          <a:latin typeface="Arial" charset="0"/>
                          <a:ea typeface="+mn-ea"/>
                          <a:cs typeface="+mn-cs"/>
                        </a:rPr>
                        <a:t>(PR-047)</a:t>
                      </a: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Epoxi-ketone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Irreversible</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FFFF"/>
                          </a:solidFill>
                          <a:effectLst/>
                          <a:latin typeface="Arial" charset="0"/>
                        </a:rPr>
                        <a:t>PO</a:t>
                      </a:r>
                      <a:endParaRPr kumimoji="0" lang="en-US" sz="1200" b="1" i="0" u="none" strike="noStrike" cap="none" normalizeH="0" baseline="0" dirty="0">
                        <a:ln>
                          <a:noFill/>
                        </a:ln>
                        <a:solidFill>
                          <a:srgbClr val="00FFFF"/>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BID</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a:t>
                      </a:r>
                      <a:endParaRPr kumimoji="0" lang="en-US" sz="1200" b="1" i="0" u="none" strike="noStrike" cap="none" normalizeH="0" baseline="0" dirty="0">
                        <a:ln>
                          <a:noFill/>
                        </a:ln>
                        <a:solidFill>
                          <a:schemeClr val="tx1"/>
                        </a:solidFill>
                        <a:effectLst/>
                        <a:latin typeface="Arial" charset="0"/>
                      </a:endParaRPr>
                    </a:p>
                  </a:txBody>
                  <a:tcPr marL="91442" marR="9144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740" name="Text Box 556"/>
          <p:cNvSpPr txBox="1">
            <a:spLocks noChangeArrowheads="1"/>
          </p:cNvSpPr>
          <p:nvPr/>
        </p:nvSpPr>
        <p:spPr bwMode="auto">
          <a:xfrm>
            <a:off x="246579" y="2636838"/>
            <a:ext cx="413980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spcAft>
                <a:spcPct val="30000"/>
              </a:spcAft>
            </a:pPr>
            <a:r>
              <a:rPr lang="en-US" sz="1600" dirty="0">
                <a:solidFill>
                  <a:srgbClr val="FF9900"/>
                </a:solidFill>
                <a:ea typeface="Osaka" charset="0"/>
                <a:cs typeface="Osaka" charset="0"/>
              </a:rPr>
              <a:t>Three distinct N-terminal threonine protease active sites</a:t>
            </a:r>
          </a:p>
        </p:txBody>
      </p:sp>
      <p:sp>
        <p:nvSpPr>
          <p:cNvPr id="29741" name="Rectángulo 123"/>
          <p:cNvSpPr>
            <a:spLocks noChangeArrowheads="1"/>
          </p:cNvSpPr>
          <p:nvPr/>
        </p:nvSpPr>
        <p:spPr bwMode="auto">
          <a:xfrm>
            <a:off x="246563" y="1989138"/>
            <a:ext cx="226992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p>
            <a:pPr eaLnBrk="1" hangingPunct="1">
              <a:spcBef>
                <a:spcPct val="0"/>
              </a:spcBef>
              <a:spcAft>
                <a:spcPct val="30000"/>
              </a:spcAft>
            </a:pPr>
            <a:r>
              <a:rPr lang="en-US" sz="1800" b="1">
                <a:solidFill>
                  <a:srgbClr val="FFFFFF"/>
                </a:solidFill>
                <a:ea typeface="Osaka" charset="0"/>
                <a:cs typeface="Osaka" charset="0"/>
              </a:rPr>
              <a:t>Catalytic site</a:t>
            </a:r>
          </a:p>
        </p:txBody>
      </p:sp>
      <p:grpSp>
        <p:nvGrpSpPr>
          <p:cNvPr id="29742" name="Agrupar 7"/>
          <p:cNvGrpSpPr>
            <a:grpSpLocks/>
          </p:cNvGrpSpPr>
          <p:nvPr/>
        </p:nvGrpSpPr>
        <p:grpSpPr bwMode="auto">
          <a:xfrm>
            <a:off x="4275534" y="1052726"/>
            <a:ext cx="5879306" cy="2719387"/>
            <a:chOff x="3457253" y="1066800"/>
            <a:chExt cx="6450181" cy="2921352"/>
          </a:xfrm>
        </p:grpSpPr>
        <p:sp>
          <p:nvSpPr>
            <p:cNvPr id="95" name="Elipse 94"/>
            <p:cNvSpPr/>
            <p:nvPr/>
          </p:nvSpPr>
          <p:spPr bwMode="auto">
            <a:xfrm>
              <a:off x="6057900" y="2971800"/>
              <a:ext cx="685800" cy="685800"/>
            </a:xfrm>
            <a:prstGeom prst="ellipse">
              <a:avLst/>
            </a:prstGeom>
            <a:gradFill flip="none" rotWithShape="1">
              <a:gsLst>
                <a:gs pos="0">
                  <a:srgbClr val="0000FF"/>
                </a:gs>
                <a:gs pos="100000">
                  <a:srgbClr val="0000A1"/>
                </a:gs>
              </a:gsLst>
              <a:path path="circle">
                <a:fillToRect l="100000" t="100000"/>
              </a:path>
              <a:tileRect r="-100000" b="-100000"/>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94" name="Elipse 93"/>
            <p:cNvSpPr/>
            <p:nvPr/>
          </p:nvSpPr>
          <p:spPr bwMode="auto">
            <a:xfrm>
              <a:off x="7083729" y="1690055"/>
              <a:ext cx="685800" cy="685800"/>
            </a:xfrm>
            <a:prstGeom prst="ellipse">
              <a:avLst/>
            </a:prstGeom>
            <a:gradFill flip="none" rotWithShape="1">
              <a:gsLst>
                <a:gs pos="0">
                  <a:srgbClr val="0000FF"/>
                </a:gs>
                <a:gs pos="100000">
                  <a:srgbClr val="0000A1"/>
                </a:gs>
              </a:gsLst>
              <a:path path="circle">
                <a:fillToRect l="100000" t="100000"/>
              </a:path>
              <a:tileRect r="-100000" b="-100000"/>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50" name="Text Box 550"/>
            <p:cNvSpPr txBox="1">
              <a:spLocks noChangeArrowheads="1"/>
            </p:cNvSpPr>
            <p:nvPr/>
          </p:nvSpPr>
          <p:spPr bwMode="auto">
            <a:xfrm>
              <a:off x="6116375" y="1066800"/>
              <a:ext cx="1608362" cy="33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a:solidFill>
                    <a:srgbClr val="FF9900"/>
                  </a:solidFill>
                  <a:ea typeface="Osaka" charset="0"/>
                  <a:cs typeface="Osaka" charset="0"/>
                </a:rPr>
                <a:t>Caspase-L</a:t>
              </a:r>
            </a:p>
          </p:txBody>
        </p:sp>
        <p:sp>
          <p:nvSpPr>
            <p:cNvPr id="76" name="Elipse 75"/>
            <p:cNvSpPr/>
            <p:nvPr/>
          </p:nvSpPr>
          <p:spPr bwMode="auto">
            <a:xfrm>
              <a:off x="5794071" y="1690055"/>
              <a:ext cx="685800" cy="685800"/>
            </a:xfrm>
            <a:prstGeom prst="ellipse">
              <a:avLst/>
            </a:prstGeom>
            <a:gradFill flip="none" rotWithShape="1">
              <a:gsLst>
                <a:gs pos="2000">
                  <a:srgbClr val="1A8DFF"/>
                </a:gs>
                <a:gs pos="100000">
                  <a:srgbClr val="0000FF"/>
                </a:gs>
              </a:gsLst>
              <a:path path="circle">
                <a:fillToRect l="50000" t="50000" r="50000" b="50000"/>
              </a:path>
              <a:tileRect/>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54" name="Text Box 536"/>
            <p:cNvSpPr txBox="1">
              <a:spLocks noChangeArrowheads="1"/>
            </p:cNvSpPr>
            <p:nvPr/>
          </p:nvSpPr>
          <p:spPr bwMode="auto">
            <a:xfrm>
              <a:off x="5898819" y="1856110"/>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7</a:t>
              </a:r>
            </a:p>
          </p:txBody>
        </p:sp>
        <p:sp>
          <p:nvSpPr>
            <p:cNvPr id="79" name="Elipse 78"/>
            <p:cNvSpPr/>
            <p:nvPr/>
          </p:nvSpPr>
          <p:spPr bwMode="auto">
            <a:xfrm>
              <a:off x="6438900" y="1447800"/>
              <a:ext cx="685800" cy="685800"/>
            </a:xfrm>
            <a:prstGeom prst="ellipse">
              <a:avLst/>
            </a:prstGeom>
            <a:gradFill flip="none" rotWithShape="1">
              <a:gsLst>
                <a:gs pos="0">
                  <a:srgbClr val="0000FF"/>
                </a:gs>
                <a:gs pos="100000">
                  <a:srgbClr val="0000A1"/>
                </a:gs>
              </a:gsLst>
              <a:path path="circle">
                <a:fillToRect l="100000" t="100000"/>
              </a:path>
              <a:tileRect r="-100000" b="-100000"/>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58" name="Text Box 536"/>
            <p:cNvSpPr txBox="1">
              <a:spLocks noChangeArrowheads="1"/>
            </p:cNvSpPr>
            <p:nvPr/>
          </p:nvSpPr>
          <p:spPr bwMode="auto">
            <a:xfrm>
              <a:off x="6543779" y="1613855"/>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1</a:t>
              </a:r>
            </a:p>
          </p:txBody>
        </p:sp>
        <p:sp>
          <p:nvSpPr>
            <p:cNvPr id="29759" name="Text Box 536"/>
            <p:cNvSpPr txBox="1">
              <a:spLocks noChangeArrowheads="1"/>
            </p:cNvSpPr>
            <p:nvPr/>
          </p:nvSpPr>
          <p:spPr bwMode="auto">
            <a:xfrm>
              <a:off x="7200083" y="1869764"/>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2</a:t>
              </a:r>
            </a:p>
          </p:txBody>
        </p:sp>
        <p:sp>
          <p:nvSpPr>
            <p:cNvPr id="83" name="Elipse 82"/>
            <p:cNvSpPr/>
            <p:nvPr/>
          </p:nvSpPr>
          <p:spPr bwMode="auto">
            <a:xfrm>
              <a:off x="5676900" y="2389510"/>
              <a:ext cx="685800" cy="685800"/>
            </a:xfrm>
            <a:prstGeom prst="ellipse">
              <a:avLst/>
            </a:prstGeom>
            <a:gradFill flip="none" rotWithShape="1">
              <a:gsLst>
                <a:gs pos="2000">
                  <a:srgbClr val="1A8DFF"/>
                </a:gs>
                <a:gs pos="100000">
                  <a:srgbClr val="0000FF"/>
                </a:gs>
              </a:gsLst>
              <a:path path="circle">
                <a:fillToRect l="50000" t="50000" r="50000" b="50000"/>
              </a:path>
              <a:tileRect/>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63" name="Text Box 536"/>
            <p:cNvSpPr txBox="1">
              <a:spLocks noChangeArrowheads="1"/>
            </p:cNvSpPr>
            <p:nvPr/>
          </p:nvSpPr>
          <p:spPr bwMode="auto">
            <a:xfrm>
              <a:off x="5781648" y="2555565"/>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6</a:t>
              </a:r>
            </a:p>
          </p:txBody>
        </p:sp>
        <p:sp>
          <p:nvSpPr>
            <p:cNvPr id="29764" name="Text Box 536"/>
            <p:cNvSpPr txBox="1">
              <a:spLocks noChangeArrowheads="1"/>
            </p:cNvSpPr>
            <p:nvPr/>
          </p:nvSpPr>
          <p:spPr bwMode="auto">
            <a:xfrm>
              <a:off x="6162653" y="3137854"/>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5</a:t>
              </a:r>
            </a:p>
          </p:txBody>
        </p:sp>
        <p:sp>
          <p:nvSpPr>
            <p:cNvPr id="87" name="Elipse 86"/>
            <p:cNvSpPr/>
            <p:nvPr/>
          </p:nvSpPr>
          <p:spPr bwMode="auto">
            <a:xfrm>
              <a:off x="6743700" y="2971800"/>
              <a:ext cx="685800" cy="685800"/>
            </a:xfrm>
            <a:prstGeom prst="ellipse">
              <a:avLst/>
            </a:prstGeom>
            <a:gradFill flip="none" rotWithShape="1">
              <a:gsLst>
                <a:gs pos="2000">
                  <a:srgbClr val="1A8DFF"/>
                </a:gs>
                <a:gs pos="100000">
                  <a:srgbClr val="0000FF"/>
                </a:gs>
              </a:gsLst>
              <a:path path="circle">
                <a:fillToRect l="50000" t="50000" r="50000" b="50000"/>
              </a:path>
              <a:tileRect/>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68" name="Text Box 536"/>
            <p:cNvSpPr txBox="1">
              <a:spLocks noChangeArrowheads="1"/>
            </p:cNvSpPr>
            <p:nvPr/>
          </p:nvSpPr>
          <p:spPr bwMode="auto">
            <a:xfrm>
              <a:off x="6848452" y="3137854"/>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4</a:t>
              </a:r>
            </a:p>
          </p:txBody>
        </p:sp>
        <p:sp>
          <p:nvSpPr>
            <p:cNvPr id="89" name="Elipse 88"/>
            <p:cNvSpPr/>
            <p:nvPr/>
          </p:nvSpPr>
          <p:spPr bwMode="auto">
            <a:xfrm>
              <a:off x="7146272" y="2397435"/>
              <a:ext cx="685800" cy="685800"/>
            </a:xfrm>
            <a:prstGeom prst="ellipse">
              <a:avLst/>
            </a:prstGeom>
            <a:gradFill flip="none" rotWithShape="1">
              <a:gsLst>
                <a:gs pos="2000">
                  <a:srgbClr val="1A8DFF"/>
                </a:gs>
                <a:gs pos="100000">
                  <a:srgbClr val="0000FF"/>
                </a:gs>
              </a:gsLst>
              <a:path path="circle">
                <a:fillToRect l="50000" t="50000" r="50000" b="50000"/>
              </a:path>
              <a:tileRect/>
            </a:gradFill>
            <a:ln w="9525" cap="flat" cmpd="sng" algn="ctr">
              <a:solidFill>
                <a:srgbClr val="1A8DFF"/>
              </a:solidFill>
              <a:prstDash val="solid"/>
              <a:round/>
              <a:headEnd type="none" w="med" len="med"/>
              <a:tailEnd type="none" w="med" len="med"/>
            </a:ln>
            <a:effectLst/>
          </p:spPr>
          <p:txBody>
            <a:bodyPr lIns="91426" tIns="45713" rIns="91426" bIns="45713"/>
            <a:lstStyle/>
            <a:p>
              <a:pPr defTabSz="914243" eaLnBrk="1" hangingPunct="1">
                <a:spcBef>
                  <a:spcPct val="0"/>
                </a:spcBef>
                <a:defRPr/>
              </a:pPr>
              <a:endParaRPr lang="es-ES_tradnl" sz="2400">
                <a:solidFill>
                  <a:srgbClr val="FFFFFF"/>
                </a:solidFill>
              </a:endParaRPr>
            </a:p>
          </p:txBody>
        </p:sp>
        <p:sp>
          <p:nvSpPr>
            <p:cNvPr id="29772" name="Text Box 536"/>
            <p:cNvSpPr txBox="1">
              <a:spLocks noChangeArrowheads="1"/>
            </p:cNvSpPr>
            <p:nvPr/>
          </p:nvSpPr>
          <p:spPr bwMode="auto">
            <a:xfrm>
              <a:off x="7251024" y="2563490"/>
              <a:ext cx="420213" cy="33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b="0">
                  <a:solidFill>
                    <a:srgbClr val="FFFFFF"/>
                  </a:solidFill>
                  <a:latin typeface="Symbol" charset="0"/>
                  <a:ea typeface="Osaka" charset="0"/>
                  <a:cs typeface="Osaka" charset="0"/>
                </a:rPr>
                <a:t>b</a:t>
              </a:r>
              <a:r>
                <a:rPr lang="en-US" sz="1400" b="0">
                  <a:solidFill>
                    <a:srgbClr val="FFFFFF"/>
                  </a:solidFill>
                  <a:ea typeface="Osaka" charset="0"/>
                  <a:cs typeface="Osaka" charset="0"/>
                </a:rPr>
                <a:t>3</a:t>
              </a:r>
            </a:p>
          </p:txBody>
        </p:sp>
        <p:sp>
          <p:nvSpPr>
            <p:cNvPr id="29773" name="Text Box 550"/>
            <p:cNvSpPr txBox="1">
              <a:spLocks noChangeArrowheads="1"/>
            </p:cNvSpPr>
            <p:nvPr/>
          </p:nvSpPr>
          <p:spPr bwMode="auto">
            <a:xfrm>
              <a:off x="7294295" y="1371600"/>
              <a:ext cx="1278205" cy="33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a:solidFill>
                    <a:srgbClr val="FF9900"/>
                  </a:solidFill>
                  <a:ea typeface="Osaka" charset="0"/>
                  <a:cs typeface="Osaka" charset="0"/>
                </a:rPr>
                <a:t>Trypsin-L</a:t>
              </a:r>
            </a:p>
          </p:txBody>
        </p:sp>
        <p:sp>
          <p:nvSpPr>
            <p:cNvPr id="29774" name="Text Box 550"/>
            <p:cNvSpPr txBox="1">
              <a:spLocks noChangeArrowheads="1"/>
            </p:cNvSpPr>
            <p:nvPr/>
          </p:nvSpPr>
          <p:spPr bwMode="auto">
            <a:xfrm>
              <a:off x="5229892" y="3657600"/>
              <a:ext cx="2064792" cy="330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6" tIns="45713" rIns="91426" bIns="45713">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a:solidFill>
                    <a:srgbClr val="FF9900"/>
                  </a:solidFill>
                  <a:ea typeface="Osaka" charset="0"/>
                  <a:cs typeface="Osaka" charset="0"/>
                </a:rPr>
                <a:t>Chymotrypsin-L</a:t>
              </a:r>
            </a:p>
          </p:txBody>
        </p:sp>
        <p:grpSp>
          <p:nvGrpSpPr>
            <p:cNvPr id="29775" name="Agrupar 71"/>
            <p:cNvGrpSpPr>
              <a:grpSpLocks/>
            </p:cNvGrpSpPr>
            <p:nvPr/>
          </p:nvGrpSpPr>
          <p:grpSpPr bwMode="auto">
            <a:xfrm>
              <a:off x="3609655" y="3374302"/>
              <a:ext cx="2328553" cy="566142"/>
              <a:chOff x="3609654" y="3374300"/>
              <a:chExt cx="2328553" cy="566142"/>
            </a:xfrm>
          </p:grpSpPr>
          <p:grpSp>
            <p:nvGrpSpPr>
              <p:cNvPr id="29792" name="Agrupar 114"/>
              <p:cNvGrpSpPr>
                <a:grpSpLocks/>
              </p:cNvGrpSpPr>
              <p:nvPr/>
            </p:nvGrpSpPr>
            <p:grpSpPr bwMode="auto">
              <a:xfrm rot="20192791" flipH="1">
                <a:off x="5240297" y="3374300"/>
                <a:ext cx="697910" cy="416235"/>
                <a:chOff x="3162443" y="2468850"/>
                <a:chExt cx="865514" cy="416235"/>
              </a:xfrm>
            </p:grpSpPr>
            <p:cxnSp>
              <p:nvCxnSpPr>
                <p:cNvPr id="29794" name="Conector recto 115"/>
                <p:cNvCxnSpPr>
                  <a:cxnSpLocks noChangeShapeType="1"/>
                </p:cNvCxnSpPr>
                <p:nvPr/>
              </p:nvCxnSpPr>
              <p:spPr bwMode="auto">
                <a:xfrm flipV="1">
                  <a:off x="3189757" y="2468850"/>
                  <a:ext cx="838200" cy="30480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95" name="Conector recto 116"/>
                <p:cNvCxnSpPr>
                  <a:cxnSpLocks noChangeShapeType="1"/>
                </p:cNvCxnSpPr>
                <p:nvPr/>
              </p:nvCxnSpPr>
              <p:spPr bwMode="auto">
                <a:xfrm rot="16200000" flipH="1">
                  <a:off x="3086640" y="2733082"/>
                  <a:ext cx="227806" cy="7620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sp>
            <p:nvSpPr>
              <p:cNvPr id="29793" name="CuadroTexto 117"/>
              <p:cNvSpPr txBox="1">
                <a:spLocks noChangeArrowheads="1"/>
              </p:cNvSpPr>
              <p:nvPr/>
            </p:nvSpPr>
            <p:spPr bwMode="auto">
              <a:xfrm>
                <a:off x="3609654" y="3378478"/>
                <a:ext cx="1533846" cy="561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s-ES_tradnl" sz="1400" dirty="0" err="1">
                    <a:solidFill>
                      <a:srgbClr val="FFFFFF"/>
                    </a:solidFill>
                  </a:rPr>
                  <a:t>Carfilzomib</a:t>
                </a:r>
                <a:endParaRPr lang="es-ES_tradnl" sz="1400" dirty="0">
                  <a:solidFill>
                    <a:srgbClr val="FFFFFF"/>
                  </a:solidFill>
                </a:endParaRPr>
              </a:p>
              <a:p>
                <a:pPr eaLnBrk="1" hangingPunct="1">
                  <a:spcBef>
                    <a:spcPct val="0"/>
                  </a:spcBef>
                </a:pPr>
                <a:r>
                  <a:rPr lang="es-ES_tradnl" sz="1400" dirty="0" err="1">
                    <a:solidFill>
                      <a:srgbClr val="FFFFFF"/>
                    </a:solidFill>
                  </a:rPr>
                  <a:t>o</a:t>
                </a:r>
                <a:r>
                  <a:rPr lang="es-ES_tradnl" sz="1400" dirty="0" err="1" smtClean="0">
                    <a:solidFill>
                      <a:srgbClr val="FFFFFF"/>
                    </a:solidFill>
                  </a:rPr>
                  <a:t>prozomib</a:t>
                </a:r>
                <a:endParaRPr lang="es-ES_tradnl" sz="1400" dirty="0">
                  <a:solidFill>
                    <a:srgbClr val="FFFFFF"/>
                  </a:solidFill>
                </a:endParaRPr>
              </a:p>
            </p:txBody>
          </p:sp>
        </p:grpSp>
        <p:grpSp>
          <p:nvGrpSpPr>
            <p:cNvPr id="29776" name="Agrupar 69"/>
            <p:cNvGrpSpPr>
              <a:grpSpLocks/>
            </p:cNvGrpSpPr>
            <p:nvPr/>
          </p:nvGrpSpPr>
          <p:grpSpPr bwMode="auto">
            <a:xfrm>
              <a:off x="6661292" y="2034898"/>
              <a:ext cx="3246142" cy="1099611"/>
              <a:chOff x="6661291" y="2034701"/>
              <a:chExt cx="3246142" cy="1099611"/>
            </a:xfrm>
          </p:grpSpPr>
          <p:grpSp>
            <p:nvGrpSpPr>
              <p:cNvPr id="29784" name="Agrupar 107"/>
              <p:cNvGrpSpPr>
                <a:grpSpLocks/>
              </p:cNvGrpSpPr>
              <p:nvPr/>
            </p:nvGrpSpPr>
            <p:grpSpPr bwMode="auto">
              <a:xfrm rot="1254179">
                <a:off x="7758140" y="2034701"/>
                <a:ext cx="742975" cy="624878"/>
                <a:chOff x="3086100" y="2509063"/>
                <a:chExt cx="1054873" cy="624878"/>
              </a:xfrm>
            </p:grpSpPr>
            <p:cxnSp>
              <p:nvCxnSpPr>
                <p:cNvPr id="29790" name="Conector recto 97"/>
                <p:cNvCxnSpPr>
                  <a:cxnSpLocks noChangeShapeType="1"/>
                  <a:endCxn id="29785" idx="1"/>
                </p:cNvCxnSpPr>
                <p:nvPr/>
              </p:nvCxnSpPr>
              <p:spPr bwMode="auto">
                <a:xfrm rot="-1254179">
                  <a:off x="3266756" y="2509063"/>
                  <a:ext cx="874217" cy="62487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91" name="Conector recto 99"/>
                <p:cNvCxnSpPr>
                  <a:cxnSpLocks noChangeShapeType="1"/>
                </p:cNvCxnSpPr>
                <p:nvPr/>
              </p:nvCxnSpPr>
              <p:spPr bwMode="auto">
                <a:xfrm rot="16200000" flipH="1">
                  <a:off x="3010297" y="2591197"/>
                  <a:ext cx="227806" cy="7620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sp>
            <p:nvSpPr>
              <p:cNvPr id="29785" name="CuadroTexto 108"/>
              <p:cNvSpPr txBox="1">
                <a:spLocks noChangeArrowheads="1"/>
              </p:cNvSpPr>
              <p:nvPr/>
            </p:nvSpPr>
            <p:spPr bwMode="auto">
              <a:xfrm>
                <a:off x="8499801" y="2514599"/>
                <a:ext cx="1407632" cy="330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s-ES_tradnl" sz="1400">
                    <a:solidFill>
                      <a:srgbClr val="FFFFFF"/>
                    </a:solidFill>
                  </a:rPr>
                  <a:t>Marizomib</a:t>
                </a:r>
              </a:p>
            </p:txBody>
          </p:sp>
          <p:cxnSp>
            <p:nvCxnSpPr>
              <p:cNvPr id="29786" name="Conector recto 53"/>
              <p:cNvCxnSpPr>
                <a:cxnSpLocks noChangeShapeType="1"/>
                <a:endCxn id="29785" idx="1"/>
              </p:cNvCxnSpPr>
              <p:nvPr/>
            </p:nvCxnSpPr>
            <p:spPr bwMode="auto">
              <a:xfrm flipV="1">
                <a:off x="6667500" y="2679883"/>
                <a:ext cx="1832300" cy="33843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7" name="Conector recto 54"/>
              <p:cNvCxnSpPr>
                <a:cxnSpLocks noChangeShapeType="1"/>
              </p:cNvCxnSpPr>
              <p:nvPr/>
            </p:nvCxnSpPr>
            <p:spPr bwMode="auto">
              <a:xfrm rot="16200000" flipH="1">
                <a:off x="6576237" y="2980653"/>
                <a:ext cx="238713" cy="68606"/>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8" name="Conector recto 55"/>
              <p:cNvCxnSpPr>
                <a:cxnSpLocks noChangeShapeType="1"/>
                <a:endCxn id="29785" idx="1"/>
              </p:cNvCxnSpPr>
              <p:nvPr/>
            </p:nvCxnSpPr>
            <p:spPr bwMode="auto">
              <a:xfrm>
                <a:off x="7048500" y="2209799"/>
                <a:ext cx="1451301" cy="470084"/>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9" name="Conector recto 56"/>
              <p:cNvCxnSpPr>
                <a:cxnSpLocks noChangeShapeType="1"/>
              </p:cNvCxnSpPr>
              <p:nvPr/>
            </p:nvCxnSpPr>
            <p:spPr bwMode="auto">
              <a:xfrm rot="17454179" flipH="1">
                <a:off x="6942574" y="2183370"/>
                <a:ext cx="227806" cy="53669"/>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grpSp>
          <p:nvGrpSpPr>
            <p:cNvPr id="29777" name="Agrupar 70"/>
            <p:cNvGrpSpPr>
              <a:grpSpLocks/>
            </p:cNvGrpSpPr>
            <p:nvPr/>
          </p:nvGrpSpPr>
          <p:grpSpPr bwMode="auto">
            <a:xfrm>
              <a:off x="3457253" y="1518086"/>
              <a:ext cx="2947849" cy="1796314"/>
              <a:chOff x="3457253" y="1518084"/>
              <a:chExt cx="2947849" cy="1796314"/>
            </a:xfrm>
          </p:grpSpPr>
          <p:sp>
            <p:nvSpPr>
              <p:cNvPr id="29778" name="CuadroTexto 109"/>
              <p:cNvSpPr txBox="1">
                <a:spLocks noChangeArrowheads="1"/>
              </p:cNvSpPr>
              <p:nvPr/>
            </p:nvSpPr>
            <p:spPr bwMode="auto">
              <a:xfrm>
                <a:off x="3457253" y="1628800"/>
                <a:ext cx="1533844" cy="561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s-ES_tradnl" sz="1400" dirty="0" err="1">
                    <a:solidFill>
                      <a:srgbClr val="FFFFFF"/>
                    </a:solidFill>
                  </a:rPr>
                  <a:t>Bortezomib</a:t>
                </a:r>
                <a:endParaRPr lang="es-ES_tradnl" sz="1400" dirty="0">
                  <a:solidFill>
                    <a:srgbClr val="FFFFFF"/>
                  </a:solidFill>
                </a:endParaRPr>
              </a:p>
              <a:p>
                <a:pPr eaLnBrk="1" hangingPunct="1">
                  <a:spcBef>
                    <a:spcPct val="0"/>
                  </a:spcBef>
                </a:pPr>
                <a:r>
                  <a:rPr lang="es-ES_tradnl" sz="1400" dirty="0" err="1" smtClean="0">
                    <a:solidFill>
                      <a:srgbClr val="FFFFFF"/>
                    </a:solidFill>
                  </a:rPr>
                  <a:t>ixazomib</a:t>
                </a:r>
                <a:endParaRPr lang="es-ES_tradnl" sz="1400" dirty="0">
                  <a:solidFill>
                    <a:srgbClr val="FFFFFF"/>
                  </a:solidFill>
                </a:endParaRPr>
              </a:p>
            </p:txBody>
          </p:sp>
          <p:grpSp>
            <p:nvGrpSpPr>
              <p:cNvPr id="29779" name="Agrupar 118"/>
              <p:cNvGrpSpPr>
                <a:grpSpLocks/>
              </p:cNvGrpSpPr>
              <p:nvPr/>
            </p:nvGrpSpPr>
            <p:grpSpPr bwMode="auto">
              <a:xfrm rot="20896091" flipH="1">
                <a:off x="5066628" y="1518084"/>
                <a:ext cx="1338474" cy="456571"/>
                <a:chOff x="3086100" y="2497463"/>
                <a:chExt cx="1169461" cy="456571"/>
              </a:xfrm>
            </p:grpSpPr>
            <p:cxnSp>
              <p:nvCxnSpPr>
                <p:cNvPr id="29782" name="Conector recto 119"/>
                <p:cNvCxnSpPr>
                  <a:cxnSpLocks noChangeShapeType="1"/>
                </p:cNvCxnSpPr>
                <p:nvPr/>
              </p:nvCxnSpPr>
              <p:spPr bwMode="auto">
                <a:xfrm rot="10096091" flipH="1" flipV="1">
                  <a:off x="3142342" y="2497463"/>
                  <a:ext cx="1113219" cy="456571"/>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3" name="Conector recto 120"/>
                <p:cNvCxnSpPr>
                  <a:cxnSpLocks noChangeShapeType="1"/>
                </p:cNvCxnSpPr>
                <p:nvPr/>
              </p:nvCxnSpPr>
              <p:spPr bwMode="auto">
                <a:xfrm rot="16200000" flipH="1">
                  <a:off x="3010297" y="2591197"/>
                  <a:ext cx="227806" cy="76200"/>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cxnSp>
            <p:nvCxnSpPr>
              <p:cNvPr id="29780" name="Conector recto 66"/>
              <p:cNvCxnSpPr>
                <a:cxnSpLocks noChangeShapeType="1"/>
              </p:cNvCxnSpPr>
              <p:nvPr/>
            </p:nvCxnSpPr>
            <p:spPr bwMode="auto">
              <a:xfrm rot="16200000" flipV="1">
                <a:off x="4866152" y="2182348"/>
                <a:ext cx="1219200" cy="816904"/>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cxnSp>
            <p:nvCxnSpPr>
              <p:cNvPr id="29781" name="Conector recto 67"/>
              <p:cNvCxnSpPr>
                <a:cxnSpLocks noChangeShapeType="1"/>
              </p:cNvCxnSpPr>
              <p:nvPr/>
            </p:nvCxnSpPr>
            <p:spPr bwMode="auto">
              <a:xfrm rot="4696091">
                <a:off x="5757712" y="3156888"/>
                <a:ext cx="227806" cy="87213"/>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grpSp>
      </p:grpSp>
      <p:sp>
        <p:nvSpPr>
          <p:cNvPr id="29743" name="CuadroTexto 9"/>
          <p:cNvSpPr txBox="1">
            <a:spLocks noChangeArrowheads="1"/>
          </p:cNvSpPr>
          <p:nvPr/>
        </p:nvSpPr>
        <p:spPr bwMode="auto">
          <a:xfrm>
            <a:off x="428625" y="6024776"/>
            <a:ext cx="97726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charset="0"/>
                <a:ea typeface="ＭＳ Ｐゴシック" charset="0"/>
              </a:defRPr>
            </a:lvl1pPr>
            <a:lvl2pPr>
              <a:defRPr sz="28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eaLnBrk="0" hangingPunct="0">
              <a:buClr>
                <a:schemeClr val="tx2"/>
              </a:buClr>
              <a:defRPr sz="2000" b="1">
                <a:solidFill>
                  <a:schemeClr val="tx1"/>
                </a:solidFill>
                <a:latin typeface="Arial" charset="0"/>
                <a:ea typeface="ＭＳ Ｐゴシック" charset="0"/>
              </a:defRPr>
            </a:lvl6pPr>
            <a:lvl7pPr eaLnBrk="0" hangingPunct="0">
              <a:buClr>
                <a:schemeClr val="tx2"/>
              </a:buClr>
              <a:defRPr sz="2000" b="1">
                <a:solidFill>
                  <a:schemeClr val="tx1"/>
                </a:solidFill>
                <a:latin typeface="Arial" charset="0"/>
                <a:ea typeface="ＭＳ Ｐゴシック" charset="0"/>
              </a:defRPr>
            </a:lvl7pPr>
            <a:lvl8pPr eaLnBrk="0" hangingPunct="0">
              <a:buClr>
                <a:schemeClr val="tx2"/>
              </a:buClr>
              <a:defRPr sz="2000" b="1">
                <a:solidFill>
                  <a:schemeClr val="tx1"/>
                </a:solidFill>
                <a:latin typeface="Arial" charset="0"/>
                <a:ea typeface="ＭＳ Ｐゴシック" charset="0"/>
              </a:defRPr>
            </a:lvl8pPr>
            <a:lvl9pPr eaLnBrk="0" hangingPunct="0">
              <a:buClr>
                <a:schemeClr val="tx2"/>
              </a:buClr>
              <a:defRPr sz="2000" b="1">
                <a:solidFill>
                  <a:schemeClr val="tx1"/>
                </a:solidFill>
                <a:latin typeface="Arial" charset="0"/>
                <a:ea typeface="ＭＳ Ｐゴシック" charset="0"/>
              </a:defRPr>
            </a:lvl9pPr>
          </a:lstStyle>
          <a:p>
            <a:pPr eaLnBrk="1" hangingPunct="1">
              <a:spcBef>
                <a:spcPct val="0"/>
              </a:spcBef>
            </a:pPr>
            <a:r>
              <a:rPr lang="en-US" sz="1400" dirty="0" err="1">
                <a:solidFill>
                  <a:srgbClr val="FFFFFF"/>
                </a:solidFill>
              </a:rPr>
              <a:t>Carfilzomib</a:t>
            </a:r>
            <a:r>
              <a:rPr lang="en-US" sz="1400" dirty="0">
                <a:solidFill>
                  <a:srgbClr val="FFFFFF"/>
                </a:solidFill>
              </a:rPr>
              <a:t> and </a:t>
            </a:r>
            <a:r>
              <a:rPr lang="en-US" sz="1400" dirty="0" err="1">
                <a:solidFill>
                  <a:srgbClr val="FFFFFF"/>
                </a:solidFill>
              </a:rPr>
              <a:t>o</a:t>
            </a:r>
            <a:r>
              <a:rPr lang="en-US" sz="1400" dirty="0" err="1" smtClean="0">
                <a:solidFill>
                  <a:srgbClr val="FFFFFF"/>
                </a:solidFill>
              </a:rPr>
              <a:t>prozomib</a:t>
            </a:r>
            <a:r>
              <a:rPr lang="en-US" sz="1400" dirty="0" smtClean="0">
                <a:solidFill>
                  <a:srgbClr val="FFFFFF"/>
                </a:solidFill>
              </a:rPr>
              <a:t> </a:t>
            </a:r>
            <a:r>
              <a:rPr lang="en-US" sz="1400" dirty="0">
                <a:solidFill>
                  <a:srgbClr val="FFFFFF"/>
                </a:solidFill>
              </a:rPr>
              <a:t>no emergent or worsening PN; </a:t>
            </a:r>
            <a:r>
              <a:rPr lang="en-US" sz="1400" dirty="0" err="1">
                <a:solidFill>
                  <a:srgbClr val="FFFFFF"/>
                </a:solidFill>
              </a:rPr>
              <a:t>i</a:t>
            </a:r>
            <a:r>
              <a:rPr lang="en-US" sz="1400" dirty="0" err="1" smtClean="0">
                <a:solidFill>
                  <a:srgbClr val="FFFFFF"/>
                </a:solidFill>
              </a:rPr>
              <a:t>xazomib</a:t>
            </a:r>
            <a:r>
              <a:rPr lang="en-US" sz="1400" dirty="0" smtClean="0">
                <a:solidFill>
                  <a:srgbClr val="FFFFFF"/>
                </a:solidFill>
              </a:rPr>
              <a:t> </a:t>
            </a:r>
            <a:r>
              <a:rPr lang="en-US" sz="1400" dirty="0">
                <a:solidFill>
                  <a:srgbClr val="FFFFFF"/>
                </a:solidFill>
              </a:rPr>
              <a:t>some low grades </a:t>
            </a:r>
            <a:r>
              <a:rPr lang="en-US" sz="1400" dirty="0" smtClean="0">
                <a:solidFill>
                  <a:srgbClr val="FFFFFF"/>
                </a:solidFill>
              </a:rPr>
              <a:t>(grade 1/2</a:t>
            </a:r>
            <a:r>
              <a:rPr lang="en-US" sz="1400" dirty="0">
                <a:solidFill>
                  <a:srgbClr val="FFFFFF"/>
                </a:solidFill>
              </a:rPr>
              <a:t>)</a:t>
            </a:r>
          </a:p>
        </p:txBody>
      </p:sp>
    </p:spTree>
    <p:extLst>
      <p:ext uri="{BB962C8B-B14F-4D97-AF65-F5344CB8AC3E}">
        <p14:creationId xmlns:p14="http://schemas.microsoft.com/office/powerpoint/2010/main" val="130931436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pPr lvl="0"/>
            <a:r>
              <a:rPr lang="en-US" b="1" u="sng" dirty="0" smtClean="0">
                <a:solidFill>
                  <a:schemeClr val="bg2"/>
                </a:solidFill>
              </a:rPr>
              <a:t>C16010 (TOURMALINE MM-1)</a:t>
            </a:r>
            <a:r>
              <a:rPr lang="en-US" b="1" dirty="0" smtClean="0">
                <a:solidFill>
                  <a:schemeClr val="bg2"/>
                </a:solidFill>
              </a:rPr>
              <a:t>: Phase 3 Study in Relapsed and/or Refractory MM</a:t>
            </a:r>
            <a:endParaRPr lang="en-US" b="1" dirty="0">
              <a:solidFill>
                <a:schemeClr val="bg2"/>
              </a:solidFill>
            </a:endParaRPr>
          </a:p>
        </p:txBody>
      </p:sp>
      <p:sp>
        <p:nvSpPr>
          <p:cNvPr id="20482" name="Slide Number Placeholder 1"/>
          <p:cNvSpPr>
            <a:spLocks noGrp="1"/>
          </p:cNvSpPr>
          <p:nvPr>
            <p:ph type="sldNum" sz="quarter" idx="4"/>
          </p:nvPr>
        </p:nvSpPr>
        <p:spPr>
          <a:noFill/>
        </p:spPr>
        <p:txBody>
          <a:bodyPr/>
          <a:lstStyle/>
          <a:p>
            <a:fld id="{23254D18-7BA7-47DB-817E-7730AE7B05EB}" type="slidenum">
              <a:rPr lang="en-US" smtClean="0">
                <a:solidFill>
                  <a:srgbClr val="000000"/>
                </a:solidFill>
                <a:latin typeface="Arial"/>
                <a:ea typeface="HGPｺﾞｼｯｸM"/>
              </a:rPr>
              <a:pPr/>
              <a:t>75</a:t>
            </a:fld>
            <a:endParaRPr lang="en-US" dirty="0" smtClean="0">
              <a:solidFill>
                <a:srgbClr val="000000"/>
              </a:solidFill>
              <a:latin typeface="Arial"/>
              <a:ea typeface="HGPｺﾞｼｯｸM"/>
            </a:endParaRPr>
          </a:p>
        </p:txBody>
      </p:sp>
      <p:sp>
        <p:nvSpPr>
          <p:cNvPr id="16" name="Text Box 5"/>
          <p:cNvSpPr txBox="1">
            <a:spLocks noChangeArrowheads="1"/>
          </p:cNvSpPr>
          <p:nvPr/>
        </p:nvSpPr>
        <p:spPr bwMode="auto">
          <a:xfrm>
            <a:off x="4429535" y="1336820"/>
            <a:ext cx="4757690" cy="1600438"/>
          </a:xfrm>
          <a:prstGeom prst="rect">
            <a:avLst/>
          </a:prstGeom>
          <a:solidFill>
            <a:srgbClr val="002060"/>
          </a:solidFill>
          <a:ln w="9525">
            <a:noFill/>
            <a:miter lim="800000"/>
            <a:headEnd/>
            <a:tailEnd/>
          </a:ln>
          <a:effectLst/>
          <a:scene3d>
            <a:camera prst="orthographicFront"/>
            <a:lightRig rig="threePt" dir="t"/>
          </a:scene3d>
          <a:sp3d>
            <a:bevelT/>
          </a:sp3d>
        </p:spPr>
        <p:txBody>
          <a:bodyPr wrap="square">
            <a:spAutoFit/>
          </a:bodyPr>
          <a:lstStyle/>
          <a:p>
            <a:pPr algn="ctr" eaLnBrk="1" hangingPunct="1">
              <a:spcBef>
                <a:spcPct val="0"/>
              </a:spcBef>
              <a:defRPr/>
            </a:pPr>
            <a:r>
              <a:rPr kumimoji="1" lang="en-US" altLang="zh-CN" sz="1400" b="1" u="sng" dirty="0">
                <a:solidFill>
                  <a:srgbClr val="FFFFFF"/>
                </a:solidFill>
                <a:latin typeface="Arial"/>
                <a:ea typeface="SimSun" pitchFamily="2" charset="-122"/>
                <a:cs typeface="Arial" charset="0"/>
              </a:rPr>
              <a:t>Arm A: </a:t>
            </a:r>
            <a:r>
              <a:rPr kumimoji="1" lang="en-US" altLang="zh-CN" sz="1400" b="1" u="sng" dirty="0" smtClean="0">
                <a:solidFill>
                  <a:srgbClr val="FFFFFF"/>
                </a:solidFill>
                <a:latin typeface="Arial"/>
                <a:ea typeface="SimSun" pitchFamily="2" charset="-122"/>
                <a:cs typeface="Arial" charset="0"/>
              </a:rPr>
              <a:t>Ixazomib-Lenalidomide-Dex</a:t>
            </a:r>
            <a:endParaRPr kumimoji="1" lang="en-US" altLang="zh-CN" sz="1400" b="1" u="sng" dirty="0">
              <a:solidFill>
                <a:srgbClr val="FFFFFF"/>
              </a:solidFill>
              <a:latin typeface="Arial"/>
              <a:ea typeface="SimSun" pitchFamily="2" charset="-122"/>
              <a:cs typeface="Arial" charset="0"/>
            </a:endParaRPr>
          </a:p>
          <a:p>
            <a:pPr eaLnBrk="1" hangingPunct="1">
              <a:spcBef>
                <a:spcPct val="0"/>
              </a:spcBef>
              <a:defRPr/>
            </a:pPr>
            <a:endParaRPr kumimoji="1" lang="en-US" altLang="zh-CN" sz="1400" b="1" dirty="0" smtClean="0">
              <a:solidFill>
                <a:srgbClr val="FFFFFF"/>
              </a:solidFill>
              <a:latin typeface="Arial"/>
              <a:ea typeface="SimSun" pitchFamily="2" charset="-122"/>
              <a:cs typeface="Arial" charset="0"/>
            </a:endParaRPr>
          </a:p>
          <a:p>
            <a:pPr eaLnBrk="1" hangingPunct="1">
              <a:spcBef>
                <a:spcPct val="0"/>
              </a:spcBef>
              <a:defRPr/>
            </a:pPr>
            <a:r>
              <a:rPr kumimoji="1" lang="en-US" altLang="zh-CN" sz="1400" b="1" dirty="0" smtClean="0">
                <a:solidFill>
                  <a:srgbClr val="FFFFFF"/>
                </a:solidFill>
                <a:latin typeface="Arial"/>
                <a:ea typeface="SimSun" pitchFamily="2" charset="-122"/>
                <a:cs typeface="Arial" charset="0"/>
              </a:rPr>
              <a:t>Ixazomib</a:t>
            </a:r>
            <a:r>
              <a:rPr kumimoji="1" lang="en-US" altLang="zh-CN" sz="1400" dirty="0" smtClean="0">
                <a:solidFill>
                  <a:srgbClr val="FFFFFF"/>
                </a:solidFill>
                <a:latin typeface="Arial"/>
                <a:ea typeface="SimSun" pitchFamily="2" charset="-122"/>
                <a:cs typeface="Arial" charset="0"/>
              </a:rPr>
              <a:t> (4.0 mg) po days </a:t>
            </a:r>
            <a:r>
              <a:rPr kumimoji="1" lang="en-US" altLang="zh-CN" sz="1400" dirty="0">
                <a:solidFill>
                  <a:srgbClr val="FFFFFF"/>
                </a:solidFill>
                <a:latin typeface="Arial"/>
                <a:ea typeface="SimSun" pitchFamily="2" charset="-122"/>
                <a:cs typeface="Arial" charset="0"/>
              </a:rPr>
              <a:t>1, 8, 15</a:t>
            </a:r>
          </a:p>
          <a:p>
            <a:pPr eaLnBrk="1" hangingPunct="1">
              <a:spcBef>
                <a:spcPct val="0"/>
              </a:spcBef>
              <a:defRPr/>
            </a:pPr>
            <a:r>
              <a:rPr kumimoji="1" lang="en-US" altLang="zh-CN" sz="1400" b="1" dirty="0" smtClean="0">
                <a:solidFill>
                  <a:srgbClr val="FFFFFF"/>
                </a:solidFill>
                <a:latin typeface="Arial"/>
                <a:ea typeface="SimSun" pitchFamily="2" charset="-122"/>
                <a:cs typeface="Arial" charset="0"/>
              </a:rPr>
              <a:t>Lenalidomide</a:t>
            </a:r>
            <a:r>
              <a:rPr kumimoji="1" lang="en-US" altLang="zh-CN" sz="1400" dirty="0" smtClean="0">
                <a:solidFill>
                  <a:srgbClr val="FFFFFF"/>
                </a:solidFill>
                <a:latin typeface="Arial"/>
                <a:ea typeface="SimSun" pitchFamily="2" charset="-122"/>
                <a:cs typeface="Arial" charset="0"/>
              </a:rPr>
              <a:t> </a:t>
            </a:r>
            <a:r>
              <a:rPr kumimoji="1" lang="en-US" altLang="zh-CN" sz="1400" dirty="0">
                <a:solidFill>
                  <a:srgbClr val="FFFFFF"/>
                </a:solidFill>
                <a:latin typeface="Arial"/>
                <a:ea typeface="SimSun" pitchFamily="2" charset="-122"/>
                <a:cs typeface="Arial" charset="0"/>
              </a:rPr>
              <a:t>(25 mg) </a:t>
            </a:r>
            <a:r>
              <a:rPr kumimoji="1" lang="en-US" altLang="zh-CN" sz="1400" dirty="0" smtClean="0">
                <a:solidFill>
                  <a:srgbClr val="FFFFFF"/>
                </a:solidFill>
                <a:latin typeface="Arial"/>
                <a:ea typeface="SimSun" pitchFamily="2" charset="-122"/>
                <a:cs typeface="Arial" charset="0"/>
              </a:rPr>
              <a:t>po  </a:t>
            </a:r>
            <a:r>
              <a:rPr kumimoji="1" lang="en-US" altLang="zh-CN" sz="1400" dirty="0">
                <a:solidFill>
                  <a:srgbClr val="FFFFFF"/>
                </a:solidFill>
                <a:latin typeface="Arial"/>
                <a:ea typeface="SimSun" pitchFamily="2" charset="-122"/>
                <a:cs typeface="Arial" charset="0"/>
              </a:rPr>
              <a:t>days 1-21</a:t>
            </a:r>
          </a:p>
          <a:p>
            <a:pPr eaLnBrk="1" hangingPunct="1">
              <a:spcBef>
                <a:spcPct val="0"/>
              </a:spcBef>
              <a:defRPr/>
            </a:pPr>
            <a:r>
              <a:rPr kumimoji="1" lang="en-US" altLang="zh-CN" sz="1400" b="1" dirty="0" smtClean="0">
                <a:solidFill>
                  <a:srgbClr val="FFFFFF"/>
                </a:solidFill>
                <a:latin typeface="Arial"/>
                <a:ea typeface="SimSun" pitchFamily="2" charset="-122"/>
                <a:cs typeface="Arial" charset="0"/>
              </a:rPr>
              <a:t>Dexamethasone</a:t>
            </a:r>
            <a:r>
              <a:rPr kumimoji="1" lang="en-US" altLang="zh-CN" sz="1400" dirty="0" smtClean="0">
                <a:solidFill>
                  <a:srgbClr val="FFFFFF"/>
                </a:solidFill>
                <a:latin typeface="Arial"/>
                <a:ea typeface="SimSun" pitchFamily="2" charset="-122"/>
                <a:cs typeface="Arial" charset="0"/>
              </a:rPr>
              <a:t> </a:t>
            </a:r>
            <a:r>
              <a:rPr kumimoji="1" lang="en-US" altLang="zh-CN" sz="1400" dirty="0">
                <a:solidFill>
                  <a:srgbClr val="FFFFFF"/>
                </a:solidFill>
                <a:latin typeface="Arial"/>
                <a:ea typeface="SimSun" pitchFamily="2" charset="-122"/>
                <a:cs typeface="Arial" charset="0"/>
              </a:rPr>
              <a:t>(40 mg)  </a:t>
            </a:r>
            <a:r>
              <a:rPr kumimoji="1" lang="en-US" altLang="zh-CN" sz="1400" dirty="0" smtClean="0">
                <a:solidFill>
                  <a:srgbClr val="FFFFFF"/>
                </a:solidFill>
                <a:latin typeface="Arial"/>
                <a:ea typeface="SimSun" pitchFamily="2" charset="-122"/>
                <a:cs typeface="Arial" charset="0"/>
              </a:rPr>
              <a:t>po days </a:t>
            </a:r>
            <a:r>
              <a:rPr kumimoji="1" lang="en-US" altLang="zh-CN" sz="1400" dirty="0">
                <a:solidFill>
                  <a:srgbClr val="FFFFFF"/>
                </a:solidFill>
                <a:latin typeface="Arial"/>
                <a:ea typeface="SimSun" pitchFamily="2" charset="-122"/>
                <a:cs typeface="Arial" charset="0"/>
              </a:rPr>
              <a:t>1, 8, 15 &amp; 22</a:t>
            </a:r>
          </a:p>
          <a:p>
            <a:pPr eaLnBrk="1" hangingPunct="1">
              <a:spcBef>
                <a:spcPct val="0"/>
              </a:spcBef>
              <a:defRPr/>
            </a:pPr>
            <a:endParaRPr kumimoji="1" lang="en-US" altLang="zh-CN" sz="1400" dirty="0">
              <a:solidFill>
                <a:srgbClr val="FFFFFF"/>
              </a:solidFill>
              <a:latin typeface="Arial"/>
              <a:ea typeface="SimSun" pitchFamily="2" charset="-122"/>
              <a:cs typeface="Arial" charset="0"/>
            </a:endParaRPr>
          </a:p>
          <a:p>
            <a:pPr eaLnBrk="1" hangingPunct="1">
              <a:spcBef>
                <a:spcPct val="0"/>
              </a:spcBef>
              <a:defRPr/>
            </a:pPr>
            <a:r>
              <a:rPr kumimoji="1" lang="en-US" altLang="zh-CN" sz="1400" b="1" dirty="0">
                <a:solidFill>
                  <a:srgbClr val="FFFFFF"/>
                </a:solidFill>
                <a:latin typeface="Arial"/>
                <a:ea typeface="SimSun" pitchFamily="2" charset="-122"/>
                <a:cs typeface="Arial" charset="0"/>
              </a:rPr>
              <a:t>Repeat every 28 days until </a:t>
            </a:r>
            <a:r>
              <a:rPr kumimoji="1" lang="en-US" altLang="zh-CN" sz="1400" b="1" dirty="0" smtClean="0">
                <a:solidFill>
                  <a:srgbClr val="FFFFFF"/>
                </a:solidFill>
                <a:latin typeface="Arial"/>
                <a:ea typeface="SimSun" pitchFamily="2" charset="-122"/>
                <a:cs typeface="Arial" charset="0"/>
              </a:rPr>
              <a:t>disease progression</a:t>
            </a:r>
            <a:endParaRPr kumimoji="1" lang="en-US" altLang="zh-CN" sz="1400" b="1" dirty="0">
              <a:solidFill>
                <a:srgbClr val="FFFFFF"/>
              </a:solidFill>
              <a:latin typeface="Arial"/>
              <a:ea typeface="SimSun" pitchFamily="2" charset="-122"/>
              <a:cs typeface="Arial" charset="0"/>
            </a:endParaRPr>
          </a:p>
        </p:txBody>
      </p:sp>
      <p:sp>
        <p:nvSpPr>
          <p:cNvPr id="17" name="Line 20"/>
          <p:cNvSpPr>
            <a:spLocks noChangeShapeType="1"/>
          </p:cNvSpPr>
          <p:nvPr/>
        </p:nvSpPr>
        <p:spPr bwMode="auto">
          <a:xfrm flipV="1">
            <a:off x="2700339" y="2136543"/>
            <a:ext cx="1628775" cy="654050"/>
          </a:xfrm>
          <a:prstGeom prst="line">
            <a:avLst/>
          </a:prstGeom>
          <a:noFill/>
          <a:ln w="50800">
            <a:solidFill>
              <a:srgbClr val="000000"/>
            </a:solidFill>
            <a:round/>
            <a:headEnd/>
            <a:tailEnd type="triangle" w="med" len="med"/>
          </a:ln>
          <a:effectLst/>
        </p:spPr>
        <p:txBody>
          <a:bodyPr/>
          <a:lstStyle/>
          <a:p>
            <a:pPr eaLnBrk="1" fontAlgn="auto" hangingPunct="1">
              <a:spcBef>
                <a:spcPts val="0"/>
              </a:spcBef>
              <a:spcAft>
                <a:spcPts val="0"/>
              </a:spcAft>
              <a:defRPr/>
            </a:pPr>
            <a:endParaRPr kumimoji="1" lang="en-US" sz="1600" kern="0" dirty="0">
              <a:solidFill>
                <a:sysClr val="windowText" lastClr="000000"/>
              </a:solidFill>
              <a:latin typeface="Arial"/>
              <a:ea typeface="HGPｺﾞｼｯｸM"/>
              <a:cs typeface="Arial" charset="0"/>
            </a:endParaRPr>
          </a:p>
        </p:txBody>
      </p:sp>
      <p:sp>
        <p:nvSpPr>
          <p:cNvPr id="18" name="Line 21"/>
          <p:cNvSpPr>
            <a:spLocks noChangeShapeType="1"/>
          </p:cNvSpPr>
          <p:nvPr/>
        </p:nvSpPr>
        <p:spPr bwMode="auto">
          <a:xfrm>
            <a:off x="2700339" y="2790593"/>
            <a:ext cx="1628775" cy="990600"/>
          </a:xfrm>
          <a:prstGeom prst="line">
            <a:avLst/>
          </a:prstGeom>
          <a:noFill/>
          <a:ln w="50800">
            <a:solidFill>
              <a:srgbClr val="000000"/>
            </a:solidFill>
            <a:round/>
            <a:headEnd/>
            <a:tailEnd type="triangle" w="med" len="med"/>
          </a:ln>
          <a:effectLst/>
        </p:spPr>
        <p:txBody>
          <a:bodyPr/>
          <a:lstStyle/>
          <a:p>
            <a:pPr eaLnBrk="1" fontAlgn="auto" hangingPunct="1">
              <a:spcBef>
                <a:spcPts val="0"/>
              </a:spcBef>
              <a:spcAft>
                <a:spcPts val="0"/>
              </a:spcAft>
              <a:defRPr/>
            </a:pPr>
            <a:endParaRPr kumimoji="1" lang="en-US" sz="1600" kern="0" dirty="0">
              <a:solidFill>
                <a:sysClr val="windowText" lastClr="000000"/>
              </a:solidFill>
              <a:latin typeface="Arial"/>
              <a:ea typeface="HGPｺﾞｼｯｸM"/>
              <a:cs typeface="Arial" charset="0"/>
            </a:endParaRPr>
          </a:p>
        </p:txBody>
      </p:sp>
      <p:sp>
        <p:nvSpPr>
          <p:cNvPr id="20" name="Text Box 5"/>
          <p:cNvSpPr txBox="1">
            <a:spLocks noChangeArrowheads="1"/>
          </p:cNvSpPr>
          <p:nvPr/>
        </p:nvSpPr>
        <p:spPr bwMode="auto">
          <a:xfrm>
            <a:off x="4414839" y="3005830"/>
            <a:ext cx="4759365" cy="1600438"/>
          </a:xfrm>
          <a:prstGeom prst="rect">
            <a:avLst/>
          </a:prstGeom>
          <a:solidFill>
            <a:srgbClr val="002060"/>
          </a:solidFill>
          <a:ln w="9525">
            <a:noFill/>
            <a:miter lim="800000"/>
            <a:headEnd/>
            <a:tailEnd/>
          </a:ln>
          <a:effectLst/>
          <a:scene3d>
            <a:camera prst="orthographicFront"/>
            <a:lightRig rig="threePt" dir="t"/>
          </a:scene3d>
          <a:sp3d>
            <a:bevelT/>
          </a:sp3d>
        </p:spPr>
        <p:txBody>
          <a:bodyPr wrap="square">
            <a:spAutoFit/>
          </a:bodyPr>
          <a:lstStyle/>
          <a:p>
            <a:pPr algn="ctr" eaLnBrk="1" hangingPunct="1">
              <a:spcBef>
                <a:spcPct val="0"/>
              </a:spcBef>
              <a:defRPr/>
            </a:pPr>
            <a:r>
              <a:rPr kumimoji="1" lang="en-US" altLang="zh-CN" sz="1400" b="1" u="sng" dirty="0">
                <a:solidFill>
                  <a:srgbClr val="FFFFFF"/>
                </a:solidFill>
                <a:latin typeface="Arial"/>
                <a:ea typeface="SimSun" pitchFamily="2" charset="-122"/>
                <a:cs typeface="Arial" charset="0"/>
              </a:rPr>
              <a:t>Arm B: </a:t>
            </a:r>
            <a:r>
              <a:rPr kumimoji="1" lang="en-US" altLang="zh-CN" sz="1400" b="1" u="sng" dirty="0" smtClean="0">
                <a:solidFill>
                  <a:srgbClr val="FFFFFF"/>
                </a:solidFill>
                <a:latin typeface="Arial"/>
                <a:ea typeface="SimSun" pitchFamily="2" charset="-122"/>
                <a:cs typeface="Arial" charset="0"/>
              </a:rPr>
              <a:t>Placebo-Lenalidomide-Dex</a:t>
            </a:r>
            <a:endParaRPr kumimoji="1" lang="en-US" altLang="zh-CN" sz="1400" b="1" u="sng" dirty="0">
              <a:solidFill>
                <a:srgbClr val="FFFFFF"/>
              </a:solidFill>
              <a:latin typeface="Arial"/>
              <a:ea typeface="SimSun" pitchFamily="2" charset="-122"/>
              <a:cs typeface="Arial" charset="0"/>
            </a:endParaRPr>
          </a:p>
          <a:p>
            <a:pPr eaLnBrk="1" hangingPunct="1">
              <a:spcBef>
                <a:spcPct val="0"/>
              </a:spcBef>
              <a:defRPr/>
            </a:pPr>
            <a:endParaRPr kumimoji="1" lang="en-US" altLang="zh-CN" sz="1400" dirty="0" smtClean="0">
              <a:solidFill>
                <a:srgbClr val="FFFFFF"/>
              </a:solidFill>
              <a:latin typeface="Arial"/>
              <a:ea typeface="SimSun" pitchFamily="2" charset="-122"/>
              <a:cs typeface="Arial" charset="0"/>
            </a:endParaRPr>
          </a:p>
          <a:p>
            <a:pPr eaLnBrk="1" hangingPunct="1">
              <a:spcBef>
                <a:spcPct val="0"/>
              </a:spcBef>
              <a:defRPr/>
            </a:pPr>
            <a:r>
              <a:rPr kumimoji="1" lang="en-US" altLang="zh-CN" sz="1400" b="1" dirty="0" smtClean="0">
                <a:solidFill>
                  <a:srgbClr val="FFFFFF"/>
                </a:solidFill>
                <a:latin typeface="Arial"/>
                <a:ea typeface="SimSun" pitchFamily="2" charset="-122"/>
                <a:cs typeface="Arial" charset="0"/>
              </a:rPr>
              <a:t>Placebo</a:t>
            </a:r>
            <a:r>
              <a:rPr kumimoji="1" lang="en-US" altLang="zh-CN" sz="1400" dirty="0" smtClean="0">
                <a:solidFill>
                  <a:srgbClr val="FFFFFF"/>
                </a:solidFill>
                <a:latin typeface="Arial"/>
                <a:ea typeface="SimSun" pitchFamily="2" charset="-122"/>
                <a:cs typeface="Arial" charset="0"/>
              </a:rPr>
              <a:t> po days </a:t>
            </a:r>
            <a:r>
              <a:rPr kumimoji="1" lang="en-US" altLang="zh-CN" sz="1400" dirty="0">
                <a:solidFill>
                  <a:srgbClr val="FFFFFF"/>
                </a:solidFill>
                <a:latin typeface="Arial"/>
                <a:ea typeface="SimSun" pitchFamily="2" charset="-122"/>
                <a:cs typeface="Arial" charset="0"/>
              </a:rPr>
              <a:t>1, 8, 15</a:t>
            </a:r>
          </a:p>
          <a:p>
            <a:pPr eaLnBrk="1" hangingPunct="1">
              <a:spcBef>
                <a:spcPct val="0"/>
              </a:spcBef>
              <a:defRPr/>
            </a:pPr>
            <a:r>
              <a:rPr kumimoji="1" lang="en-US" altLang="zh-CN" sz="1400" b="1" dirty="0" smtClean="0">
                <a:solidFill>
                  <a:srgbClr val="FFFFFF"/>
                </a:solidFill>
                <a:latin typeface="Arial"/>
                <a:ea typeface="SimSun" pitchFamily="2" charset="-122"/>
                <a:cs typeface="Arial" charset="0"/>
              </a:rPr>
              <a:t>Lenalidomide</a:t>
            </a:r>
            <a:r>
              <a:rPr kumimoji="1" lang="en-US" altLang="zh-CN" sz="1400" dirty="0" smtClean="0">
                <a:solidFill>
                  <a:srgbClr val="FFFFFF"/>
                </a:solidFill>
                <a:latin typeface="Arial"/>
                <a:ea typeface="SimSun" pitchFamily="2" charset="-122"/>
                <a:cs typeface="Arial" charset="0"/>
              </a:rPr>
              <a:t> (25 </a:t>
            </a:r>
            <a:r>
              <a:rPr kumimoji="1" lang="en-US" altLang="zh-CN" sz="1400" dirty="0">
                <a:solidFill>
                  <a:srgbClr val="FFFFFF"/>
                </a:solidFill>
                <a:latin typeface="Arial"/>
                <a:ea typeface="SimSun" pitchFamily="2" charset="-122"/>
                <a:cs typeface="Arial" charset="0"/>
              </a:rPr>
              <a:t>mg) </a:t>
            </a:r>
            <a:r>
              <a:rPr kumimoji="1" lang="en-US" altLang="zh-CN" sz="1400" dirty="0" smtClean="0">
                <a:solidFill>
                  <a:srgbClr val="FFFFFF"/>
                </a:solidFill>
                <a:latin typeface="Arial"/>
                <a:ea typeface="SimSun" pitchFamily="2" charset="-122"/>
                <a:cs typeface="Arial" charset="0"/>
              </a:rPr>
              <a:t> po  </a:t>
            </a:r>
            <a:r>
              <a:rPr kumimoji="1" lang="en-US" altLang="zh-CN" sz="1400" dirty="0">
                <a:solidFill>
                  <a:srgbClr val="FFFFFF"/>
                </a:solidFill>
                <a:latin typeface="Arial"/>
                <a:ea typeface="SimSun" pitchFamily="2" charset="-122"/>
                <a:cs typeface="Arial" charset="0"/>
              </a:rPr>
              <a:t>days 1-21</a:t>
            </a:r>
          </a:p>
          <a:p>
            <a:pPr eaLnBrk="1" hangingPunct="1">
              <a:spcBef>
                <a:spcPct val="0"/>
              </a:spcBef>
              <a:defRPr/>
            </a:pPr>
            <a:r>
              <a:rPr kumimoji="1" lang="en-US" altLang="zh-CN" sz="1400" b="1" dirty="0" smtClean="0">
                <a:solidFill>
                  <a:srgbClr val="FFFFFF"/>
                </a:solidFill>
                <a:latin typeface="Arial"/>
                <a:ea typeface="SimSun" pitchFamily="2" charset="-122"/>
                <a:cs typeface="Arial" charset="0"/>
              </a:rPr>
              <a:t>Dexamethasone</a:t>
            </a:r>
            <a:r>
              <a:rPr kumimoji="1" lang="en-US" altLang="zh-CN" sz="1400" dirty="0" smtClean="0">
                <a:solidFill>
                  <a:srgbClr val="FFFFFF"/>
                </a:solidFill>
                <a:latin typeface="Arial"/>
                <a:ea typeface="SimSun" pitchFamily="2" charset="-122"/>
                <a:cs typeface="Arial" charset="0"/>
              </a:rPr>
              <a:t> </a:t>
            </a:r>
            <a:r>
              <a:rPr kumimoji="1" lang="en-US" altLang="zh-CN" sz="1400" dirty="0">
                <a:solidFill>
                  <a:srgbClr val="FFFFFF"/>
                </a:solidFill>
                <a:latin typeface="Arial"/>
                <a:ea typeface="SimSun" pitchFamily="2" charset="-122"/>
                <a:cs typeface="Arial" charset="0"/>
              </a:rPr>
              <a:t>(40 mg)  </a:t>
            </a:r>
            <a:r>
              <a:rPr kumimoji="1" lang="en-US" altLang="zh-CN" sz="1400" dirty="0" smtClean="0">
                <a:solidFill>
                  <a:srgbClr val="FFFFFF"/>
                </a:solidFill>
                <a:latin typeface="Arial"/>
                <a:ea typeface="SimSun" pitchFamily="2" charset="-122"/>
                <a:cs typeface="Arial" charset="0"/>
              </a:rPr>
              <a:t>po </a:t>
            </a:r>
            <a:r>
              <a:rPr kumimoji="1" lang="en-US" altLang="zh-CN" sz="1400" dirty="0">
                <a:solidFill>
                  <a:srgbClr val="FFFFFF"/>
                </a:solidFill>
                <a:latin typeface="Arial"/>
                <a:ea typeface="SimSun" pitchFamily="2" charset="-122"/>
                <a:cs typeface="Arial" charset="0"/>
              </a:rPr>
              <a:t>days 1, 8, 15 &amp; 22</a:t>
            </a:r>
          </a:p>
          <a:p>
            <a:pPr eaLnBrk="1" hangingPunct="1">
              <a:spcBef>
                <a:spcPct val="0"/>
              </a:spcBef>
              <a:defRPr/>
            </a:pPr>
            <a:endParaRPr kumimoji="1" lang="en-US" altLang="zh-CN" sz="1400" dirty="0">
              <a:solidFill>
                <a:srgbClr val="FFFFFF"/>
              </a:solidFill>
              <a:latin typeface="Arial"/>
              <a:ea typeface="SimSun" pitchFamily="2" charset="-122"/>
              <a:cs typeface="Arial" charset="0"/>
            </a:endParaRPr>
          </a:p>
          <a:p>
            <a:pPr eaLnBrk="1" hangingPunct="1">
              <a:spcBef>
                <a:spcPct val="0"/>
              </a:spcBef>
              <a:defRPr/>
            </a:pPr>
            <a:r>
              <a:rPr kumimoji="1" lang="en-US" altLang="zh-CN" sz="1400" b="1" dirty="0">
                <a:solidFill>
                  <a:srgbClr val="FFFFFF"/>
                </a:solidFill>
                <a:latin typeface="Arial"/>
                <a:ea typeface="SimSun" pitchFamily="2" charset="-122"/>
                <a:cs typeface="Arial" charset="0"/>
              </a:rPr>
              <a:t>Repeat every 28 days until </a:t>
            </a:r>
            <a:r>
              <a:rPr kumimoji="1" lang="en-US" altLang="zh-CN" sz="1400" b="1" dirty="0" smtClean="0">
                <a:solidFill>
                  <a:srgbClr val="FFFFFF"/>
                </a:solidFill>
                <a:latin typeface="Arial"/>
                <a:ea typeface="SimSun" pitchFamily="2" charset="-122"/>
                <a:cs typeface="Arial" charset="0"/>
              </a:rPr>
              <a:t>disease progression</a:t>
            </a:r>
            <a:endParaRPr kumimoji="1" lang="en-US" altLang="zh-CN" sz="1400" b="1" dirty="0">
              <a:solidFill>
                <a:srgbClr val="FFFFFF"/>
              </a:solidFill>
              <a:latin typeface="Arial"/>
              <a:ea typeface="SimSun" pitchFamily="2" charset="-122"/>
              <a:cs typeface="Arial" charset="0"/>
            </a:endParaRPr>
          </a:p>
        </p:txBody>
      </p:sp>
      <p:sp>
        <p:nvSpPr>
          <p:cNvPr id="21" name="Rectangle 3"/>
          <p:cNvSpPr txBox="1">
            <a:spLocks noChangeArrowheads="1"/>
          </p:cNvSpPr>
          <p:nvPr/>
        </p:nvSpPr>
        <p:spPr>
          <a:xfrm>
            <a:off x="393168" y="4773898"/>
            <a:ext cx="6366303" cy="1606731"/>
          </a:xfrm>
          <a:prstGeom prst="rect">
            <a:avLst/>
          </a:prstGeom>
        </p:spPr>
        <p:txBody>
          <a:bodyPr vert="horz" lIns="91440" tIns="45720" rIns="91440" bIns="45720" rtlCol="0">
            <a:noAutofit/>
          </a:bodyPr>
          <a:lstStyle/>
          <a:p>
            <a:pPr marL="182563" indent="-182563" eaLnBrk="1" fontAlgn="auto" hangingPunct="1">
              <a:spcBef>
                <a:spcPts val="0"/>
              </a:spcBef>
              <a:spcAft>
                <a:spcPts val="0"/>
              </a:spcAft>
              <a:buFont typeface="Arial" pitchFamily="34" charset="0"/>
              <a:buNone/>
              <a:defRPr/>
            </a:pPr>
            <a:r>
              <a:rPr kumimoji="1" lang="en-US" sz="1600" b="1" dirty="0" smtClean="0">
                <a:solidFill>
                  <a:srgbClr val="002060"/>
                </a:solidFill>
                <a:latin typeface="Arial"/>
                <a:ea typeface="HGPｺﾞｼｯｸM"/>
                <a:cs typeface="+mn-cs"/>
              </a:rPr>
              <a:t>Select Inclusion/Exclusion Criteria:</a:t>
            </a:r>
          </a:p>
          <a:p>
            <a:pPr marL="182563" indent="-182563" eaLnBrk="1" fontAlgn="auto" hangingPunct="1">
              <a:spcBef>
                <a:spcPts val="0"/>
              </a:spcBef>
              <a:spcAft>
                <a:spcPts val="0"/>
              </a:spcAft>
              <a:buFont typeface="Arial" pitchFamily="34" charset="0"/>
              <a:buChar char="•"/>
              <a:defRPr/>
            </a:pPr>
            <a:r>
              <a:rPr kumimoji="1" lang="en-US" sz="1400" dirty="0" smtClean="0">
                <a:solidFill>
                  <a:srgbClr val="000000"/>
                </a:solidFill>
                <a:latin typeface="Arial"/>
                <a:ea typeface="HGPｺﾞｼｯｸM"/>
                <a:cs typeface="+mn-cs"/>
              </a:rPr>
              <a:t>Relapsed and/ or refractory MM</a:t>
            </a:r>
          </a:p>
          <a:p>
            <a:pPr marL="182563" indent="-182563" eaLnBrk="1" fontAlgn="auto" hangingPunct="1">
              <a:spcBef>
                <a:spcPts val="0"/>
              </a:spcBef>
              <a:spcAft>
                <a:spcPts val="0"/>
              </a:spcAft>
              <a:buFont typeface="Arial" pitchFamily="34" charset="0"/>
              <a:buChar char="•"/>
              <a:defRPr/>
            </a:pPr>
            <a:r>
              <a:rPr kumimoji="1" lang="en-US" sz="1400" dirty="0" smtClean="0">
                <a:solidFill>
                  <a:srgbClr val="000000"/>
                </a:solidFill>
                <a:latin typeface="Arial"/>
                <a:ea typeface="HGPｺﾞｼｯｸM"/>
                <a:cs typeface="+mn-cs"/>
              </a:rPr>
              <a:t>Measurable disease</a:t>
            </a:r>
          </a:p>
          <a:p>
            <a:pPr marL="182563" indent="-182563" eaLnBrk="1" fontAlgn="auto" hangingPunct="1">
              <a:spcBef>
                <a:spcPts val="0"/>
              </a:spcBef>
              <a:spcAft>
                <a:spcPts val="0"/>
              </a:spcAft>
              <a:buFont typeface="Arial" pitchFamily="34" charset="0"/>
              <a:buChar char="•"/>
              <a:defRPr/>
            </a:pPr>
            <a:r>
              <a:rPr kumimoji="1" lang="en-US" sz="1400" dirty="0" smtClean="0">
                <a:solidFill>
                  <a:srgbClr val="000000"/>
                </a:solidFill>
                <a:latin typeface="Arial"/>
                <a:ea typeface="HGPｺﾞｼｯｸM"/>
                <a:cs typeface="+mn-cs"/>
              </a:rPr>
              <a:t>Received 1-3 prior therapies</a:t>
            </a:r>
          </a:p>
          <a:p>
            <a:pPr marL="182563" indent="-182563" eaLnBrk="1" fontAlgn="auto" hangingPunct="1">
              <a:spcBef>
                <a:spcPts val="0"/>
              </a:spcBef>
              <a:spcAft>
                <a:spcPts val="0"/>
              </a:spcAft>
              <a:buFont typeface="Arial" pitchFamily="34" charset="0"/>
              <a:buChar char="•"/>
              <a:defRPr/>
            </a:pPr>
            <a:r>
              <a:rPr kumimoji="1" lang="en-US" sz="1400" dirty="0" smtClean="0">
                <a:solidFill>
                  <a:srgbClr val="000000"/>
                </a:solidFill>
                <a:latin typeface="Arial"/>
                <a:ea typeface="HGPｺﾞｼｯｸM"/>
                <a:cs typeface="+mn-cs"/>
              </a:rPr>
              <a:t>ECOG performance status 0-2</a:t>
            </a:r>
          </a:p>
          <a:p>
            <a:pPr marL="182563" indent="-182563" eaLnBrk="1" fontAlgn="auto" hangingPunct="1">
              <a:spcBef>
                <a:spcPts val="0"/>
              </a:spcBef>
              <a:spcAft>
                <a:spcPts val="0"/>
              </a:spcAft>
              <a:buFont typeface="Arial" pitchFamily="34" charset="0"/>
              <a:buChar char="•"/>
              <a:defRPr/>
            </a:pPr>
            <a:r>
              <a:rPr kumimoji="1" lang="en-US" sz="1400" dirty="0" smtClean="0">
                <a:solidFill>
                  <a:srgbClr val="000000"/>
                </a:solidFill>
                <a:latin typeface="Arial"/>
                <a:ea typeface="HGPｺﾞｼｯｸM"/>
                <a:cs typeface="+mn-cs"/>
              </a:rPr>
              <a:t>Cannot be refractory to proteasome inhibition or lenalidomide</a:t>
            </a:r>
          </a:p>
          <a:p>
            <a:pPr marL="182563" indent="-182563" eaLnBrk="1" fontAlgn="auto" hangingPunct="1">
              <a:spcBef>
                <a:spcPts val="0"/>
              </a:spcBef>
              <a:spcAft>
                <a:spcPts val="0"/>
              </a:spcAft>
              <a:defRPr/>
            </a:pPr>
            <a:endParaRPr kumimoji="1" lang="en-US" sz="1200" b="1" dirty="0" smtClean="0">
              <a:solidFill>
                <a:srgbClr val="002060"/>
              </a:solidFill>
              <a:latin typeface="Arial"/>
              <a:ea typeface="HGPｺﾞｼｯｸM"/>
              <a:cs typeface="+mn-cs"/>
            </a:endParaRPr>
          </a:p>
          <a:p>
            <a:pPr marL="182563" indent="-182563" eaLnBrk="1" fontAlgn="auto" hangingPunct="1">
              <a:spcBef>
                <a:spcPts val="0"/>
              </a:spcBef>
              <a:spcAft>
                <a:spcPts val="600"/>
              </a:spcAft>
              <a:defRPr/>
            </a:pPr>
            <a:endParaRPr kumimoji="1" lang="en-US" sz="1600" b="1" dirty="0" smtClean="0">
              <a:solidFill>
                <a:srgbClr val="002060"/>
              </a:solidFill>
              <a:latin typeface="Arial"/>
              <a:ea typeface="HGPｺﾞｼｯｸM"/>
              <a:cs typeface="+mn-cs"/>
            </a:endParaRPr>
          </a:p>
        </p:txBody>
      </p:sp>
      <p:sp>
        <p:nvSpPr>
          <p:cNvPr id="13" name="TextBox 12"/>
          <p:cNvSpPr txBox="1"/>
          <p:nvPr/>
        </p:nvSpPr>
        <p:spPr>
          <a:xfrm>
            <a:off x="6597643" y="4782991"/>
            <a:ext cx="3520079" cy="1200328"/>
          </a:xfrm>
          <a:prstGeom prst="rect">
            <a:avLst/>
          </a:prstGeom>
          <a:solidFill>
            <a:schemeClr val="bg1"/>
          </a:solidFill>
          <a:ln>
            <a:solidFill>
              <a:schemeClr val="bg2"/>
            </a:solidFill>
          </a:ln>
        </p:spPr>
        <p:txBody>
          <a:bodyPr wrap="square" rtlCol="0">
            <a:spAutoFit/>
          </a:bodyPr>
          <a:lstStyle/>
          <a:p>
            <a:pPr eaLnBrk="1" fontAlgn="auto" hangingPunct="1">
              <a:spcBef>
                <a:spcPts val="0"/>
              </a:spcBef>
              <a:spcAft>
                <a:spcPts val="0"/>
              </a:spcAft>
            </a:pPr>
            <a:r>
              <a:rPr kumimoji="1" lang="en-US" sz="1600" b="1" dirty="0" smtClean="0">
                <a:solidFill>
                  <a:srgbClr val="002060"/>
                </a:solidFill>
                <a:latin typeface="Arial"/>
                <a:ea typeface="HGPｺﾞｼｯｸM"/>
                <a:cs typeface="+mn-cs"/>
              </a:rPr>
              <a:t>Endpoints:</a:t>
            </a:r>
          </a:p>
          <a:p>
            <a:pPr eaLnBrk="1" fontAlgn="auto" hangingPunct="1">
              <a:spcBef>
                <a:spcPts val="0"/>
              </a:spcBef>
              <a:spcAft>
                <a:spcPts val="0"/>
              </a:spcAft>
            </a:pPr>
            <a:r>
              <a:rPr kumimoji="1" lang="en-US" sz="1400" u="sng" dirty="0" smtClean="0">
                <a:solidFill>
                  <a:srgbClr val="000000"/>
                </a:solidFill>
                <a:latin typeface="Arial"/>
                <a:ea typeface="HGPｺﾞｼｯｸM"/>
                <a:cs typeface="+mn-cs"/>
              </a:rPr>
              <a:t>Primary</a:t>
            </a:r>
            <a:r>
              <a:rPr kumimoji="1" lang="en-US" sz="1400" dirty="0" smtClean="0">
                <a:solidFill>
                  <a:srgbClr val="000000"/>
                </a:solidFill>
                <a:latin typeface="Arial"/>
                <a:ea typeface="HGPｺﾞｼｯｸM"/>
                <a:cs typeface="+mn-cs"/>
              </a:rPr>
              <a:t>: PFS</a:t>
            </a:r>
          </a:p>
          <a:p>
            <a:pPr eaLnBrk="1" fontAlgn="auto" hangingPunct="1">
              <a:spcBef>
                <a:spcPts val="0"/>
              </a:spcBef>
              <a:spcAft>
                <a:spcPts val="0"/>
              </a:spcAft>
            </a:pPr>
            <a:r>
              <a:rPr kumimoji="1" lang="en-US" sz="1400" u="sng" dirty="0" smtClean="0">
                <a:solidFill>
                  <a:srgbClr val="000000"/>
                </a:solidFill>
                <a:latin typeface="Arial"/>
                <a:ea typeface="HGPｺﾞｼｯｸM"/>
                <a:cs typeface="+mn-cs"/>
              </a:rPr>
              <a:t>Secondary</a:t>
            </a:r>
            <a:r>
              <a:rPr kumimoji="1" lang="en-US" sz="1400" dirty="0" smtClean="0">
                <a:solidFill>
                  <a:srgbClr val="000000"/>
                </a:solidFill>
                <a:latin typeface="Arial"/>
                <a:ea typeface="HGPｺﾞｼｯｸM"/>
                <a:cs typeface="+mn-cs"/>
              </a:rPr>
              <a:t>: OS, ORR, </a:t>
            </a:r>
          </a:p>
          <a:p>
            <a:pPr eaLnBrk="1" fontAlgn="auto" hangingPunct="1">
              <a:spcBef>
                <a:spcPts val="0"/>
              </a:spcBef>
              <a:spcAft>
                <a:spcPts val="0"/>
              </a:spcAft>
            </a:pPr>
            <a:r>
              <a:rPr kumimoji="1" lang="en-US" sz="1400" dirty="0" smtClean="0">
                <a:solidFill>
                  <a:srgbClr val="000000"/>
                </a:solidFill>
                <a:latin typeface="Arial"/>
                <a:ea typeface="HGPｺﾞｼｯｸM"/>
                <a:cs typeface="+mn-cs"/>
              </a:rPr>
              <a:t>CR + VGPR, DOR, TTP, adverse events, patient reported outcomes, PK</a:t>
            </a:r>
          </a:p>
        </p:txBody>
      </p:sp>
      <p:sp>
        <p:nvSpPr>
          <p:cNvPr id="19" name="Text Box 70"/>
          <p:cNvSpPr txBox="1">
            <a:spLocks noChangeArrowheads="1"/>
          </p:cNvSpPr>
          <p:nvPr/>
        </p:nvSpPr>
        <p:spPr bwMode="auto">
          <a:xfrm>
            <a:off x="6497243" y="6213952"/>
            <a:ext cx="3789759" cy="215444"/>
          </a:xfrm>
          <a:prstGeom prst="rect">
            <a:avLst/>
          </a:prstGeom>
          <a:noFill/>
          <a:ln w="9525">
            <a:noFill/>
            <a:miter lim="800000"/>
            <a:headEnd/>
            <a:tailEnd/>
          </a:ln>
        </p:spPr>
        <p:txBody>
          <a:bodyPr>
            <a:spAutoFit/>
          </a:bodyPr>
          <a:lstStyle/>
          <a:p>
            <a:pPr marL="228600" indent="-228600" algn="r" eaLnBrk="1" fontAlgn="auto" hangingPunct="1">
              <a:spcBef>
                <a:spcPts val="0"/>
              </a:spcBef>
              <a:spcAft>
                <a:spcPts val="0"/>
              </a:spcAft>
            </a:pPr>
            <a:r>
              <a:rPr kumimoji="1" lang="en-US" sz="800" dirty="0">
                <a:solidFill>
                  <a:srgbClr val="4C4948"/>
                </a:solidFill>
                <a:latin typeface="Arial"/>
                <a:ea typeface="HGPｺﾞｼｯｸM"/>
                <a:cs typeface="+mn-cs"/>
              </a:rPr>
              <a:t>www.clinicaltrials.gov; accessed </a:t>
            </a:r>
            <a:r>
              <a:rPr kumimoji="1" lang="en-US" sz="800" dirty="0" smtClean="0">
                <a:solidFill>
                  <a:srgbClr val="4C4948"/>
                </a:solidFill>
                <a:latin typeface="Arial"/>
                <a:ea typeface="HGPｺﾞｼｯｸM"/>
                <a:cs typeface="+mn-cs"/>
              </a:rPr>
              <a:t>January 2015</a:t>
            </a:r>
            <a:endParaRPr kumimoji="1" lang="en-US" sz="800" dirty="0">
              <a:solidFill>
                <a:srgbClr val="4C4948"/>
              </a:solidFill>
              <a:latin typeface="Arial"/>
              <a:ea typeface="HGPｺﾞｼｯｸM"/>
              <a:cs typeface="+mn-cs"/>
            </a:endParaRPr>
          </a:p>
        </p:txBody>
      </p:sp>
      <p:sp>
        <p:nvSpPr>
          <p:cNvPr id="22" name="Text Box 4"/>
          <p:cNvSpPr txBox="1">
            <a:spLocks noChangeArrowheads="1"/>
          </p:cNvSpPr>
          <p:nvPr/>
        </p:nvSpPr>
        <p:spPr bwMode="auto">
          <a:xfrm>
            <a:off x="814389" y="2300027"/>
            <a:ext cx="1684140" cy="1050878"/>
          </a:xfrm>
          <a:prstGeom prst="rect">
            <a:avLst/>
          </a:prstGeom>
          <a:solidFill>
            <a:srgbClr val="002060"/>
          </a:solidFill>
          <a:ln w="19050">
            <a:solidFill>
              <a:srgbClr val="002060"/>
            </a:solidFill>
            <a:headEnd/>
            <a:tailEnd/>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tIns="91440" bIns="91440" anchor="ctr"/>
          <a:lstStyle/>
          <a:p>
            <a:pPr algn="ctr" eaLnBrk="1" fontAlgn="auto" hangingPunct="1">
              <a:spcBef>
                <a:spcPts val="300"/>
              </a:spcBef>
              <a:spcAft>
                <a:spcPts val="0"/>
              </a:spcAft>
              <a:defRPr/>
            </a:pPr>
            <a:r>
              <a:rPr kumimoji="1" lang="en-US" sz="1400" b="1" dirty="0" smtClean="0">
                <a:solidFill>
                  <a:srgbClr val="FFFFFF"/>
                </a:solidFill>
                <a:latin typeface="Arial"/>
                <a:ea typeface="MS PGothic" pitchFamily="34" charset="-128"/>
              </a:rPr>
              <a:t>Randomization</a:t>
            </a:r>
          </a:p>
          <a:p>
            <a:pPr algn="ctr" eaLnBrk="1" fontAlgn="auto" hangingPunct="1">
              <a:spcBef>
                <a:spcPts val="300"/>
              </a:spcBef>
              <a:spcAft>
                <a:spcPts val="0"/>
              </a:spcAft>
              <a:defRPr/>
            </a:pPr>
            <a:r>
              <a:rPr kumimoji="1" lang="en-US" sz="1400" b="1" dirty="0" smtClean="0">
                <a:solidFill>
                  <a:srgbClr val="FFFFFF"/>
                </a:solidFill>
                <a:latin typeface="Arial"/>
                <a:ea typeface="MS PGothic" pitchFamily="34" charset="-128"/>
              </a:rPr>
              <a:t>703 patients</a:t>
            </a:r>
            <a:endParaRPr kumimoji="1" lang="en-US" sz="1400" b="1" dirty="0">
              <a:solidFill>
                <a:srgbClr val="FFFFFF"/>
              </a:solidFill>
              <a:latin typeface="Arial"/>
              <a:ea typeface="MS PGothic" pitchFamily="34" charset="-128"/>
            </a:endParaRPr>
          </a:p>
        </p:txBody>
      </p:sp>
    </p:spTree>
    <p:extLst>
      <p:ext uri="{BB962C8B-B14F-4D97-AF65-F5344CB8AC3E}">
        <p14:creationId xmlns:p14="http://schemas.microsoft.com/office/powerpoint/2010/main" val="1177866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0659" name="Object 3"/>
          <p:cNvGraphicFramePr>
            <a:graphicFrameLocks noChangeAspect="1"/>
          </p:cNvGraphicFramePr>
          <p:nvPr>
            <p:extLst>
              <p:ext uri="{D42A27DB-BD31-4B8C-83A1-F6EECF244321}">
                <p14:modId xmlns:p14="http://schemas.microsoft.com/office/powerpoint/2010/main" val="2245176114"/>
              </p:ext>
            </p:extLst>
          </p:nvPr>
        </p:nvGraphicFramePr>
        <p:xfrm>
          <a:off x="6107917" y="2462932"/>
          <a:ext cx="3598991" cy="1982788"/>
        </p:xfrm>
        <a:graphic>
          <a:graphicData uri="http://schemas.openxmlformats.org/presentationml/2006/ole">
            <mc:AlternateContent xmlns:mc="http://schemas.openxmlformats.org/markup-compatibility/2006">
              <mc:Choice xmlns:v="urn:schemas-microsoft-com:vml" Requires="v">
                <p:oleObj spid="_x0000_s17484" name="ISIS/Draw Sketch" r:id="rId4" imgW="1761840" imgH="1095120" progId="">
                  <p:embed/>
                </p:oleObj>
              </mc:Choice>
              <mc:Fallback>
                <p:oleObj name="ISIS/Draw Sketch" r:id="rId4" imgW="1761840" imgH="10951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917" y="2462932"/>
                        <a:ext cx="3598991" cy="1982788"/>
                      </a:xfrm>
                      <a:prstGeom prst="rect">
                        <a:avLst/>
                      </a:prstGeom>
                      <a:solidFill>
                        <a:srgbClr val="FFFFFF"/>
                      </a:solidFill>
                      <a:ln w="9525">
                        <a:solidFill>
                          <a:schemeClr val="hlink"/>
                        </a:solidFill>
                        <a:miter lim="800000"/>
                        <a:headEnd/>
                        <a:tailEnd/>
                      </a:ln>
                      <a:effectLst/>
                      <a:extLst/>
                    </p:spPr>
                  </p:pic>
                </p:oleObj>
              </mc:Fallback>
            </mc:AlternateContent>
          </a:graphicData>
        </a:graphic>
      </p:graphicFrame>
      <p:graphicFrame>
        <p:nvGraphicFramePr>
          <p:cNvPr id="70660" name="Object 4"/>
          <p:cNvGraphicFramePr>
            <a:graphicFrameLocks noChangeAspect="1"/>
          </p:cNvGraphicFramePr>
          <p:nvPr>
            <p:extLst>
              <p:ext uri="{D42A27DB-BD31-4B8C-83A1-F6EECF244321}">
                <p14:modId xmlns:p14="http://schemas.microsoft.com/office/powerpoint/2010/main" val="1601918452"/>
              </p:ext>
            </p:extLst>
          </p:nvPr>
        </p:nvGraphicFramePr>
        <p:xfrm>
          <a:off x="635269" y="1689100"/>
          <a:ext cx="3598990" cy="1887538"/>
        </p:xfrm>
        <a:graphic>
          <a:graphicData uri="http://schemas.openxmlformats.org/presentationml/2006/ole">
            <mc:AlternateContent xmlns:mc="http://schemas.openxmlformats.org/markup-compatibility/2006">
              <mc:Choice xmlns:v="urn:schemas-microsoft-com:vml" Requires="v">
                <p:oleObj spid="_x0000_s17485" name="ISIS/Draw Sketch" r:id="rId6" imgW="1761840" imgH="1000080" progId="">
                  <p:embed/>
                </p:oleObj>
              </mc:Choice>
              <mc:Fallback>
                <p:oleObj name="ISIS/Draw Sketch" r:id="rId6" imgW="1761840" imgH="10000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269" y="1689100"/>
                        <a:ext cx="3598990" cy="1887538"/>
                      </a:xfrm>
                      <a:prstGeom prst="rect">
                        <a:avLst/>
                      </a:prstGeom>
                      <a:solidFill>
                        <a:srgbClr val="FFFFFF"/>
                      </a:solidFill>
                      <a:ln w="9525">
                        <a:solidFill>
                          <a:srgbClr val="FFFFFF"/>
                        </a:solidFill>
                        <a:miter lim="800000"/>
                        <a:headEnd/>
                        <a:tailEnd/>
                      </a:ln>
                      <a:effectLst/>
                      <a:extLst/>
                    </p:spPr>
                  </p:pic>
                </p:oleObj>
              </mc:Fallback>
            </mc:AlternateContent>
          </a:graphicData>
        </a:graphic>
      </p:graphicFrame>
      <p:sp>
        <p:nvSpPr>
          <p:cNvPr id="70661" name="Text Box 2"/>
          <p:cNvSpPr txBox="1">
            <a:spLocks noChangeArrowheads="1"/>
          </p:cNvSpPr>
          <p:nvPr/>
        </p:nvSpPr>
        <p:spPr bwMode="auto">
          <a:xfrm>
            <a:off x="2334567" y="6135340"/>
            <a:ext cx="3771900" cy="641350"/>
          </a:xfrm>
          <a:prstGeom prst="rect">
            <a:avLst/>
          </a:prstGeom>
          <a:noFill/>
          <a:ln w="9525">
            <a:noFill/>
            <a:miter lim="800000"/>
            <a:headEnd/>
            <a:tailEnd/>
          </a:ln>
        </p:spPr>
        <p:txBody>
          <a:bodyPr>
            <a:prstTxWarp prst="textNoShape">
              <a:avLst/>
            </a:prstTxWarp>
            <a:spAutoFit/>
          </a:bodyPr>
          <a:lstStyle/>
          <a:p>
            <a:pPr algn="ctr" eaLnBrk="1" hangingPunct="1">
              <a:spcBef>
                <a:spcPct val="0"/>
              </a:spcBef>
            </a:pPr>
            <a:r>
              <a:rPr lang="en-US" sz="1800" b="1" dirty="0" smtClean="0">
                <a:solidFill>
                  <a:srgbClr val="FFFF00"/>
                </a:solidFill>
              </a:rPr>
              <a:t>Lenalidomide</a:t>
            </a:r>
            <a:r>
              <a:rPr lang="en-US" sz="1800" b="1" dirty="0" smtClean="0">
                <a:solidFill>
                  <a:srgbClr val="FFFFFF"/>
                </a:solidFill>
              </a:rPr>
              <a:t> </a:t>
            </a:r>
            <a:endParaRPr lang="en-US" sz="1800" b="1" dirty="0">
              <a:solidFill>
                <a:srgbClr val="FFFFFF"/>
              </a:solidFill>
            </a:endParaRPr>
          </a:p>
          <a:p>
            <a:pPr algn="ctr" eaLnBrk="1" hangingPunct="1">
              <a:spcBef>
                <a:spcPct val="0"/>
              </a:spcBef>
            </a:pPr>
            <a:r>
              <a:rPr lang="en-US" sz="1800" b="1" dirty="0">
                <a:solidFill>
                  <a:srgbClr val="FFFF00"/>
                </a:solidFill>
              </a:rPr>
              <a:t>(CC-5013)</a:t>
            </a:r>
          </a:p>
        </p:txBody>
      </p:sp>
      <p:sp>
        <p:nvSpPr>
          <p:cNvPr id="70662" name="Text Box 3"/>
          <p:cNvSpPr txBox="1">
            <a:spLocks noChangeArrowheads="1"/>
          </p:cNvSpPr>
          <p:nvPr/>
        </p:nvSpPr>
        <p:spPr bwMode="auto">
          <a:xfrm>
            <a:off x="6397829" y="4479228"/>
            <a:ext cx="3021013" cy="646331"/>
          </a:xfrm>
          <a:prstGeom prst="rect">
            <a:avLst/>
          </a:prstGeom>
          <a:noFill/>
          <a:ln w="9525">
            <a:noFill/>
            <a:miter lim="800000"/>
            <a:headEnd/>
            <a:tailEnd/>
          </a:ln>
        </p:spPr>
        <p:txBody>
          <a:bodyPr>
            <a:prstTxWarp prst="textNoShape">
              <a:avLst/>
            </a:prstTxWarp>
            <a:spAutoFit/>
          </a:bodyPr>
          <a:lstStyle/>
          <a:p>
            <a:pPr algn="ctr" eaLnBrk="1" hangingPunct="1">
              <a:spcBef>
                <a:spcPct val="0"/>
              </a:spcBef>
            </a:pPr>
            <a:r>
              <a:rPr lang="en-US" sz="1800" b="1" dirty="0" smtClean="0">
                <a:solidFill>
                  <a:srgbClr val="FFFF00"/>
                </a:solidFill>
              </a:rPr>
              <a:t> Pomalidomide </a:t>
            </a:r>
          </a:p>
          <a:p>
            <a:pPr algn="ctr" eaLnBrk="1" hangingPunct="1">
              <a:spcBef>
                <a:spcPct val="0"/>
              </a:spcBef>
            </a:pPr>
            <a:r>
              <a:rPr lang="en-US" sz="1800" b="1" dirty="0" smtClean="0">
                <a:solidFill>
                  <a:srgbClr val="FFFF00"/>
                </a:solidFill>
              </a:rPr>
              <a:t>(</a:t>
            </a:r>
            <a:r>
              <a:rPr lang="en-US" sz="1800" b="1" dirty="0">
                <a:solidFill>
                  <a:srgbClr val="FFFF00"/>
                </a:solidFill>
              </a:rPr>
              <a:t>CC-4047)</a:t>
            </a:r>
          </a:p>
        </p:txBody>
      </p:sp>
      <p:graphicFrame>
        <p:nvGraphicFramePr>
          <p:cNvPr id="70658" name="Object 2"/>
          <p:cNvGraphicFramePr>
            <a:graphicFrameLocks noChangeAspect="1"/>
          </p:cNvGraphicFramePr>
          <p:nvPr>
            <p:extLst>
              <p:ext uri="{D42A27DB-BD31-4B8C-83A1-F6EECF244321}">
                <p14:modId xmlns:p14="http://schemas.microsoft.com/office/powerpoint/2010/main" val="1282343628"/>
              </p:ext>
            </p:extLst>
          </p:nvPr>
        </p:nvGraphicFramePr>
        <p:xfrm>
          <a:off x="2363499" y="4263132"/>
          <a:ext cx="3598991" cy="1855788"/>
        </p:xfrm>
        <a:graphic>
          <a:graphicData uri="http://schemas.openxmlformats.org/presentationml/2006/ole">
            <mc:AlternateContent xmlns:mc="http://schemas.openxmlformats.org/markup-compatibility/2006">
              <mc:Choice xmlns:v="urn:schemas-microsoft-com:vml" Requires="v">
                <p:oleObj spid="_x0000_s17486" name="ISIS/Draw Sketch" r:id="rId8" imgW="1771560" imgH="1095120" progId="">
                  <p:embed/>
                </p:oleObj>
              </mc:Choice>
              <mc:Fallback>
                <p:oleObj name="ISIS/Draw Sketch" r:id="rId8" imgW="1771560" imgH="109512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3499" y="4263132"/>
                        <a:ext cx="3598991" cy="1855788"/>
                      </a:xfrm>
                      <a:prstGeom prst="rect">
                        <a:avLst/>
                      </a:prstGeom>
                      <a:solidFill>
                        <a:srgbClr val="FFFFFF"/>
                      </a:solidFill>
                      <a:ln w="9525">
                        <a:solidFill>
                          <a:schemeClr val="hlink"/>
                        </a:solidFill>
                        <a:miter lim="800000"/>
                        <a:headEnd/>
                        <a:tailEnd/>
                      </a:ln>
                      <a:effectLst/>
                      <a:extLst/>
                    </p:spPr>
                  </p:pic>
                </p:oleObj>
              </mc:Fallback>
            </mc:AlternateContent>
          </a:graphicData>
        </a:graphic>
      </p:graphicFrame>
      <p:sp>
        <p:nvSpPr>
          <p:cNvPr id="70663" name="Text Box 7"/>
          <p:cNvSpPr txBox="1">
            <a:spLocks noChangeArrowheads="1"/>
          </p:cNvSpPr>
          <p:nvPr/>
        </p:nvSpPr>
        <p:spPr bwMode="auto">
          <a:xfrm>
            <a:off x="1497956" y="3615068"/>
            <a:ext cx="1885950" cy="366713"/>
          </a:xfrm>
          <a:prstGeom prst="rect">
            <a:avLst/>
          </a:prstGeom>
          <a:noFill/>
          <a:ln w="9525">
            <a:noFill/>
            <a:miter lim="800000"/>
            <a:headEnd/>
            <a:tailEnd/>
          </a:ln>
        </p:spPr>
        <p:txBody>
          <a:bodyPr>
            <a:prstTxWarp prst="textNoShape">
              <a:avLst/>
            </a:prstTxWarp>
            <a:spAutoFit/>
          </a:bodyPr>
          <a:lstStyle/>
          <a:p>
            <a:pPr algn="ctr" eaLnBrk="1" hangingPunct="1">
              <a:spcBef>
                <a:spcPct val="0"/>
              </a:spcBef>
            </a:pPr>
            <a:r>
              <a:rPr lang="en-US" sz="1800" b="1" dirty="0">
                <a:solidFill>
                  <a:srgbClr val="FFFF00"/>
                </a:solidFill>
              </a:rPr>
              <a:t>Thalidomide</a:t>
            </a:r>
          </a:p>
        </p:txBody>
      </p:sp>
      <p:sp>
        <p:nvSpPr>
          <p:cNvPr id="70664" name="AutoShape 8"/>
          <p:cNvSpPr>
            <a:spLocks noChangeArrowheads="1"/>
          </p:cNvSpPr>
          <p:nvPr/>
        </p:nvSpPr>
        <p:spPr bwMode="auto">
          <a:xfrm rot="19920513">
            <a:off x="962061" y="4226387"/>
            <a:ext cx="1106488" cy="1981200"/>
          </a:xfrm>
          <a:prstGeom prst="curvedRightArrow">
            <a:avLst>
              <a:gd name="adj1" fmla="val 35811"/>
              <a:gd name="adj2" fmla="val 71621"/>
              <a:gd name="adj3" fmla="val 33333"/>
            </a:avLst>
          </a:prstGeom>
          <a:solidFill>
            <a:srgbClr val="FF0000"/>
          </a:solidFill>
          <a:ln w="9525">
            <a:solidFill>
              <a:schemeClr val="tx1"/>
            </a:solidFill>
            <a:miter lim="800000"/>
            <a:headEnd/>
            <a:tailEnd/>
          </a:ln>
        </p:spPr>
        <p:txBody>
          <a:bodyPr wrap="none" anchor="ctr">
            <a:prstTxWarp prst="textNoShape">
              <a:avLst/>
            </a:prstTxWarp>
          </a:bodyPr>
          <a:lstStyle/>
          <a:p>
            <a:pPr algn="ctr"/>
            <a:endParaRPr lang="es-ES_tradnl" sz="2800" b="1">
              <a:solidFill>
                <a:srgbClr val="FFFFFF"/>
              </a:solidFill>
            </a:endParaRPr>
          </a:p>
        </p:txBody>
      </p:sp>
      <p:sp>
        <p:nvSpPr>
          <p:cNvPr id="70665" name="AutoShape 9"/>
          <p:cNvSpPr>
            <a:spLocks noChangeArrowheads="1"/>
          </p:cNvSpPr>
          <p:nvPr/>
        </p:nvSpPr>
        <p:spPr bwMode="auto">
          <a:xfrm rot="522002">
            <a:off x="4416977" y="1580544"/>
            <a:ext cx="2663825" cy="649288"/>
          </a:xfrm>
          <a:prstGeom prst="curvedDownArrow">
            <a:avLst>
              <a:gd name="adj1" fmla="val 114761"/>
              <a:gd name="adj2" fmla="val 164107"/>
              <a:gd name="adj3" fmla="val 34847"/>
            </a:avLst>
          </a:prstGeom>
          <a:solidFill>
            <a:srgbClr val="FF0000"/>
          </a:solidFill>
          <a:ln w="9525">
            <a:solidFill>
              <a:schemeClr val="tx1"/>
            </a:solidFill>
            <a:miter lim="800000"/>
            <a:headEnd/>
            <a:tailEnd/>
          </a:ln>
        </p:spPr>
        <p:txBody>
          <a:bodyPr wrap="none" anchor="ctr">
            <a:prstTxWarp prst="textNoShape">
              <a:avLst/>
            </a:prstTxWarp>
          </a:bodyPr>
          <a:lstStyle/>
          <a:p>
            <a:pPr algn="ctr"/>
            <a:endParaRPr lang="es-ES_tradnl" sz="2800" b="1">
              <a:solidFill>
                <a:srgbClr val="FFFFFF"/>
              </a:solidFill>
            </a:endParaRPr>
          </a:p>
        </p:txBody>
      </p:sp>
      <p:sp>
        <p:nvSpPr>
          <p:cNvPr id="70667" name="47 CuadroTexto"/>
          <p:cNvSpPr txBox="1">
            <a:spLocks noChangeArrowheads="1"/>
          </p:cNvSpPr>
          <p:nvPr/>
        </p:nvSpPr>
        <p:spPr bwMode="auto">
          <a:xfrm>
            <a:off x="269875" y="433388"/>
            <a:ext cx="9720263" cy="707886"/>
          </a:xfrm>
          <a:prstGeom prst="rect">
            <a:avLst/>
          </a:prstGeom>
          <a:noFill/>
          <a:ln w="9525">
            <a:noFill/>
            <a:miter lim="800000"/>
            <a:headEnd/>
            <a:tailEnd/>
          </a:ln>
        </p:spPr>
        <p:txBody>
          <a:bodyPr>
            <a:prstTxWarp prst="textNoShape">
              <a:avLst/>
            </a:prstTxWarp>
            <a:spAutoFit/>
          </a:bodyPr>
          <a:lstStyle/>
          <a:p>
            <a:pPr algn="ctr" eaLnBrk="1" hangingPunct="1">
              <a:spcBef>
                <a:spcPct val="0"/>
              </a:spcBef>
            </a:pPr>
            <a:r>
              <a:rPr lang="en-US" sz="4000" b="1" dirty="0">
                <a:solidFill>
                  <a:srgbClr val="F09828"/>
                </a:solidFill>
              </a:rPr>
              <a:t>Immunomodulatory Drugs</a:t>
            </a:r>
          </a:p>
        </p:txBody>
      </p:sp>
    </p:spTree>
    <p:extLst>
      <p:ext uri="{BB962C8B-B14F-4D97-AF65-F5344CB8AC3E}">
        <p14:creationId xmlns:p14="http://schemas.microsoft.com/office/powerpoint/2010/main" val="42786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14350" y="44624"/>
            <a:ext cx="9258300" cy="1143000"/>
          </a:xfrm>
        </p:spPr>
        <p:txBody>
          <a:bodyPr>
            <a:normAutofit/>
          </a:bodyPr>
          <a:lstStyle/>
          <a:p>
            <a:r>
              <a:rPr lang="en-GB" dirty="0" smtClean="0">
                <a:ea typeface="ＭＳ Ｐゴシック" pitchFamily="34" charset="-128"/>
              </a:rPr>
              <a:t>Phase 3: </a:t>
            </a:r>
            <a:r>
              <a:rPr lang="en-GB" dirty="0" err="1">
                <a:ea typeface="ＭＳ Ｐゴシック" pitchFamily="34" charset="-128"/>
              </a:rPr>
              <a:t>Pomalidomide</a:t>
            </a:r>
            <a:r>
              <a:rPr lang="en-GB" dirty="0">
                <a:ea typeface="ＭＳ Ｐゴシック" pitchFamily="34" charset="-128"/>
              </a:rPr>
              <a:t> + low-dose </a:t>
            </a:r>
            <a:r>
              <a:rPr lang="en-GB" dirty="0" err="1">
                <a:ea typeface="ＭＳ Ｐゴシック" pitchFamily="34" charset="-128"/>
              </a:rPr>
              <a:t>dex</a:t>
            </a:r>
            <a:r>
              <a:rPr lang="en-GB" dirty="0">
                <a:ea typeface="ＭＳ Ｐゴシック" pitchFamily="34" charset="-128"/>
              </a:rPr>
              <a:t> versus high-dose </a:t>
            </a:r>
            <a:r>
              <a:rPr lang="en-GB" dirty="0" err="1">
                <a:ea typeface="ＭＳ Ｐゴシック" pitchFamily="34" charset="-128"/>
              </a:rPr>
              <a:t>dex</a:t>
            </a:r>
            <a:r>
              <a:rPr lang="en-GB" dirty="0">
                <a:ea typeface="ＭＳ Ｐゴシック" pitchFamily="34" charset="-128"/>
              </a:rPr>
              <a:t> in </a:t>
            </a:r>
            <a:r>
              <a:rPr lang="en-GB" dirty="0" err="1">
                <a:ea typeface="ＭＳ Ｐゴシック" pitchFamily="34" charset="-128"/>
              </a:rPr>
              <a:t>rel</a:t>
            </a:r>
            <a:r>
              <a:rPr lang="en-GB" dirty="0">
                <a:ea typeface="ＭＳ Ｐゴシック" pitchFamily="34" charset="-128"/>
              </a:rPr>
              <a:t>/ref MM (MM-003)</a:t>
            </a:r>
            <a:endParaRPr lang="en-GB" dirty="0"/>
          </a:p>
        </p:txBody>
      </p:sp>
      <p:graphicFrame>
        <p:nvGraphicFramePr>
          <p:cNvPr id="4" name="Tabelle 3"/>
          <p:cNvGraphicFramePr>
            <a:graphicFrameLocks noGrp="1"/>
          </p:cNvGraphicFramePr>
          <p:nvPr>
            <p:extLst>
              <p:ext uri="{D42A27DB-BD31-4B8C-83A1-F6EECF244321}">
                <p14:modId xmlns:p14="http://schemas.microsoft.com/office/powerpoint/2010/main" val="348246009"/>
              </p:ext>
            </p:extLst>
          </p:nvPr>
        </p:nvGraphicFramePr>
        <p:xfrm>
          <a:off x="1088972" y="2993902"/>
          <a:ext cx="7938883" cy="2304255"/>
        </p:xfrm>
        <a:graphic>
          <a:graphicData uri="http://schemas.openxmlformats.org/drawingml/2006/table">
            <a:tbl>
              <a:tblPr firstRow="1" bandRow="1">
                <a:tableStyleId>{5940675A-B579-460E-94D1-54222C63F5DA}</a:tableStyleId>
              </a:tblPr>
              <a:tblGrid>
                <a:gridCol w="2178352"/>
                <a:gridCol w="2371983"/>
                <a:gridCol w="1984721"/>
                <a:gridCol w="1403827"/>
              </a:tblGrid>
              <a:tr h="1075319">
                <a:tc>
                  <a:txBody>
                    <a:bodyPr/>
                    <a:lstStyle/>
                    <a:p>
                      <a:endParaRPr lang="en-GB" sz="2000" b="1" dirty="0">
                        <a:solidFill>
                          <a:srgbClr val="FFFF00"/>
                        </a:solidFill>
                      </a:endParaRPr>
                    </a:p>
                  </a:txBody>
                  <a:tcPr marL="102870" marR="10287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smtClean="0">
                          <a:solidFill>
                            <a:srgbClr val="FFFF00"/>
                          </a:solidFill>
                        </a:rPr>
                        <a:t>POM + </a:t>
                      </a:r>
                      <a:r>
                        <a:rPr lang="de-DE" sz="2000" b="1" dirty="0" err="1" smtClean="0">
                          <a:solidFill>
                            <a:srgbClr val="FFFF00"/>
                          </a:solidFill>
                        </a:rPr>
                        <a:t>LoDex</a:t>
                      </a:r>
                      <a:r>
                        <a:rPr lang="de-DE" sz="2000" b="1" dirty="0" smtClean="0">
                          <a:solidFill>
                            <a:srgbClr val="FFFF00"/>
                          </a:solidFill>
                        </a:rPr>
                        <a:t> (n=302)</a:t>
                      </a:r>
                      <a:endParaRPr lang="en-GB" sz="2000" b="1" dirty="0">
                        <a:solidFill>
                          <a:srgbClr val="FFFF00"/>
                        </a:solidFill>
                      </a:endParaRPr>
                    </a:p>
                  </a:txBody>
                  <a:tcPr marL="102870" marR="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dirty="0" err="1" smtClean="0">
                          <a:solidFill>
                            <a:srgbClr val="FFFF00"/>
                          </a:solidFill>
                        </a:rPr>
                        <a:t>HiDex</a:t>
                      </a:r>
                      <a:r>
                        <a:rPr lang="de-DE" sz="2000" b="1" dirty="0" smtClean="0">
                          <a:solidFill>
                            <a:srgbClr val="FFFF00"/>
                          </a:solidFill>
                        </a:rPr>
                        <a:t> </a:t>
                      </a:r>
                    </a:p>
                    <a:p>
                      <a:pPr algn="ctr"/>
                      <a:r>
                        <a:rPr lang="de-DE" sz="2000" b="1" dirty="0" smtClean="0">
                          <a:solidFill>
                            <a:srgbClr val="FFFF00"/>
                          </a:solidFill>
                        </a:rPr>
                        <a:t>(n=153)</a:t>
                      </a:r>
                      <a:endParaRPr lang="en-GB" sz="2000" b="1" dirty="0">
                        <a:solidFill>
                          <a:srgbClr val="FFFF00"/>
                        </a:solidFill>
                      </a:endParaRPr>
                    </a:p>
                  </a:txBody>
                  <a:tcPr marL="102870" marR="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b="1" i="0" dirty="0" smtClean="0">
                          <a:solidFill>
                            <a:srgbClr val="FFFF00"/>
                          </a:solidFill>
                        </a:rPr>
                        <a:t>P</a:t>
                      </a:r>
                      <a:endParaRPr lang="en-GB" sz="2000" b="1" i="0" dirty="0">
                        <a:solidFill>
                          <a:srgbClr val="FFFF00"/>
                        </a:solidFill>
                      </a:endParaRPr>
                    </a:p>
                  </a:txBody>
                  <a:tcPr marL="102870" marR="1028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614468">
                <a:tc>
                  <a:txBody>
                    <a:bodyPr/>
                    <a:lstStyle/>
                    <a:p>
                      <a:r>
                        <a:rPr lang="de-DE" sz="2000" dirty="0" smtClean="0">
                          <a:solidFill>
                            <a:srgbClr val="00FFFF"/>
                          </a:solidFill>
                        </a:rPr>
                        <a:t>Median</a:t>
                      </a:r>
                      <a:r>
                        <a:rPr lang="de-DE" sz="2000" baseline="0" dirty="0" smtClean="0">
                          <a:solidFill>
                            <a:srgbClr val="00FFFF"/>
                          </a:solidFill>
                        </a:rPr>
                        <a:t> PFS</a:t>
                      </a:r>
                      <a:endParaRPr lang="en-GB" sz="2000" dirty="0">
                        <a:solidFill>
                          <a:srgbClr val="00FFFF"/>
                        </a:solidFill>
                      </a:endParaRPr>
                    </a:p>
                  </a:txBody>
                  <a:tcPr marL="102870" marR="10287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dirty="0" smtClean="0">
                          <a:solidFill>
                            <a:schemeClr val="bg1"/>
                          </a:solidFill>
                        </a:rPr>
                        <a:t>4.0</a:t>
                      </a:r>
                      <a:r>
                        <a:rPr lang="de-DE" sz="2000" baseline="0" dirty="0" smtClean="0">
                          <a:solidFill>
                            <a:schemeClr val="bg1"/>
                          </a:solidFill>
                        </a:rPr>
                        <a:t> </a:t>
                      </a:r>
                      <a:r>
                        <a:rPr lang="de-DE" sz="2000" baseline="0" dirty="0" err="1" smtClean="0">
                          <a:solidFill>
                            <a:schemeClr val="bg1"/>
                          </a:solidFill>
                        </a:rPr>
                        <a:t>months</a:t>
                      </a:r>
                      <a:endParaRPr lang="en-GB" sz="2000" dirty="0">
                        <a:solidFill>
                          <a:schemeClr val="bg1"/>
                        </a:solidFill>
                      </a:endParaRPr>
                    </a:p>
                  </a:txBody>
                  <a:tcPr marL="102870" marR="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dirty="0" smtClean="0">
                          <a:solidFill>
                            <a:schemeClr val="bg1"/>
                          </a:solidFill>
                        </a:rPr>
                        <a:t>1.9 </a:t>
                      </a:r>
                      <a:r>
                        <a:rPr lang="de-DE" sz="2000" dirty="0" err="1" smtClean="0">
                          <a:solidFill>
                            <a:schemeClr val="bg1"/>
                          </a:solidFill>
                        </a:rPr>
                        <a:t>months</a:t>
                      </a:r>
                      <a:endParaRPr lang="en-GB" sz="2000" dirty="0">
                        <a:solidFill>
                          <a:schemeClr val="bg1"/>
                        </a:solidFill>
                      </a:endParaRPr>
                    </a:p>
                  </a:txBody>
                  <a:tcPr marL="102870" marR="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dirty="0" smtClean="0">
                          <a:solidFill>
                            <a:schemeClr val="bg1"/>
                          </a:solidFill>
                        </a:rPr>
                        <a:t>&lt; 0.001</a:t>
                      </a:r>
                      <a:endParaRPr lang="en-GB" sz="2000" dirty="0">
                        <a:solidFill>
                          <a:schemeClr val="bg1"/>
                        </a:solidFill>
                      </a:endParaRPr>
                    </a:p>
                  </a:txBody>
                  <a:tcPr marL="102870" marR="1028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614468">
                <a:tc>
                  <a:txBody>
                    <a:bodyPr/>
                    <a:lstStyle/>
                    <a:p>
                      <a:r>
                        <a:rPr lang="de-DE" sz="2000" dirty="0" smtClean="0">
                          <a:solidFill>
                            <a:srgbClr val="00FFFF"/>
                          </a:solidFill>
                        </a:rPr>
                        <a:t>Median OS</a:t>
                      </a:r>
                      <a:endParaRPr lang="en-GB" sz="2000" dirty="0">
                        <a:solidFill>
                          <a:srgbClr val="00FFFF"/>
                        </a:solidFill>
                      </a:endParaRPr>
                    </a:p>
                  </a:txBody>
                  <a:tcPr marL="102870" marR="10287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dirty="0" smtClean="0">
                          <a:solidFill>
                            <a:schemeClr val="bg1"/>
                          </a:solidFill>
                        </a:rPr>
                        <a:t>13.1 </a:t>
                      </a:r>
                      <a:r>
                        <a:rPr lang="de-DE" sz="2000" dirty="0" err="1" smtClean="0">
                          <a:solidFill>
                            <a:schemeClr val="bg1"/>
                          </a:solidFill>
                        </a:rPr>
                        <a:t>months</a:t>
                      </a:r>
                      <a:endParaRPr lang="en-GB" sz="2000" dirty="0">
                        <a:solidFill>
                          <a:schemeClr val="bg1"/>
                        </a:solidFill>
                      </a:endParaRPr>
                    </a:p>
                  </a:txBody>
                  <a:tcPr marL="102870" marR="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dirty="0" smtClean="0">
                          <a:solidFill>
                            <a:schemeClr val="bg1"/>
                          </a:solidFill>
                        </a:rPr>
                        <a:t>8.1 </a:t>
                      </a:r>
                      <a:r>
                        <a:rPr lang="de-DE" sz="2000" dirty="0" err="1" smtClean="0">
                          <a:solidFill>
                            <a:schemeClr val="bg1"/>
                          </a:solidFill>
                        </a:rPr>
                        <a:t>months</a:t>
                      </a:r>
                      <a:endParaRPr lang="en-GB" sz="2000" dirty="0">
                        <a:solidFill>
                          <a:schemeClr val="bg1"/>
                        </a:solidFill>
                      </a:endParaRPr>
                    </a:p>
                  </a:txBody>
                  <a:tcPr marL="102870" marR="1028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2000" dirty="0" smtClean="0">
                          <a:solidFill>
                            <a:schemeClr val="bg1"/>
                          </a:solidFill>
                        </a:rPr>
                        <a:t>0.009</a:t>
                      </a:r>
                      <a:endParaRPr lang="en-GB" sz="2000" dirty="0">
                        <a:solidFill>
                          <a:schemeClr val="bg1"/>
                        </a:solidFill>
                      </a:endParaRPr>
                    </a:p>
                  </a:txBody>
                  <a:tcPr marL="102870" marR="10287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Textfeld 7"/>
          <p:cNvSpPr txBox="1">
            <a:spLocks noChangeArrowheads="1"/>
          </p:cNvSpPr>
          <p:nvPr/>
        </p:nvSpPr>
        <p:spPr bwMode="auto">
          <a:xfrm>
            <a:off x="5856543" y="6536001"/>
            <a:ext cx="439133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auto" hangingPunct="1">
              <a:spcBef>
                <a:spcPts val="0"/>
              </a:spcBef>
              <a:spcAft>
                <a:spcPts val="0"/>
              </a:spcAft>
            </a:pPr>
            <a:r>
              <a:rPr lang="de-DE" altLang="en-US" sz="1200" i="1" dirty="0" err="1" smtClean="0">
                <a:solidFill>
                  <a:prstClr val="white"/>
                </a:solidFill>
              </a:rPr>
              <a:t>Dimopoulos</a:t>
            </a:r>
            <a:r>
              <a:rPr lang="de-DE" altLang="en-US" sz="1200" i="1" dirty="0" smtClean="0">
                <a:solidFill>
                  <a:prstClr val="white"/>
                </a:solidFill>
              </a:rPr>
              <a:t> </a:t>
            </a:r>
            <a:r>
              <a:rPr lang="de-DE" altLang="en-US" sz="1200" i="1" dirty="0">
                <a:solidFill>
                  <a:prstClr val="white"/>
                </a:solidFill>
              </a:rPr>
              <a:t>et al. ASH </a:t>
            </a:r>
            <a:r>
              <a:rPr lang="de-DE" altLang="en-US" sz="1200" i="1" dirty="0" smtClean="0">
                <a:solidFill>
                  <a:prstClr val="white"/>
                </a:solidFill>
              </a:rPr>
              <a:t>2013 </a:t>
            </a:r>
            <a:r>
              <a:rPr lang="de-DE" altLang="en-US" sz="1200" i="1" dirty="0">
                <a:solidFill>
                  <a:prstClr val="white"/>
                </a:solidFill>
              </a:rPr>
              <a:t>(Abstract </a:t>
            </a:r>
            <a:r>
              <a:rPr lang="de-DE" altLang="en-US" sz="1200" i="1" dirty="0" smtClean="0">
                <a:solidFill>
                  <a:prstClr val="white"/>
                </a:solidFill>
              </a:rPr>
              <a:t>408</a:t>
            </a:r>
            <a:r>
              <a:rPr lang="en-US" altLang="en-US" sz="1200" i="1" dirty="0" smtClean="0">
                <a:solidFill>
                  <a:prstClr val="white"/>
                </a:solidFill>
              </a:rPr>
              <a:t>), oral </a:t>
            </a:r>
            <a:r>
              <a:rPr lang="en-US" altLang="en-US" sz="1200" i="1" dirty="0">
                <a:solidFill>
                  <a:prstClr val="white"/>
                </a:solidFill>
              </a:rPr>
              <a:t>presentation</a:t>
            </a:r>
            <a:endParaRPr lang="de-DE" altLang="en-US" sz="1200" i="1" dirty="0">
              <a:solidFill>
                <a:prstClr val="white"/>
              </a:solidFill>
            </a:endParaRPr>
          </a:p>
        </p:txBody>
      </p:sp>
      <p:sp>
        <p:nvSpPr>
          <p:cNvPr id="11" name="Textfeld 10"/>
          <p:cNvSpPr txBox="1"/>
          <p:nvPr/>
        </p:nvSpPr>
        <p:spPr>
          <a:xfrm>
            <a:off x="2944173" y="2010019"/>
            <a:ext cx="4357533" cy="830997"/>
          </a:xfrm>
          <a:prstGeom prst="rect">
            <a:avLst/>
          </a:prstGeom>
          <a:noFill/>
        </p:spPr>
        <p:txBody>
          <a:bodyPr wrap="none" rtlCol="0">
            <a:spAutoFit/>
          </a:bodyPr>
          <a:lstStyle/>
          <a:p>
            <a:pPr algn="ctr" eaLnBrk="1" fontAlgn="auto" hangingPunct="1">
              <a:spcBef>
                <a:spcPts val="0"/>
              </a:spcBef>
              <a:spcAft>
                <a:spcPts val="0"/>
              </a:spcAft>
            </a:pPr>
            <a:r>
              <a:rPr lang="de-DE" sz="2400" b="1" dirty="0" smtClean="0">
                <a:solidFill>
                  <a:srgbClr val="FFC000"/>
                </a:solidFill>
                <a:latin typeface="Arial"/>
              </a:rPr>
              <a:t>Updated PFS </a:t>
            </a:r>
            <a:r>
              <a:rPr lang="de-DE" sz="2400" b="1" dirty="0" err="1" smtClean="0">
                <a:solidFill>
                  <a:srgbClr val="FFC000"/>
                </a:solidFill>
                <a:latin typeface="Arial"/>
              </a:rPr>
              <a:t>and</a:t>
            </a:r>
            <a:r>
              <a:rPr lang="de-DE" sz="2400" b="1" dirty="0" smtClean="0">
                <a:solidFill>
                  <a:srgbClr val="FFC000"/>
                </a:solidFill>
                <a:latin typeface="Arial"/>
              </a:rPr>
              <a:t> OS </a:t>
            </a:r>
            <a:r>
              <a:rPr lang="de-DE" sz="2400" b="1" dirty="0" err="1" smtClean="0">
                <a:solidFill>
                  <a:srgbClr val="FFC000"/>
                </a:solidFill>
                <a:latin typeface="Arial"/>
              </a:rPr>
              <a:t>results</a:t>
            </a:r>
            <a:r>
              <a:rPr lang="de-DE" sz="2400" b="1" dirty="0" smtClean="0">
                <a:solidFill>
                  <a:srgbClr val="FFC000"/>
                </a:solidFill>
                <a:latin typeface="Arial"/>
              </a:rPr>
              <a:t> </a:t>
            </a:r>
          </a:p>
          <a:p>
            <a:pPr algn="ctr" eaLnBrk="1" fontAlgn="auto" hangingPunct="1">
              <a:spcBef>
                <a:spcPts val="0"/>
              </a:spcBef>
              <a:spcAft>
                <a:spcPts val="0"/>
              </a:spcAft>
            </a:pPr>
            <a:r>
              <a:rPr lang="de-DE" sz="2400" dirty="0" smtClean="0">
                <a:solidFill>
                  <a:prstClr val="white"/>
                </a:solidFill>
                <a:latin typeface="Arial"/>
              </a:rPr>
              <a:t>median follow-</a:t>
            </a:r>
            <a:r>
              <a:rPr lang="de-DE" sz="2400" dirty="0" err="1" smtClean="0">
                <a:solidFill>
                  <a:prstClr val="white"/>
                </a:solidFill>
                <a:latin typeface="Arial"/>
              </a:rPr>
              <a:t>up</a:t>
            </a:r>
            <a:r>
              <a:rPr lang="de-DE" sz="2400" dirty="0" smtClean="0">
                <a:solidFill>
                  <a:prstClr val="white"/>
                </a:solidFill>
                <a:latin typeface="Arial"/>
              </a:rPr>
              <a:t> 15.4 </a:t>
            </a:r>
            <a:r>
              <a:rPr lang="de-DE" sz="2400" dirty="0" err="1" smtClean="0">
                <a:solidFill>
                  <a:prstClr val="white"/>
                </a:solidFill>
                <a:latin typeface="Arial"/>
              </a:rPr>
              <a:t>months</a:t>
            </a:r>
            <a:endParaRPr lang="en-GB" sz="2400" dirty="0">
              <a:solidFill>
                <a:prstClr val="white"/>
              </a:solidFill>
              <a:latin typeface="Arial"/>
            </a:endParaRPr>
          </a:p>
        </p:txBody>
      </p:sp>
      <p:sp>
        <p:nvSpPr>
          <p:cNvPr id="6" name="Rectangle 2"/>
          <p:cNvSpPr txBox="1">
            <a:spLocks noChangeArrowheads="1"/>
          </p:cNvSpPr>
          <p:nvPr/>
        </p:nvSpPr>
        <p:spPr bwMode="auto">
          <a:xfrm>
            <a:off x="99808" y="5430472"/>
            <a:ext cx="10029825" cy="914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000" b="1" dirty="0" smtClean="0">
                <a:solidFill>
                  <a:srgbClr val="FFFFFF"/>
                </a:solidFill>
                <a:latin typeface="Arial" panose="020B0604020202020204" pitchFamily="34" charset="0"/>
                <a:cs typeface="Arial" panose="020B0604020202020204" pitchFamily="34" charset="0"/>
              </a:rPr>
              <a:t>Approval in EU for patients who have previously received at least two prior therapies including </a:t>
            </a:r>
            <a:r>
              <a:rPr lang="en-US" sz="2000" b="1" dirty="0" err="1" smtClean="0">
                <a:solidFill>
                  <a:srgbClr val="FFFFFF"/>
                </a:solidFill>
                <a:latin typeface="Arial" panose="020B0604020202020204" pitchFamily="34" charset="0"/>
                <a:cs typeface="Arial" panose="020B0604020202020204" pitchFamily="34" charset="0"/>
              </a:rPr>
              <a:t>bz</a:t>
            </a:r>
            <a:r>
              <a:rPr lang="en-US" sz="2000" b="1" dirty="0" smtClean="0">
                <a:solidFill>
                  <a:srgbClr val="FFFFFF"/>
                </a:solidFill>
                <a:latin typeface="Arial" panose="020B0604020202020204" pitchFamily="34" charset="0"/>
                <a:cs typeface="Arial" panose="020B0604020202020204" pitchFamily="34" charset="0"/>
              </a:rPr>
              <a:t> and </a:t>
            </a:r>
            <a:r>
              <a:rPr lang="en-US" sz="2000" b="1" dirty="0" err="1" smtClean="0">
                <a:solidFill>
                  <a:srgbClr val="FFFFFF"/>
                </a:solidFill>
                <a:latin typeface="Arial" panose="020B0604020202020204" pitchFamily="34" charset="0"/>
                <a:cs typeface="Arial" panose="020B0604020202020204" pitchFamily="34" charset="0"/>
              </a:rPr>
              <a:t>len</a:t>
            </a:r>
            <a:r>
              <a:rPr lang="en-US" sz="2000" b="1" dirty="0" smtClean="0">
                <a:solidFill>
                  <a:srgbClr val="FFFFFF"/>
                </a:solidFill>
                <a:latin typeface="Arial" panose="020B0604020202020204" pitchFamily="34" charset="0"/>
                <a:cs typeface="Arial" panose="020B0604020202020204" pitchFamily="34" charset="0"/>
              </a:rPr>
              <a:t> and have </a:t>
            </a:r>
            <a:r>
              <a:rPr lang="en-US" sz="2000" b="1" dirty="0" smtClean="0">
                <a:solidFill>
                  <a:srgbClr val="FFFF00"/>
                </a:solidFill>
                <a:latin typeface="Arial" panose="020B0604020202020204" pitchFamily="34" charset="0"/>
                <a:cs typeface="Arial" panose="020B0604020202020204" pitchFamily="34" charset="0"/>
              </a:rPr>
              <a:t>demonstrated disease progression on their last line of therapy</a:t>
            </a:r>
          </a:p>
        </p:txBody>
      </p:sp>
      <p:sp>
        <p:nvSpPr>
          <p:cNvPr id="7" name="Textfeld 6"/>
          <p:cNvSpPr txBox="1"/>
          <p:nvPr/>
        </p:nvSpPr>
        <p:spPr>
          <a:xfrm>
            <a:off x="704557" y="1386491"/>
            <a:ext cx="8445065" cy="400110"/>
          </a:xfrm>
          <a:prstGeom prst="rect">
            <a:avLst/>
          </a:prstGeom>
          <a:noFill/>
        </p:spPr>
        <p:txBody>
          <a:bodyPr wrap="none" rtlCol="0">
            <a:spAutoFit/>
          </a:bodyPr>
          <a:lstStyle/>
          <a:p>
            <a:pPr eaLnBrk="1" fontAlgn="auto" hangingPunct="1">
              <a:spcBef>
                <a:spcPts val="0"/>
              </a:spcBef>
              <a:spcAft>
                <a:spcPts val="0"/>
              </a:spcAft>
            </a:pPr>
            <a:r>
              <a:rPr lang="de-DE" dirty="0" smtClean="0">
                <a:solidFill>
                  <a:prstClr val="white"/>
                </a:solidFill>
                <a:latin typeface="Arial"/>
              </a:rPr>
              <a:t>Analysis </a:t>
            </a:r>
            <a:r>
              <a:rPr lang="de-DE" dirty="0" err="1" smtClean="0">
                <a:solidFill>
                  <a:prstClr val="white"/>
                </a:solidFill>
                <a:latin typeface="Arial"/>
              </a:rPr>
              <a:t>of</a:t>
            </a:r>
            <a:r>
              <a:rPr lang="de-DE" dirty="0" smtClean="0">
                <a:solidFill>
                  <a:prstClr val="white"/>
                </a:solidFill>
                <a:latin typeface="Arial"/>
              </a:rPr>
              <a:t> </a:t>
            </a:r>
            <a:r>
              <a:rPr lang="de-DE" dirty="0" err="1" smtClean="0">
                <a:solidFill>
                  <a:prstClr val="white"/>
                </a:solidFill>
                <a:latin typeface="Arial"/>
              </a:rPr>
              <a:t>pts</a:t>
            </a:r>
            <a:r>
              <a:rPr lang="de-DE" dirty="0" smtClean="0">
                <a:solidFill>
                  <a:prstClr val="white"/>
                </a:solidFill>
                <a:latin typeface="Arial"/>
              </a:rPr>
              <a:t> (</a:t>
            </a:r>
            <a:r>
              <a:rPr lang="de-DE" dirty="0" err="1" smtClean="0">
                <a:solidFill>
                  <a:prstClr val="white"/>
                </a:solidFill>
                <a:latin typeface="Arial"/>
              </a:rPr>
              <a:t>n</a:t>
            </a:r>
            <a:r>
              <a:rPr lang="de-DE" dirty="0" smtClean="0">
                <a:solidFill>
                  <a:prstClr val="white"/>
                </a:solidFill>
                <a:latin typeface="Arial"/>
              </a:rPr>
              <a:t>=456) </a:t>
            </a:r>
            <a:r>
              <a:rPr lang="es-ES_tradnl" dirty="0" err="1" smtClean="0">
                <a:solidFill>
                  <a:prstClr val="white"/>
                </a:solidFill>
                <a:latin typeface="Arial"/>
              </a:rPr>
              <a:t>double</a:t>
            </a:r>
            <a:r>
              <a:rPr lang="es-ES_tradnl" dirty="0" smtClean="0">
                <a:solidFill>
                  <a:prstClr val="white"/>
                </a:solidFill>
                <a:latin typeface="Arial"/>
              </a:rPr>
              <a:t> </a:t>
            </a:r>
            <a:r>
              <a:rPr lang="es-ES_tradnl" dirty="0" err="1" smtClean="0">
                <a:solidFill>
                  <a:prstClr val="white"/>
                </a:solidFill>
                <a:latin typeface="Arial"/>
              </a:rPr>
              <a:t>refractory</a:t>
            </a:r>
            <a:r>
              <a:rPr lang="es-ES_tradnl" dirty="0" smtClean="0">
                <a:solidFill>
                  <a:prstClr val="white"/>
                </a:solidFill>
                <a:latin typeface="Arial"/>
              </a:rPr>
              <a:t> </a:t>
            </a:r>
            <a:r>
              <a:rPr lang="es-ES_tradnl" dirty="0" err="1" smtClean="0">
                <a:solidFill>
                  <a:prstClr val="white"/>
                </a:solidFill>
                <a:latin typeface="Arial"/>
              </a:rPr>
              <a:t>to</a:t>
            </a:r>
            <a:r>
              <a:rPr lang="es-ES_tradnl" dirty="0" smtClean="0">
                <a:solidFill>
                  <a:prstClr val="white"/>
                </a:solidFill>
                <a:latin typeface="Arial"/>
              </a:rPr>
              <a:t> </a:t>
            </a:r>
            <a:r>
              <a:rPr lang="es-ES_tradnl" dirty="0" err="1" smtClean="0">
                <a:solidFill>
                  <a:prstClr val="white"/>
                </a:solidFill>
                <a:latin typeface="Arial"/>
              </a:rPr>
              <a:t>bortezomib</a:t>
            </a:r>
            <a:r>
              <a:rPr lang="es-ES_tradnl" dirty="0" smtClean="0">
                <a:solidFill>
                  <a:prstClr val="white"/>
                </a:solidFill>
                <a:latin typeface="Arial"/>
              </a:rPr>
              <a:t> and </a:t>
            </a:r>
            <a:r>
              <a:rPr lang="es-ES_tradnl" dirty="0" err="1" smtClean="0">
                <a:solidFill>
                  <a:prstClr val="white"/>
                </a:solidFill>
                <a:latin typeface="Arial"/>
              </a:rPr>
              <a:t>lenalidomide</a:t>
            </a:r>
            <a:endParaRPr lang="en-US" dirty="0">
              <a:solidFill>
                <a:prstClr val="white"/>
              </a:solidFill>
              <a:latin typeface="Arial"/>
            </a:endParaRPr>
          </a:p>
        </p:txBody>
      </p:sp>
    </p:spTree>
    <p:extLst>
      <p:ext uri="{BB962C8B-B14F-4D97-AF65-F5344CB8AC3E}">
        <p14:creationId xmlns:p14="http://schemas.microsoft.com/office/powerpoint/2010/main" val="3770844849"/>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prstGeom prst="rect">
            <a:avLst/>
          </a:prstGeom>
        </p:spPr>
        <p:txBody>
          <a:bodyPr/>
          <a:lstStyle/>
          <a:p>
            <a:pPr algn="ctr"/>
            <a:r>
              <a:rPr lang="de-DE" dirty="0" err="1" smtClean="0">
                <a:solidFill>
                  <a:srgbClr val="FFFF00"/>
                </a:solidFill>
              </a:rPr>
              <a:t>Pomalidomide</a:t>
            </a:r>
            <a:r>
              <a:rPr lang="de-DE" dirty="0" smtClean="0">
                <a:solidFill>
                  <a:srgbClr val="FFFF00"/>
                </a:solidFill>
              </a:rPr>
              <a:t> </a:t>
            </a:r>
            <a:r>
              <a:rPr lang="de-DE" dirty="0" err="1" smtClean="0">
                <a:solidFill>
                  <a:srgbClr val="FFFF00"/>
                </a:solidFill>
              </a:rPr>
              <a:t>combinations</a:t>
            </a:r>
            <a:endParaRPr lang="en-US" dirty="0">
              <a:solidFill>
                <a:srgbClr val="FFFF00"/>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2221174229"/>
              </p:ext>
            </p:extLst>
          </p:nvPr>
        </p:nvGraphicFramePr>
        <p:xfrm>
          <a:off x="39938" y="1462744"/>
          <a:ext cx="10126126" cy="3904089"/>
        </p:xfrm>
        <a:graphic>
          <a:graphicData uri="http://schemas.openxmlformats.org/drawingml/2006/table">
            <a:tbl>
              <a:tblPr firstRow="1" bandRow="1">
                <a:tableStyleId>{5C22544A-7EE6-4342-B048-85BDC9FD1C3A}</a:tableStyleId>
              </a:tblPr>
              <a:tblGrid>
                <a:gridCol w="1901653"/>
                <a:gridCol w="1418487"/>
                <a:gridCol w="2349261"/>
                <a:gridCol w="1134126"/>
                <a:gridCol w="3322599"/>
              </a:tblGrid>
              <a:tr h="1431049">
                <a:tc>
                  <a:txBody>
                    <a:bodyPr/>
                    <a:lstStyle/>
                    <a:p>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de-DE" sz="2400" b="1" dirty="0" smtClean="0">
                          <a:solidFill>
                            <a:srgbClr val="FFFF00"/>
                          </a:solidFill>
                          <a:latin typeface="Arial"/>
                          <a:cs typeface="Arial"/>
                        </a:rPr>
                        <a:t>Phase 2:</a:t>
                      </a:r>
                    </a:p>
                    <a:p>
                      <a:pPr algn="ctr"/>
                      <a:r>
                        <a:rPr lang="de-DE" sz="2400" b="1" dirty="0" smtClean="0">
                          <a:solidFill>
                            <a:srgbClr val="FFFF00"/>
                          </a:solidFill>
                          <a:latin typeface="Arial"/>
                          <a:cs typeface="Arial"/>
                        </a:rPr>
                        <a:t> </a:t>
                      </a:r>
                      <a:r>
                        <a:rPr lang="de-DE" sz="2400" b="1" dirty="0" err="1" smtClean="0">
                          <a:solidFill>
                            <a:srgbClr val="FFFF00"/>
                          </a:solidFill>
                          <a:latin typeface="Arial"/>
                          <a:cs typeface="Arial"/>
                        </a:rPr>
                        <a:t>Pom-Dex</a:t>
                      </a:r>
                      <a:r>
                        <a:rPr lang="de-DE" sz="2400" b="1" dirty="0" smtClean="0">
                          <a:solidFill>
                            <a:srgbClr val="FFFF00"/>
                          </a:solidFill>
                          <a:latin typeface="Arial"/>
                          <a:cs typeface="Arial"/>
                        </a:rPr>
                        <a:t> </a:t>
                      </a:r>
                      <a:r>
                        <a:rPr lang="de-DE" sz="2400" b="1" dirty="0" err="1" smtClean="0">
                          <a:solidFill>
                            <a:srgbClr val="FFFF00"/>
                          </a:solidFill>
                          <a:latin typeface="Arial"/>
                          <a:cs typeface="Arial"/>
                        </a:rPr>
                        <a:t>vs</a:t>
                      </a:r>
                      <a:r>
                        <a:rPr lang="de-DE" sz="2400" b="1" dirty="0" smtClean="0">
                          <a:solidFill>
                            <a:srgbClr val="FFFF00"/>
                          </a:solidFill>
                          <a:latin typeface="Arial"/>
                          <a:cs typeface="Arial"/>
                        </a:rPr>
                        <a:t> </a:t>
                      </a:r>
                      <a:r>
                        <a:rPr lang="de-DE" sz="2400" b="1" dirty="0" err="1" smtClean="0">
                          <a:solidFill>
                            <a:srgbClr val="FFFF00"/>
                          </a:solidFill>
                          <a:latin typeface="Arial"/>
                          <a:cs typeface="Arial"/>
                        </a:rPr>
                        <a:t>Pom-Cyclo-Dex</a:t>
                      </a:r>
                      <a:r>
                        <a:rPr lang="de-DE" sz="2400" b="1" dirty="0" smtClean="0">
                          <a:solidFill>
                            <a:srgbClr val="FFFF00"/>
                          </a:solidFill>
                          <a:latin typeface="Arial"/>
                          <a:cs typeface="Arial"/>
                        </a:rPr>
                        <a:t> </a:t>
                      </a:r>
                    </a:p>
                    <a:p>
                      <a:pPr algn="ctr"/>
                      <a:endParaRPr lang="de-DE" sz="2400" b="1" dirty="0" smtClean="0">
                        <a:solidFill>
                          <a:srgbClr val="FFFF00"/>
                        </a:solidFill>
                        <a:latin typeface="Arial"/>
                        <a:cs typeface="Arial"/>
                      </a:endParaRPr>
                    </a:p>
                    <a:p>
                      <a:pPr algn="ctr"/>
                      <a:r>
                        <a:rPr lang="de-DE" sz="2400" b="1" dirty="0" smtClean="0">
                          <a:solidFill>
                            <a:srgbClr val="FFFF00"/>
                          </a:solidFill>
                          <a:latin typeface="Arial"/>
                          <a:cs typeface="Arial"/>
                        </a:rPr>
                        <a:t>(n=34)</a:t>
                      </a:r>
                      <a:r>
                        <a:rPr lang="de-DE" sz="2400" b="1" baseline="30000" dirty="0" smtClean="0">
                          <a:solidFill>
                            <a:srgbClr val="FFFF00"/>
                          </a:solidFill>
                          <a:latin typeface="Arial"/>
                          <a:cs typeface="Arial"/>
                        </a:rPr>
                        <a:t>1</a:t>
                      </a:r>
                      <a:endParaRPr lang="en-US" sz="2400" b="1" baseline="30000" dirty="0">
                        <a:solidFill>
                          <a:srgbClr val="FFFF00"/>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solidFill>
                          <a:srgbClr val="FFFF00"/>
                        </a:solidFill>
                      </a:endParaRPr>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solidFill>
                          <a:srgbClr val="FFFF00"/>
                        </a:solidFill>
                      </a:endParaRPr>
                    </a:p>
                  </a:txBody>
                  <a:tcP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400" b="1" dirty="0" smtClean="0">
                          <a:solidFill>
                            <a:srgbClr val="FFFF00"/>
                          </a:solidFill>
                          <a:latin typeface="Arial"/>
                          <a:cs typeface="Arial"/>
                        </a:rPr>
                        <a:t>Phase 2: </a:t>
                      </a:r>
                    </a:p>
                    <a:p>
                      <a:pPr algn="ctr"/>
                      <a:r>
                        <a:rPr lang="de-DE" sz="2400" b="1" dirty="0" err="1" smtClean="0">
                          <a:solidFill>
                            <a:srgbClr val="FFFF00"/>
                          </a:solidFill>
                          <a:latin typeface="Arial"/>
                          <a:cs typeface="Arial"/>
                        </a:rPr>
                        <a:t>Pom-Bortezomib-Dex</a:t>
                      </a:r>
                      <a:endParaRPr lang="de-DE" sz="2400" b="1" baseline="0" dirty="0" smtClean="0">
                        <a:solidFill>
                          <a:srgbClr val="FFFF00"/>
                        </a:solidFill>
                        <a:latin typeface="Arial"/>
                        <a:cs typeface="Arial"/>
                      </a:endParaRPr>
                    </a:p>
                    <a:p>
                      <a:pPr algn="ctr"/>
                      <a:r>
                        <a:rPr lang="de-DE" sz="2400" b="1" baseline="0" dirty="0" smtClean="0">
                          <a:solidFill>
                            <a:srgbClr val="FFFF00"/>
                          </a:solidFill>
                          <a:latin typeface="Arial"/>
                          <a:cs typeface="Arial"/>
                        </a:rPr>
                        <a:t>(n=47)</a:t>
                      </a:r>
                      <a:r>
                        <a:rPr lang="de-DE" sz="2400" b="1" baseline="30000" dirty="0" smtClean="0">
                          <a:solidFill>
                            <a:srgbClr val="FFFF00"/>
                          </a:solidFill>
                          <a:latin typeface="Arial"/>
                          <a:cs typeface="Arial"/>
                        </a:rPr>
                        <a:t>2</a:t>
                      </a:r>
                      <a:endParaRPr lang="en-US" sz="2400" b="1" baseline="30000" dirty="0" smtClean="0">
                        <a:solidFill>
                          <a:srgbClr val="FFFF00"/>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432643">
                <a:tc>
                  <a:txBody>
                    <a:bodyPr/>
                    <a:lstStyle/>
                    <a:p>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000" b="1" dirty="0" err="1" smtClean="0">
                          <a:solidFill>
                            <a:srgbClr val="00FFFF"/>
                          </a:solidFill>
                          <a:latin typeface="Arial"/>
                          <a:cs typeface="Arial"/>
                        </a:rPr>
                        <a:t>Pom-Dex</a:t>
                      </a:r>
                      <a:endParaRPr lang="en-US" sz="2000" b="1" dirty="0">
                        <a:solidFill>
                          <a:srgbClr val="00FFFF"/>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000" b="1" dirty="0" err="1" smtClean="0">
                          <a:solidFill>
                            <a:srgbClr val="00FFFF"/>
                          </a:solidFill>
                          <a:latin typeface="Arial"/>
                          <a:cs typeface="Arial"/>
                        </a:rPr>
                        <a:t>Pom-Cyclo-Dex</a:t>
                      </a:r>
                      <a:endParaRPr lang="en-US" sz="2000" b="1" dirty="0">
                        <a:solidFill>
                          <a:srgbClr val="00FFFF"/>
                        </a:solidFill>
                        <a:latin typeface="Arial"/>
                        <a:cs typeface="Arial"/>
                      </a:endParaRPr>
                    </a:p>
                  </a:txBody>
                  <a:tcPr marL="102870" marR="102870"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sz="2000" i="1" dirty="0" smtClean="0">
                          <a:solidFill>
                            <a:srgbClr val="00FFFF"/>
                          </a:solidFill>
                          <a:latin typeface="Arial"/>
                          <a:cs typeface="Arial"/>
                        </a:rPr>
                        <a:t>p</a:t>
                      </a:r>
                      <a:endParaRPr lang="en-US" sz="2000" i="1" dirty="0">
                        <a:solidFill>
                          <a:srgbClr val="00FFFF"/>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000" b="1" dirty="0" smtClean="0">
                          <a:solidFill>
                            <a:srgbClr val="00FFFF"/>
                          </a:solidFill>
                          <a:latin typeface="Arial"/>
                          <a:cs typeface="Arial"/>
                        </a:rPr>
                        <a:t>PVD</a:t>
                      </a:r>
                      <a:endParaRPr lang="en-US" sz="2000" b="1" dirty="0">
                        <a:solidFill>
                          <a:srgbClr val="00FFFF"/>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r h="432643">
                <a:tc>
                  <a:txBody>
                    <a:bodyPr/>
                    <a:lstStyle/>
                    <a:p>
                      <a:r>
                        <a:rPr lang="de-DE" sz="2000" dirty="0" smtClean="0">
                          <a:solidFill>
                            <a:schemeClr val="bg1"/>
                          </a:solidFill>
                          <a:latin typeface="Arial"/>
                          <a:cs typeface="Arial"/>
                        </a:rPr>
                        <a:t>ORR, %</a:t>
                      </a:r>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2000" dirty="0" smtClean="0">
                          <a:solidFill>
                            <a:schemeClr val="bg1"/>
                          </a:solidFill>
                          <a:latin typeface="Arial"/>
                          <a:cs typeface="Arial"/>
                        </a:rPr>
                        <a:t>38.9</a:t>
                      </a:r>
                      <a:endParaRPr lang="en-US" sz="2000" dirty="0">
                        <a:solidFill>
                          <a:schemeClr val="bg1"/>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2400" b="1" dirty="0" smtClean="0">
                          <a:solidFill>
                            <a:srgbClr val="FFFF00"/>
                          </a:solidFill>
                          <a:latin typeface="Arial"/>
                          <a:cs typeface="Arial"/>
                        </a:rPr>
                        <a:t>64.7</a:t>
                      </a:r>
                      <a:endParaRPr lang="en-US" sz="2400" b="1" dirty="0">
                        <a:solidFill>
                          <a:srgbClr val="FFFF00"/>
                        </a:solidFill>
                        <a:latin typeface="Arial"/>
                        <a:cs typeface="Arial"/>
                      </a:endParaRPr>
                    </a:p>
                  </a:txBody>
                  <a:tcPr marL="102870" marR="102870" anchor="ctr">
                    <a:lnL w="12700" cmpd="sng">
                      <a:noFill/>
                    </a:lnL>
                    <a:lnR w="12700" cmpd="sng">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de-DE" sz="2000" dirty="0" smtClean="0">
                          <a:solidFill>
                            <a:schemeClr val="bg1"/>
                          </a:solidFill>
                          <a:latin typeface="Arial"/>
                          <a:cs typeface="Arial"/>
                        </a:rPr>
                        <a:t>0.03</a:t>
                      </a:r>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de-DE" sz="2000" dirty="0" smtClean="0">
                          <a:solidFill>
                            <a:schemeClr val="bg1"/>
                          </a:solidFill>
                          <a:latin typeface="Arial"/>
                          <a:cs typeface="Arial"/>
                        </a:rPr>
                        <a:t>85</a:t>
                      </a:r>
                      <a:endParaRPr lang="en-US" sz="2000" dirty="0">
                        <a:solidFill>
                          <a:schemeClr val="bg1"/>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545366">
                <a:tc>
                  <a:txBody>
                    <a:bodyPr/>
                    <a:lstStyle/>
                    <a:p>
                      <a:r>
                        <a:rPr lang="de-DE" sz="2000" dirty="0" smtClean="0">
                          <a:solidFill>
                            <a:schemeClr val="bg1"/>
                          </a:solidFill>
                          <a:latin typeface="Arial"/>
                          <a:cs typeface="Arial"/>
                        </a:rPr>
                        <a:t>≥ VGPR, % </a:t>
                      </a:r>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de-DE" sz="2000" dirty="0" smtClean="0">
                          <a:solidFill>
                            <a:schemeClr val="bg1"/>
                          </a:solidFill>
                          <a:latin typeface="Arial"/>
                          <a:cs typeface="Arial"/>
                        </a:rPr>
                        <a:t>13.8</a:t>
                      </a:r>
                      <a:endParaRPr lang="en-US" sz="2000" dirty="0">
                        <a:solidFill>
                          <a:schemeClr val="bg1"/>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DE" sz="2000" dirty="0" smtClean="0">
                          <a:solidFill>
                            <a:schemeClr val="bg1"/>
                          </a:solidFill>
                          <a:latin typeface="Arial"/>
                          <a:cs typeface="Arial"/>
                        </a:rPr>
                        <a:t>11.8</a:t>
                      </a:r>
                      <a:endParaRPr lang="en-US" sz="2000" dirty="0">
                        <a:solidFill>
                          <a:schemeClr val="bg1"/>
                        </a:solidFill>
                        <a:latin typeface="Arial"/>
                        <a:cs typeface="Arial"/>
                      </a:endParaRPr>
                    </a:p>
                  </a:txBody>
                  <a:tcPr marL="102870" marR="1028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de-DE" sz="2000" dirty="0" smtClean="0">
                          <a:solidFill>
                            <a:schemeClr val="bg1"/>
                          </a:solidFill>
                          <a:latin typeface="Arial"/>
                          <a:cs typeface="Arial"/>
                        </a:rPr>
                        <a:t>NA</a:t>
                      </a:r>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de-DE" sz="2000" dirty="0" smtClean="0">
                          <a:solidFill>
                            <a:schemeClr val="bg1"/>
                          </a:solidFill>
                          <a:latin typeface="Arial"/>
                          <a:cs typeface="Arial"/>
                        </a:rPr>
                        <a:t>45</a:t>
                      </a:r>
                      <a:endParaRPr lang="en-US" sz="2000" dirty="0">
                        <a:solidFill>
                          <a:schemeClr val="bg1"/>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432643">
                <a:tc>
                  <a:txBody>
                    <a:bodyPr/>
                    <a:lstStyle/>
                    <a:p>
                      <a:r>
                        <a:rPr lang="de-DE" sz="2000" dirty="0" smtClean="0">
                          <a:solidFill>
                            <a:schemeClr val="bg1"/>
                          </a:solidFill>
                          <a:latin typeface="Arial"/>
                          <a:cs typeface="Arial"/>
                        </a:rPr>
                        <a:t>PFS, </a:t>
                      </a:r>
                      <a:r>
                        <a:rPr lang="de-DE" sz="2000" dirty="0" err="1" smtClean="0">
                          <a:solidFill>
                            <a:schemeClr val="bg1"/>
                          </a:solidFill>
                          <a:latin typeface="Arial"/>
                          <a:cs typeface="Arial"/>
                        </a:rPr>
                        <a:t>months</a:t>
                      </a:r>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de-DE" sz="2000" dirty="0" smtClean="0">
                          <a:solidFill>
                            <a:schemeClr val="bg1"/>
                          </a:solidFill>
                          <a:latin typeface="Arial"/>
                          <a:cs typeface="Arial"/>
                        </a:rPr>
                        <a:t>4.4</a:t>
                      </a:r>
                      <a:endParaRPr lang="en-US" sz="2000" dirty="0">
                        <a:solidFill>
                          <a:schemeClr val="bg1"/>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DE" sz="2400" b="1" dirty="0" smtClean="0">
                          <a:solidFill>
                            <a:srgbClr val="FFFF00"/>
                          </a:solidFill>
                          <a:latin typeface="Arial"/>
                          <a:cs typeface="Arial"/>
                        </a:rPr>
                        <a:t>9.5</a:t>
                      </a:r>
                      <a:endParaRPr lang="en-US" sz="2400" b="1" dirty="0">
                        <a:solidFill>
                          <a:srgbClr val="FFFF00"/>
                        </a:solidFill>
                        <a:latin typeface="Arial"/>
                        <a:cs typeface="Arial"/>
                      </a:endParaRPr>
                    </a:p>
                  </a:txBody>
                  <a:tcPr marL="102870" marR="1028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de-DE" sz="2000" dirty="0" smtClean="0">
                          <a:solidFill>
                            <a:schemeClr val="bg1"/>
                          </a:solidFill>
                          <a:latin typeface="Arial"/>
                          <a:cs typeface="Arial"/>
                        </a:rPr>
                        <a:t>0.1078</a:t>
                      </a:r>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de-DE" sz="2000" b="1" dirty="0" smtClean="0">
                          <a:solidFill>
                            <a:srgbClr val="FFFF00"/>
                          </a:solidFill>
                          <a:latin typeface="Arial"/>
                          <a:cs typeface="Arial"/>
                        </a:rPr>
                        <a:t>10.7</a:t>
                      </a:r>
                      <a:endParaRPr lang="en-US" sz="2000" b="1" dirty="0">
                        <a:solidFill>
                          <a:srgbClr val="FFFF00"/>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r>
              <a:tr h="432643">
                <a:tc>
                  <a:txBody>
                    <a:bodyPr/>
                    <a:lstStyle/>
                    <a:p>
                      <a:r>
                        <a:rPr lang="de-DE" sz="2000" dirty="0" smtClean="0">
                          <a:solidFill>
                            <a:schemeClr val="bg1"/>
                          </a:solidFill>
                          <a:latin typeface="Arial"/>
                          <a:cs typeface="Arial"/>
                        </a:rPr>
                        <a:t>OS, </a:t>
                      </a:r>
                      <a:r>
                        <a:rPr lang="de-DE" sz="2000" dirty="0" err="1" smtClean="0">
                          <a:solidFill>
                            <a:schemeClr val="bg1"/>
                          </a:solidFill>
                          <a:latin typeface="Arial"/>
                          <a:cs typeface="Arial"/>
                        </a:rPr>
                        <a:t>months</a:t>
                      </a:r>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000" dirty="0" smtClean="0">
                          <a:solidFill>
                            <a:schemeClr val="bg1"/>
                          </a:solidFill>
                          <a:latin typeface="Arial"/>
                          <a:cs typeface="Arial"/>
                        </a:rPr>
                        <a:t>16.8</a:t>
                      </a: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400" b="1" dirty="0" smtClean="0">
                          <a:solidFill>
                            <a:srgbClr val="FFFF00"/>
                          </a:solidFill>
                          <a:latin typeface="Arial"/>
                          <a:cs typeface="Arial"/>
                        </a:rPr>
                        <a:t>Not </a:t>
                      </a:r>
                      <a:r>
                        <a:rPr lang="de-DE" sz="2400" b="1" dirty="0" err="1" smtClean="0">
                          <a:solidFill>
                            <a:srgbClr val="FFFF00"/>
                          </a:solidFill>
                          <a:latin typeface="Arial"/>
                          <a:cs typeface="Arial"/>
                        </a:rPr>
                        <a:t>reached</a:t>
                      </a:r>
                      <a:endParaRPr lang="en-US" sz="2400" b="1" dirty="0">
                        <a:solidFill>
                          <a:srgbClr val="FFFF00"/>
                        </a:solidFill>
                        <a:latin typeface="Arial"/>
                        <a:cs typeface="Arial"/>
                      </a:endParaRPr>
                    </a:p>
                  </a:txBody>
                  <a:tcPr marL="102870" marR="10287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e-DE" sz="2000" dirty="0" smtClean="0">
                          <a:solidFill>
                            <a:schemeClr val="bg1"/>
                          </a:solidFill>
                          <a:latin typeface="Arial"/>
                          <a:cs typeface="Arial"/>
                        </a:rPr>
                        <a:t>0.1308</a:t>
                      </a:r>
                      <a:endParaRPr lang="en-US" sz="2000" dirty="0">
                        <a:solidFill>
                          <a:schemeClr val="bg1"/>
                        </a:solidFill>
                        <a:latin typeface="Arial"/>
                        <a:cs typeface="Arial"/>
                      </a:endParaRPr>
                    </a:p>
                  </a:txBody>
                  <a:tcPr marL="102870" marR="102870" anchor="ctr">
                    <a:lnL w="12700" cmpd="sng">
                      <a:noFill/>
                    </a:lnL>
                    <a:lnR w="3175"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2000" dirty="0" smtClean="0">
                          <a:solidFill>
                            <a:schemeClr val="bg1"/>
                          </a:solidFill>
                          <a:latin typeface="Arial"/>
                          <a:cs typeface="Arial"/>
                        </a:rPr>
                        <a:t>EFS </a:t>
                      </a:r>
                      <a:r>
                        <a:rPr lang="de-DE" sz="2000" dirty="0" err="1" smtClean="0">
                          <a:solidFill>
                            <a:schemeClr val="bg1"/>
                          </a:solidFill>
                          <a:latin typeface="Arial"/>
                          <a:cs typeface="Arial"/>
                        </a:rPr>
                        <a:t>of</a:t>
                      </a:r>
                      <a:r>
                        <a:rPr lang="de-DE" sz="2000" dirty="0" smtClean="0">
                          <a:solidFill>
                            <a:schemeClr val="bg1"/>
                          </a:solidFill>
                          <a:latin typeface="Arial"/>
                          <a:cs typeface="Arial"/>
                        </a:rPr>
                        <a:t> 94%</a:t>
                      </a:r>
                      <a:r>
                        <a:rPr lang="de-DE" sz="2000" baseline="0" dirty="0" smtClean="0">
                          <a:solidFill>
                            <a:schemeClr val="bg1"/>
                          </a:solidFill>
                          <a:latin typeface="Arial"/>
                          <a:cs typeface="Arial"/>
                        </a:rPr>
                        <a:t> </a:t>
                      </a:r>
                      <a:r>
                        <a:rPr lang="de-DE" sz="2000" baseline="0" dirty="0" err="1" smtClean="0">
                          <a:solidFill>
                            <a:schemeClr val="bg1"/>
                          </a:solidFill>
                          <a:latin typeface="Arial"/>
                          <a:cs typeface="Arial"/>
                        </a:rPr>
                        <a:t>at</a:t>
                      </a:r>
                      <a:r>
                        <a:rPr lang="de-DE" sz="2000" baseline="0" dirty="0" smtClean="0">
                          <a:solidFill>
                            <a:schemeClr val="bg1"/>
                          </a:solidFill>
                          <a:latin typeface="Arial"/>
                          <a:cs typeface="Arial"/>
                        </a:rPr>
                        <a:t> 12m</a:t>
                      </a:r>
                      <a:endParaRPr lang="en-US" sz="2000" dirty="0">
                        <a:solidFill>
                          <a:schemeClr val="bg1"/>
                        </a:solidFill>
                        <a:latin typeface="Arial"/>
                        <a:cs typeface="Arial"/>
                      </a:endParaRPr>
                    </a:p>
                  </a:txBody>
                  <a:tcPr marL="102870" marR="102870" anchor="ctr">
                    <a:lnL w="3175" cap="flat" cmpd="sng" algn="ctr">
                      <a:solidFill>
                        <a:schemeClr val="bg1">
                          <a:lumMod val="85000"/>
                        </a:schemeClr>
                      </a:solidFill>
                      <a:prstDash val="solid"/>
                      <a:round/>
                      <a:headEnd type="none" w="med" len="med"/>
                      <a:tailEnd type="none" w="med" len="med"/>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feld 5"/>
          <p:cNvSpPr txBox="1">
            <a:spLocks noChangeArrowheads="1"/>
          </p:cNvSpPr>
          <p:nvPr/>
        </p:nvSpPr>
        <p:spPr bwMode="auto">
          <a:xfrm>
            <a:off x="4818816" y="6290156"/>
            <a:ext cx="54283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pPr>
            <a:r>
              <a:rPr lang="de-DE" altLang="en-US" sz="1400" dirty="0" smtClean="0">
                <a:solidFill>
                  <a:prstClr val="white"/>
                </a:solidFill>
              </a:rPr>
              <a:t>1. </a:t>
            </a:r>
            <a:r>
              <a:rPr lang="de-DE" altLang="en-US" sz="1400" dirty="0" err="1" smtClean="0">
                <a:solidFill>
                  <a:prstClr val="white"/>
                </a:solidFill>
              </a:rPr>
              <a:t>Baz</a:t>
            </a:r>
            <a:r>
              <a:rPr lang="de-DE" altLang="en-US" sz="1400" dirty="0" smtClean="0">
                <a:solidFill>
                  <a:prstClr val="white"/>
                </a:solidFill>
              </a:rPr>
              <a:t>  </a:t>
            </a:r>
            <a:r>
              <a:rPr lang="de-DE" altLang="en-US" sz="1400" dirty="0">
                <a:solidFill>
                  <a:prstClr val="white"/>
                </a:solidFill>
              </a:rPr>
              <a:t>et al. ASH 2014 (Abstract </a:t>
            </a:r>
            <a:r>
              <a:rPr lang="de-DE" altLang="en-US" sz="1400" dirty="0" smtClean="0">
                <a:solidFill>
                  <a:prstClr val="white"/>
                </a:solidFill>
              </a:rPr>
              <a:t>303</a:t>
            </a:r>
            <a:r>
              <a:rPr lang="en-US" altLang="en-US" sz="1400" dirty="0" smtClean="0">
                <a:solidFill>
                  <a:prstClr val="white"/>
                </a:solidFill>
              </a:rPr>
              <a:t>), oral </a:t>
            </a:r>
            <a:r>
              <a:rPr lang="en-US" altLang="en-US" sz="1400" dirty="0">
                <a:solidFill>
                  <a:prstClr val="white"/>
                </a:solidFill>
              </a:rPr>
              <a:t>presentation</a:t>
            </a:r>
            <a:endParaRPr lang="de-DE" altLang="en-US" sz="1400" dirty="0">
              <a:solidFill>
                <a:prstClr val="white"/>
              </a:solidFill>
            </a:endParaRPr>
          </a:p>
          <a:p>
            <a:pPr algn="r" eaLnBrk="1" fontAlgn="auto" hangingPunct="1">
              <a:spcBef>
                <a:spcPts val="0"/>
              </a:spcBef>
              <a:spcAft>
                <a:spcPts val="0"/>
              </a:spcAft>
            </a:pPr>
            <a:r>
              <a:rPr lang="de-DE" altLang="en-US" sz="1400" dirty="0" smtClean="0">
                <a:solidFill>
                  <a:prstClr val="white"/>
                </a:solidFill>
              </a:rPr>
              <a:t>2. </a:t>
            </a:r>
            <a:r>
              <a:rPr lang="de-DE" altLang="en-US" sz="1400" dirty="0" err="1" smtClean="0">
                <a:solidFill>
                  <a:prstClr val="white"/>
                </a:solidFill>
              </a:rPr>
              <a:t>Lacy</a:t>
            </a:r>
            <a:r>
              <a:rPr lang="de-DE" altLang="en-US" sz="1400" dirty="0" smtClean="0">
                <a:solidFill>
                  <a:prstClr val="white"/>
                </a:solidFill>
              </a:rPr>
              <a:t>  </a:t>
            </a:r>
            <a:r>
              <a:rPr lang="de-DE" altLang="en-US" sz="1400" dirty="0">
                <a:solidFill>
                  <a:prstClr val="white"/>
                </a:solidFill>
              </a:rPr>
              <a:t>et al. ASH </a:t>
            </a:r>
            <a:r>
              <a:rPr lang="de-DE" altLang="en-US" sz="1400" dirty="0" smtClean="0">
                <a:solidFill>
                  <a:prstClr val="white"/>
                </a:solidFill>
              </a:rPr>
              <a:t>2014 </a:t>
            </a:r>
            <a:r>
              <a:rPr lang="de-DE" altLang="en-US" sz="1400" dirty="0">
                <a:solidFill>
                  <a:prstClr val="white"/>
                </a:solidFill>
              </a:rPr>
              <a:t>(</a:t>
            </a:r>
            <a:r>
              <a:rPr lang="de-DE" altLang="en-US" sz="1400" dirty="0" smtClean="0">
                <a:solidFill>
                  <a:prstClr val="white"/>
                </a:solidFill>
              </a:rPr>
              <a:t>Abstract 304</a:t>
            </a:r>
            <a:r>
              <a:rPr lang="en-US" altLang="en-US" sz="1400" dirty="0" smtClean="0">
                <a:solidFill>
                  <a:prstClr val="white"/>
                </a:solidFill>
              </a:rPr>
              <a:t>), oral presentation</a:t>
            </a:r>
            <a:endParaRPr lang="de-DE" altLang="en-US" sz="1400" dirty="0">
              <a:solidFill>
                <a:prstClr val="white"/>
              </a:solidFill>
            </a:endParaRPr>
          </a:p>
        </p:txBody>
      </p:sp>
      <p:sp>
        <p:nvSpPr>
          <p:cNvPr id="7" name="Textfeld 2"/>
          <p:cNvSpPr txBox="1"/>
          <p:nvPr/>
        </p:nvSpPr>
        <p:spPr>
          <a:xfrm>
            <a:off x="0" y="5595120"/>
            <a:ext cx="6388100" cy="369332"/>
          </a:xfrm>
          <a:prstGeom prst="rect">
            <a:avLst/>
          </a:prstGeom>
          <a:noFill/>
        </p:spPr>
        <p:txBody>
          <a:bodyPr wrap="square" rtlCol="0">
            <a:spAutoFit/>
          </a:bodyPr>
          <a:lstStyle/>
          <a:p>
            <a:pPr eaLnBrk="1" fontAlgn="auto" hangingPunct="1">
              <a:spcBef>
                <a:spcPts val="0"/>
              </a:spcBef>
              <a:spcAft>
                <a:spcPts val="0"/>
              </a:spcAft>
            </a:pPr>
            <a:r>
              <a:rPr lang="de-DE" sz="1800" b="1" i="1" dirty="0" err="1" smtClean="0">
                <a:solidFill>
                  <a:srgbClr val="FFFF00"/>
                </a:solidFill>
                <a:latin typeface="Arial"/>
              </a:rPr>
              <a:t>Cyclophosphamide</a:t>
            </a:r>
            <a:r>
              <a:rPr lang="de-DE" sz="1800" b="1" i="1" dirty="0" smtClean="0">
                <a:solidFill>
                  <a:srgbClr val="FFFF00"/>
                </a:solidFill>
                <a:latin typeface="Arial"/>
              </a:rPr>
              <a:t> dose: 400 mg </a:t>
            </a:r>
            <a:r>
              <a:rPr lang="de-DE" sz="1800" b="1" i="1" dirty="0" err="1" smtClean="0">
                <a:solidFill>
                  <a:srgbClr val="FFFF00"/>
                </a:solidFill>
                <a:latin typeface="Arial"/>
              </a:rPr>
              <a:t>po</a:t>
            </a:r>
            <a:r>
              <a:rPr lang="de-DE" sz="1800" b="1" i="1" dirty="0" smtClean="0">
                <a:solidFill>
                  <a:srgbClr val="FFFF00"/>
                </a:solidFill>
                <a:latin typeface="Arial"/>
              </a:rPr>
              <a:t> </a:t>
            </a:r>
            <a:r>
              <a:rPr lang="de-DE" sz="1800" b="1" i="1" dirty="0" err="1" smtClean="0">
                <a:solidFill>
                  <a:srgbClr val="FFFF00"/>
                </a:solidFill>
                <a:latin typeface="Arial"/>
              </a:rPr>
              <a:t>days</a:t>
            </a:r>
            <a:r>
              <a:rPr lang="de-DE" sz="1800" b="1" i="1" dirty="0" smtClean="0">
                <a:solidFill>
                  <a:srgbClr val="FFFF00"/>
                </a:solidFill>
                <a:latin typeface="Arial"/>
              </a:rPr>
              <a:t> 1, 8 </a:t>
            </a:r>
            <a:r>
              <a:rPr lang="de-DE" sz="1800" b="1" i="1" dirty="0" err="1" smtClean="0">
                <a:solidFill>
                  <a:srgbClr val="FFFF00"/>
                </a:solidFill>
                <a:latin typeface="Arial"/>
              </a:rPr>
              <a:t>and</a:t>
            </a:r>
            <a:r>
              <a:rPr lang="de-DE" sz="1800" b="1" i="1" dirty="0" smtClean="0">
                <a:solidFill>
                  <a:srgbClr val="FFFF00"/>
                </a:solidFill>
                <a:latin typeface="Arial"/>
              </a:rPr>
              <a:t> 15</a:t>
            </a:r>
            <a:endParaRPr lang="en-US" sz="1800" b="1" i="1" dirty="0">
              <a:solidFill>
                <a:srgbClr val="FFFF00"/>
              </a:solidFill>
              <a:latin typeface="Arial"/>
            </a:endParaRPr>
          </a:p>
        </p:txBody>
      </p:sp>
      <p:sp>
        <p:nvSpPr>
          <p:cNvPr id="3" name="Rectángulo 2"/>
          <p:cNvSpPr/>
          <p:nvPr/>
        </p:nvSpPr>
        <p:spPr>
          <a:xfrm>
            <a:off x="2006600" y="1085334"/>
            <a:ext cx="4838700" cy="369332"/>
          </a:xfrm>
          <a:prstGeom prst="rect">
            <a:avLst/>
          </a:prstGeom>
        </p:spPr>
        <p:txBody>
          <a:bodyPr wrap="square">
            <a:spAutoFit/>
          </a:bodyPr>
          <a:lstStyle/>
          <a:p>
            <a:pPr algn="ctr" eaLnBrk="1" hangingPunct="1">
              <a:spcBef>
                <a:spcPct val="0"/>
              </a:spcBef>
            </a:pPr>
            <a:r>
              <a:rPr lang="en-US" sz="1800" b="1" i="1" dirty="0">
                <a:solidFill>
                  <a:srgbClr val="FFFFFF">
                    <a:lumMod val="75000"/>
                  </a:srgbClr>
                </a:solidFill>
                <a:latin typeface="Arial"/>
                <a:cs typeface="Arial"/>
              </a:rPr>
              <a:t>At least 2 prior lines &amp; Len-refractory</a:t>
            </a:r>
          </a:p>
        </p:txBody>
      </p:sp>
      <p:sp>
        <p:nvSpPr>
          <p:cNvPr id="4" name="Rectángulo 3"/>
          <p:cNvSpPr/>
          <p:nvPr/>
        </p:nvSpPr>
        <p:spPr>
          <a:xfrm>
            <a:off x="7032480" y="1098034"/>
            <a:ext cx="3232448" cy="338554"/>
          </a:xfrm>
          <a:prstGeom prst="rect">
            <a:avLst/>
          </a:prstGeom>
        </p:spPr>
        <p:txBody>
          <a:bodyPr wrap="none">
            <a:spAutoFit/>
          </a:bodyPr>
          <a:lstStyle/>
          <a:p>
            <a:pPr algn="ctr" defTabSz="457200" eaLnBrk="1" fontAlgn="auto" hangingPunct="1">
              <a:spcBef>
                <a:spcPts val="0"/>
              </a:spcBef>
              <a:spcAft>
                <a:spcPts val="0"/>
              </a:spcAft>
              <a:defRPr/>
            </a:pPr>
            <a:r>
              <a:rPr lang="en-US" sz="1600" b="1" i="1" dirty="0">
                <a:solidFill>
                  <a:srgbClr val="FFFFFF">
                    <a:lumMod val="75000"/>
                  </a:srgbClr>
                </a:solidFill>
                <a:latin typeface="Arial"/>
                <a:cs typeface="Arial"/>
              </a:rPr>
              <a:t>1-4 prior lines &amp; Len-refractory</a:t>
            </a:r>
          </a:p>
        </p:txBody>
      </p:sp>
    </p:spTree>
    <p:extLst>
      <p:ext uri="{BB962C8B-B14F-4D97-AF65-F5344CB8AC3E}">
        <p14:creationId xmlns:p14="http://schemas.microsoft.com/office/powerpoint/2010/main" val="1087377841"/>
      </p:ext>
    </p:extLst>
  </p:cSld>
  <p:clrMapOvr>
    <a:masterClrMapping/>
  </p:clrMapOvr>
  <p:transition spd="slow">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itel 1"/>
          <p:cNvSpPr>
            <a:spLocks noGrp="1"/>
          </p:cNvSpPr>
          <p:nvPr>
            <p:ph type="title"/>
          </p:nvPr>
        </p:nvSpPr>
        <p:spPr/>
        <p:txBody>
          <a:bodyPr/>
          <a:lstStyle/>
          <a:p>
            <a:r>
              <a:rPr lang="de-DE" dirty="0" smtClean="0">
                <a:ea typeface="ＭＳ Ｐゴシック"/>
                <a:cs typeface="ＭＳ Ｐゴシック"/>
              </a:rPr>
              <a:t>Targets </a:t>
            </a:r>
            <a:r>
              <a:rPr lang="de-DE" dirty="0" err="1" smtClean="0">
                <a:ea typeface="ＭＳ Ｐゴシック"/>
                <a:cs typeface="ＭＳ Ｐゴシック"/>
              </a:rPr>
              <a:t>for</a:t>
            </a:r>
            <a:r>
              <a:rPr lang="de-DE" dirty="0" smtClean="0">
                <a:ea typeface="ＭＳ Ｐゴシック"/>
                <a:cs typeface="ＭＳ Ｐゴシック"/>
              </a:rPr>
              <a:t> </a:t>
            </a:r>
            <a:r>
              <a:rPr lang="de-DE" dirty="0" err="1" smtClean="0">
                <a:ea typeface="ＭＳ Ｐゴシック"/>
                <a:cs typeface="ＭＳ Ｐゴシック"/>
              </a:rPr>
              <a:t>monoclonal</a:t>
            </a:r>
            <a:r>
              <a:rPr lang="de-DE" dirty="0" smtClean="0">
                <a:ea typeface="ＭＳ Ｐゴシック"/>
                <a:cs typeface="ＭＳ Ｐゴシック"/>
              </a:rPr>
              <a:t> </a:t>
            </a:r>
            <a:r>
              <a:rPr lang="de-DE" dirty="0" err="1" smtClean="0">
                <a:ea typeface="ＭＳ Ｐゴシック"/>
                <a:cs typeface="ＭＳ Ｐゴシック"/>
              </a:rPr>
              <a:t>antibody</a:t>
            </a:r>
            <a:r>
              <a:rPr lang="de-DE" dirty="0" smtClean="0">
                <a:ea typeface="ＭＳ Ｐゴシック"/>
                <a:cs typeface="ＭＳ Ｐゴシック"/>
              </a:rPr>
              <a:t> </a:t>
            </a:r>
            <a:r>
              <a:rPr lang="de-DE" dirty="0" err="1" smtClean="0">
                <a:ea typeface="ＭＳ Ｐゴシック"/>
                <a:cs typeface="ＭＳ Ｐゴシック"/>
              </a:rPr>
              <a:t>therapy</a:t>
            </a:r>
            <a:r>
              <a:rPr lang="de-DE" dirty="0" smtClean="0">
                <a:ea typeface="ＭＳ Ｐゴシック"/>
                <a:cs typeface="ＭＳ Ｐゴシック"/>
              </a:rPr>
              <a:t> in </a:t>
            </a:r>
            <a:r>
              <a:rPr lang="de-DE" dirty="0" err="1" smtClean="0">
                <a:ea typeface="ＭＳ Ｐゴシック"/>
                <a:cs typeface="ＭＳ Ｐゴシック"/>
              </a:rPr>
              <a:t>myeloma</a:t>
            </a:r>
            <a:endParaRPr lang="en-US" dirty="0" smtClean="0">
              <a:ea typeface="ＭＳ Ｐゴシック"/>
              <a:cs typeface="ＭＳ Ｐゴシック"/>
            </a:endParaRPr>
          </a:p>
        </p:txBody>
      </p:sp>
      <p:sp>
        <p:nvSpPr>
          <p:cNvPr id="29698" name="Text Box 284"/>
          <p:cNvSpPr txBox="1">
            <a:spLocks noChangeArrowheads="1"/>
          </p:cNvSpPr>
          <p:nvPr/>
        </p:nvSpPr>
        <p:spPr bwMode="auto">
          <a:xfrm>
            <a:off x="2695054" y="6505706"/>
            <a:ext cx="7552729" cy="307975"/>
          </a:xfrm>
          <a:prstGeom prst="rect">
            <a:avLst/>
          </a:prstGeom>
          <a:noFill/>
          <a:ln w="9525">
            <a:noFill/>
            <a:miter lim="800000"/>
            <a:headEnd/>
            <a:tailEnd/>
          </a:ln>
        </p:spPr>
        <p:txBody>
          <a:bodyPr>
            <a:spAutoFit/>
          </a:bodyPr>
          <a:lstStyle/>
          <a:p>
            <a:pPr algn="r">
              <a:spcBef>
                <a:spcPct val="0"/>
              </a:spcBef>
            </a:pPr>
            <a:r>
              <a:rPr lang="en-US" sz="1400">
                <a:solidFill>
                  <a:prstClr val="white"/>
                </a:solidFill>
                <a:latin typeface="Arial"/>
                <a:ea typeface="ＭＳ Ｐゴシック"/>
                <a:cs typeface="ＭＳ Ｐゴシック"/>
              </a:rPr>
              <a:t>Adapted from: </a:t>
            </a:r>
            <a:r>
              <a:rPr lang="de-DE" sz="1400">
                <a:solidFill>
                  <a:prstClr val="white"/>
                </a:solidFill>
                <a:latin typeface="Arial"/>
                <a:ea typeface="ＭＳ Ｐゴシック"/>
                <a:cs typeface="ＭＳ Ｐゴシック"/>
              </a:rPr>
              <a:t>Anderson KC. </a:t>
            </a:r>
            <a:r>
              <a:rPr lang="it-IT" sz="1400">
                <a:solidFill>
                  <a:prstClr val="white"/>
                </a:solidFill>
                <a:latin typeface="Arial"/>
                <a:ea typeface="ＭＳ Ｐゴシック"/>
                <a:cs typeface="ＭＳ Ｐゴシック"/>
              </a:rPr>
              <a:t>J Clin Oncol 2012;30:445-452</a:t>
            </a:r>
            <a:endParaRPr lang="en-US" sz="1400">
              <a:solidFill>
                <a:prstClr val="white"/>
              </a:solidFill>
              <a:latin typeface="Arial"/>
              <a:ea typeface="ＭＳ Ｐゴシック"/>
              <a:cs typeface="ＭＳ Ｐゴシック"/>
            </a:endParaRPr>
          </a:p>
        </p:txBody>
      </p:sp>
      <p:grpSp>
        <p:nvGrpSpPr>
          <p:cNvPr id="29699" name="Gruppieren 16"/>
          <p:cNvGrpSpPr>
            <a:grpSpLocks/>
          </p:cNvGrpSpPr>
          <p:nvPr/>
        </p:nvGrpSpPr>
        <p:grpSpPr bwMode="auto">
          <a:xfrm>
            <a:off x="214516" y="1641486"/>
            <a:ext cx="9963745" cy="4657725"/>
            <a:chOff x="179512" y="1628800"/>
            <a:chExt cx="8856984" cy="4657725"/>
          </a:xfrm>
        </p:grpSpPr>
        <p:sp>
          <p:nvSpPr>
            <p:cNvPr id="5" name="Rechteck 4"/>
            <p:cNvSpPr/>
            <p:nvPr/>
          </p:nvSpPr>
          <p:spPr>
            <a:xfrm>
              <a:off x="4140468" y="2565425"/>
              <a:ext cx="427054"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8" name="Rechteck 7"/>
            <p:cNvSpPr/>
            <p:nvPr/>
          </p:nvSpPr>
          <p:spPr>
            <a:xfrm>
              <a:off x="1979802" y="2924200"/>
              <a:ext cx="1008099" cy="57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9" name="Rechteck 8"/>
            <p:cNvSpPr/>
            <p:nvPr/>
          </p:nvSpPr>
          <p:spPr>
            <a:xfrm>
              <a:off x="179512" y="1628800"/>
              <a:ext cx="8856984" cy="465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pic>
          <p:nvPicPr>
            <p:cNvPr id="29703" name="Picture 2"/>
            <p:cNvPicPr>
              <a:picLocks noChangeAspect="1" noChangeArrowheads="1"/>
            </p:cNvPicPr>
            <p:nvPr/>
          </p:nvPicPr>
          <p:blipFill>
            <a:blip r:embed="rId2"/>
            <a:srcRect/>
            <a:stretch>
              <a:fillRect/>
            </a:stretch>
          </p:blipFill>
          <p:spPr bwMode="auto">
            <a:xfrm>
              <a:off x="1037786" y="1628800"/>
              <a:ext cx="7058025" cy="4657725"/>
            </a:xfrm>
            <a:prstGeom prst="rect">
              <a:avLst/>
            </a:prstGeom>
            <a:noFill/>
            <a:ln w="9525">
              <a:noFill/>
              <a:miter lim="800000"/>
              <a:headEnd/>
              <a:tailEnd/>
            </a:ln>
          </p:spPr>
        </p:pic>
        <p:sp>
          <p:nvSpPr>
            <p:cNvPr id="3" name="Rechteck 2"/>
            <p:cNvSpPr/>
            <p:nvPr/>
          </p:nvSpPr>
          <p:spPr>
            <a:xfrm>
              <a:off x="2627526" y="2060600"/>
              <a:ext cx="133196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4" name="Rechteck 3"/>
            <p:cNvSpPr/>
            <p:nvPr/>
          </p:nvSpPr>
          <p:spPr>
            <a:xfrm>
              <a:off x="2843434" y="2205063"/>
              <a:ext cx="1439914" cy="143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7" name="Rechteck 6"/>
            <p:cNvSpPr/>
            <p:nvPr/>
          </p:nvSpPr>
          <p:spPr>
            <a:xfrm>
              <a:off x="1038380" y="3098825"/>
              <a:ext cx="1085889" cy="136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10" name="Rechteck 9"/>
            <p:cNvSpPr/>
            <p:nvPr/>
          </p:nvSpPr>
          <p:spPr>
            <a:xfrm>
              <a:off x="2843434" y="1658963"/>
              <a:ext cx="2232106" cy="50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29708" name="Rechteck 10"/>
            <p:cNvSpPr>
              <a:spLocks noChangeArrowheads="1"/>
            </p:cNvSpPr>
            <p:nvPr/>
          </p:nvSpPr>
          <p:spPr bwMode="auto">
            <a:xfrm>
              <a:off x="2483768" y="1660738"/>
              <a:ext cx="2280305" cy="400110"/>
            </a:xfrm>
            <a:prstGeom prst="rect">
              <a:avLst/>
            </a:prstGeom>
            <a:noFill/>
            <a:ln w="9525">
              <a:noFill/>
              <a:miter lim="800000"/>
              <a:headEnd/>
              <a:tailEnd/>
            </a:ln>
          </p:spPr>
          <p:txBody>
            <a:bodyPr wrap="none">
              <a:spAutoFit/>
            </a:bodyPr>
            <a:lstStyle/>
            <a:p>
              <a:pPr eaLnBrk="1" hangingPunct="1">
                <a:spcBef>
                  <a:spcPct val="0"/>
                </a:spcBef>
              </a:pPr>
              <a:r>
                <a:rPr lang="en-US" b="1">
                  <a:solidFill>
                    <a:srgbClr val="0000FF"/>
                  </a:solidFill>
                  <a:latin typeface="Arial"/>
                </a:rPr>
                <a:t>Cell surface targets</a:t>
              </a:r>
            </a:p>
          </p:txBody>
        </p:sp>
        <p:sp>
          <p:nvSpPr>
            <p:cNvPr id="16" name="Rechteck 15"/>
            <p:cNvSpPr/>
            <p:nvPr/>
          </p:nvSpPr>
          <p:spPr>
            <a:xfrm>
              <a:off x="1979802" y="2924200"/>
              <a:ext cx="1008099" cy="57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29710" name="Rechteck 5"/>
            <p:cNvSpPr>
              <a:spLocks noChangeArrowheads="1"/>
            </p:cNvSpPr>
            <p:nvPr/>
          </p:nvSpPr>
          <p:spPr bwMode="auto">
            <a:xfrm>
              <a:off x="249303" y="3212976"/>
              <a:ext cx="2368585" cy="2339102"/>
            </a:xfrm>
            <a:prstGeom prst="rect">
              <a:avLst/>
            </a:prstGeom>
            <a:noFill/>
            <a:ln w="9525">
              <a:noFill/>
              <a:miter lim="800000"/>
              <a:headEnd/>
              <a:tailEnd/>
            </a:ln>
          </p:spPr>
          <p:txBody>
            <a:bodyPr wrap="none">
              <a:spAutoFit/>
            </a:bodyPr>
            <a:lstStyle/>
            <a:p>
              <a:pPr eaLnBrk="1" hangingPunct="1">
                <a:spcBef>
                  <a:spcPct val="0"/>
                </a:spcBef>
              </a:pPr>
              <a:r>
                <a:rPr lang="en-US" b="1" dirty="0">
                  <a:solidFill>
                    <a:srgbClr val="0000FF"/>
                  </a:solidFill>
                  <a:latin typeface="Arial"/>
                </a:rPr>
                <a:t>Signaling molecules</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IL-6</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RANKL</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DKK1</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VEGF</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IGF-1</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SDF-1</a:t>
              </a:r>
              <a:r>
                <a:rPr lang="en-GB" sz="1800" b="1" dirty="0">
                  <a:solidFill>
                    <a:prstClr val="black"/>
                  </a:solidFill>
                  <a:latin typeface="Calibri" pitchFamily="34" charset="0"/>
                  <a:ea typeface="Calibri" pitchFamily="34" charset="0"/>
                  <a:cs typeface="Times New Roman" pitchFamily="18" charset="0"/>
                  <a:sym typeface="Symbol" pitchFamily="18" charset="2"/>
                </a:rPr>
                <a:t></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sym typeface="Symbol" pitchFamily="18" charset="2"/>
                </a:rPr>
                <a:t>BAFF, APRIL</a:t>
              </a:r>
              <a:endParaRPr lang="en-GB" sz="1800" b="1" dirty="0">
                <a:solidFill>
                  <a:prstClr val="black"/>
                </a:solidFill>
                <a:latin typeface="Calibri" pitchFamily="34" charset="0"/>
                <a:ea typeface="Calibri" pitchFamily="34" charset="0"/>
                <a:cs typeface="Times New Roman" pitchFamily="18" charset="0"/>
              </a:endParaRPr>
            </a:p>
          </p:txBody>
        </p:sp>
      </p:grpSp>
      <p:cxnSp>
        <p:nvCxnSpPr>
          <p:cNvPr id="6" name="Lige pilforbindelse 5"/>
          <p:cNvCxnSpPr/>
          <p:nvPr/>
        </p:nvCxnSpPr>
        <p:spPr>
          <a:xfrm>
            <a:off x="4489257" y="2838289"/>
            <a:ext cx="64807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Billede 10"/>
          <p:cNvPicPr>
            <a:picLocks noChangeAspect="1"/>
          </p:cNvPicPr>
          <p:nvPr/>
        </p:nvPicPr>
        <p:blipFill>
          <a:blip r:embed="rId3"/>
          <a:stretch>
            <a:fillRect/>
          </a:stretch>
        </p:blipFill>
        <p:spPr>
          <a:xfrm>
            <a:off x="4934621" y="4077072"/>
            <a:ext cx="775022" cy="231668"/>
          </a:xfrm>
          <a:prstGeom prst="rect">
            <a:avLst/>
          </a:prstGeom>
        </p:spPr>
      </p:pic>
      <p:sp>
        <p:nvSpPr>
          <p:cNvPr id="12" name="Rektangel 11"/>
          <p:cNvSpPr/>
          <p:nvPr/>
        </p:nvSpPr>
        <p:spPr>
          <a:xfrm>
            <a:off x="4657729" y="2565400"/>
            <a:ext cx="479604"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pPr>
            <a:endParaRPr lang="en-US" sz="1800">
              <a:solidFill>
                <a:prstClr val="white"/>
              </a:solidFill>
              <a:latin typeface="Arial"/>
            </a:endParaRPr>
          </a:p>
        </p:txBody>
      </p:sp>
      <p:sp>
        <p:nvSpPr>
          <p:cNvPr id="20" name="CuadroTexto 19"/>
          <p:cNvSpPr txBox="1"/>
          <p:nvPr/>
        </p:nvSpPr>
        <p:spPr>
          <a:xfrm>
            <a:off x="5143500" y="2730500"/>
            <a:ext cx="304800" cy="266700"/>
          </a:xfrm>
          <a:prstGeom prst="rect">
            <a:avLst/>
          </a:prstGeom>
          <a:solidFill>
            <a:srgbClr val="FFFFFF"/>
          </a:solidFill>
        </p:spPr>
        <p:txBody>
          <a:bodyPr wrap="square" rtlCol="0">
            <a:spAutoFit/>
          </a:bodyPr>
          <a:lstStyle/>
          <a:p>
            <a:pPr eaLnBrk="1" hangingPunct="1">
              <a:spcBef>
                <a:spcPct val="0"/>
              </a:spcBef>
            </a:pPr>
            <a:endParaRPr lang="es-ES" sz="1100" b="1" dirty="0">
              <a:solidFill>
                <a:prstClr val="black"/>
              </a:solidFill>
            </a:endParaRPr>
          </a:p>
        </p:txBody>
      </p:sp>
      <p:sp>
        <p:nvSpPr>
          <p:cNvPr id="2" name="CuadroTexto 1"/>
          <p:cNvSpPr txBox="1"/>
          <p:nvPr/>
        </p:nvSpPr>
        <p:spPr>
          <a:xfrm>
            <a:off x="5016531" y="2705100"/>
            <a:ext cx="748923" cy="261610"/>
          </a:xfrm>
          <a:prstGeom prst="rect">
            <a:avLst/>
          </a:prstGeom>
          <a:noFill/>
        </p:spPr>
        <p:txBody>
          <a:bodyPr wrap="none" rtlCol="0">
            <a:spAutoFit/>
          </a:bodyPr>
          <a:lstStyle/>
          <a:p>
            <a:pPr eaLnBrk="1" hangingPunct="1">
              <a:spcBef>
                <a:spcPct val="0"/>
              </a:spcBef>
            </a:pPr>
            <a:r>
              <a:rPr lang="es-ES" sz="1100" b="1" dirty="0" smtClean="0">
                <a:solidFill>
                  <a:prstClr val="black"/>
                </a:solidFill>
              </a:rPr>
              <a:t>SLAMF7</a:t>
            </a:r>
            <a:endParaRPr lang="es-ES" sz="1100" b="1" dirty="0">
              <a:solidFill>
                <a:prstClr val="black"/>
              </a:solidFill>
            </a:endParaRPr>
          </a:p>
        </p:txBody>
      </p:sp>
    </p:spTree>
    <p:extLst>
      <p:ext uri="{BB962C8B-B14F-4D97-AF65-F5344CB8AC3E}">
        <p14:creationId xmlns:p14="http://schemas.microsoft.com/office/powerpoint/2010/main" val="31786532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771525" y="0"/>
            <a:ext cx="8743950" cy="1143000"/>
          </a:xfrm>
        </p:spPr>
        <p:txBody>
          <a:bodyPr/>
          <a:lstStyle/>
          <a:p>
            <a:r>
              <a:rPr lang="es-ES" b="1" dirty="0" smtClean="0">
                <a:solidFill>
                  <a:srgbClr val="FFFF00"/>
                </a:solidFill>
                <a:latin typeface="Arial"/>
                <a:cs typeface="Arial"/>
              </a:rPr>
              <a:t>Plasma </a:t>
            </a:r>
            <a:r>
              <a:rPr lang="es-ES" b="1" dirty="0" err="1" smtClean="0">
                <a:solidFill>
                  <a:srgbClr val="FFFF00"/>
                </a:solidFill>
                <a:latin typeface="Arial"/>
                <a:cs typeface="Arial"/>
              </a:rPr>
              <a:t>Cell</a:t>
            </a:r>
            <a:r>
              <a:rPr lang="es-ES" b="1" dirty="0" smtClean="0">
                <a:solidFill>
                  <a:srgbClr val="FFFF00"/>
                </a:solidFill>
                <a:latin typeface="Arial"/>
                <a:cs typeface="Arial"/>
              </a:rPr>
              <a:t> </a:t>
            </a:r>
            <a:r>
              <a:rPr lang="es-ES" b="1" dirty="0" err="1" smtClean="0">
                <a:solidFill>
                  <a:srgbClr val="FFFF00"/>
                </a:solidFill>
                <a:latin typeface="Arial"/>
                <a:cs typeface="Arial"/>
              </a:rPr>
              <a:t>disorders</a:t>
            </a:r>
            <a:endParaRPr lang="es-ES" b="1" dirty="0">
              <a:solidFill>
                <a:srgbClr val="FFFF00"/>
              </a:solidFill>
              <a:latin typeface="Arial"/>
              <a:cs typeface="Arial"/>
            </a:endParaRPr>
          </a:p>
        </p:txBody>
      </p:sp>
      <p:graphicFrame>
        <p:nvGraphicFramePr>
          <p:cNvPr id="791555" name="Object 3"/>
          <p:cNvGraphicFramePr>
            <a:graphicFrameLocks noChangeAspect="1"/>
          </p:cNvGraphicFramePr>
          <p:nvPr>
            <p:extLst/>
          </p:nvPr>
        </p:nvGraphicFramePr>
        <p:xfrm>
          <a:off x="1285876" y="1143000"/>
          <a:ext cx="7718425" cy="4573588"/>
        </p:xfrm>
        <a:graphic>
          <a:graphicData uri="http://schemas.openxmlformats.org/presentationml/2006/ole">
            <mc:AlternateContent xmlns:mc="http://schemas.openxmlformats.org/markup-compatibility/2006">
              <mc:Choice xmlns:v="urn:schemas-microsoft-com:vml" Requires="v">
                <p:oleObj spid="_x0000_s30723" name="Gráfico" r:id="rId4" imgW="6858000" imgH="4572000" progId="MSGraph.Chart.8">
                  <p:embed followColorScheme="full"/>
                </p:oleObj>
              </mc:Choice>
              <mc:Fallback>
                <p:oleObj name="Gráfico" r:id="rId4" imgW="6858000" imgH="4572000" progId="MSGraph.Chart.8">
                  <p:embed followColorScheme="full"/>
                  <p:pic>
                    <p:nvPicPr>
                      <p:cNvPr id="0" name=""/>
                      <p:cNvPicPr>
                        <a:picLocks noChangeAspect="1" noChangeArrowheads="1"/>
                      </p:cNvPicPr>
                      <p:nvPr/>
                    </p:nvPicPr>
                    <p:blipFill>
                      <a:blip r:embed="rId5"/>
                      <a:srcRect/>
                      <a:stretch>
                        <a:fillRect/>
                      </a:stretch>
                    </p:blipFill>
                    <p:spPr bwMode="auto">
                      <a:xfrm>
                        <a:off x="1285876" y="1143000"/>
                        <a:ext cx="7718425" cy="4573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91556" name="Object 4"/>
          <p:cNvGraphicFramePr>
            <a:graphicFrameLocks noChangeAspect="1"/>
          </p:cNvGraphicFramePr>
          <p:nvPr>
            <p:extLst/>
          </p:nvPr>
        </p:nvGraphicFramePr>
        <p:xfrm>
          <a:off x="571501" y="1752608"/>
          <a:ext cx="7718425" cy="4573587"/>
        </p:xfrm>
        <a:graphic>
          <a:graphicData uri="http://schemas.openxmlformats.org/presentationml/2006/ole">
            <mc:AlternateContent xmlns:mc="http://schemas.openxmlformats.org/markup-compatibility/2006">
              <mc:Choice xmlns:v="urn:schemas-microsoft-com:vml" Requires="v">
                <p:oleObj spid="_x0000_s30724" name="Gráfico" r:id="rId6" imgW="6858000" imgH="4572000" progId="MSGraph.Chart.8">
                  <p:embed followColorScheme="full"/>
                </p:oleObj>
              </mc:Choice>
              <mc:Fallback>
                <p:oleObj name="Gráfico" r:id="rId6" imgW="6858000" imgH="4572000" progId="MSGraph.Chart.8">
                  <p:embed followColorScheme="full"/>
                  <p:pic>
                    <p:nvPicPr>
                      <p:cNvPr id="0" name=""/>
                      <p:cNvPicPr>
                        <a:picLocks noChangeAspect="1" noChangeArrowheads="1"/>
                      </p:cNvPicPr>
                      <p:nvPr/>
                    </p:nvPicPr>
                    <p:blipFill>
                      <a:blip r:embed="rId7"/>
                      <a:srcRect/>
                      <a:stretch>
                        <a:fillRect/>
                      </a:stretch>
                    </p:blipFill>
                    <p:spPr bwMode="auto">
                      <a:xfrm>
                        <a:off x="571501" y="1752608"/>
                        <a:ext cx="7718425" cy="4573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791557" name="Text Box 5"/>
          <p:cNvSpPr txBox="1">
            <a:spLocks noChangeArrowheads="1"/>
          </p:cNvSpPr>
          <p:nvPr/>
        </p:nvSpPr>
        <p:spPr bwMode="auto">
          <a:xfrm>
            <a:off x="4305301" y="3505200"/>
            <a:ext cx="23622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s-ES_tradnl" sz="3200" dirty="0" err="1" smtClean="0">
                <a:solidFill>
                  <a:srgbClr val="FFFFFF"/>
                </a:solidFill>
                <a:ea typeface="+mn-ea"/>
                <a:cs typeface="+mn-cs"/>
              </a:rPr>
              <a:t>Malign</a:t>
            </a:r>
            <a:endParaRPr lang="es-ES_tradnl" sz="3200" dirty="0">
              <a:solidFill>
                <a:srgbClr val="FFFFFF"/>
              </a:solidFill>
              <a:ea typeface="+mn-ea"/>
              <a:cs typeface="+mn-cs"/>
            </a:endParaRPr>
          </a:p>
        </p:txBody>
      </p:sp>
      <p:sp>
        <p:nvSpPr>
          <p:cNvPr id="791558" name="Text Box 6"/>
          <p:cNvSpPr txBox="1">
            <a:spLocks noChangeArrowheads="1"/>
          </p:cNvSpPr>
          <p:nvPr/>
        </p:nvSpPr>
        <p:spPr bwMode="auto">
          <a:xfrm>
            <a:off x="2400300" y="3962440"/>
            <a:ext cx="23622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s-ES_tradnl" sz="3200" dirty="0" err="1" smtClean="0">
                <a:solidFill>
                  <a:srgbClr val="FFFFFF"/>
                </a:solidFill>
                <a:ea typeface="+mn-ea"/>
                <a:cs typeface="+mn-cs"/>
              </a:rPr>
              <a:t>Benign</a:t>
            </a:r>
            <a:endParaRPr lang="es-ES_tradnl" sz="3200" dirty="0">
              <a:solidFill>
                <a:srgbClr val="FFFFFF"/>
              </a:solidFill>
              <a:ea typeface="+mn-ea"/>
              <a:cs typeface="+mn-cs"/>
            </a:endParaRPr>
          </a:p>
        </p:txBody>
      </p:sp>
      <p:sp>
        <p:nvSpPr>
          <p:cNvPr id="791559" name="Rectangle 7"/>
          <p:cNvSpPr>
            <a:spLocks noGrp="1" noChangeArrowheads="1"/>
          </p:cNvSpPr>
          <p:nvPr>
            <p:ph type="body" idx="1"/>
          </p:nvPr>
        </p:nvSpPr>
        <p:spPr>
          <a:xfrm>
            <a:off x="114300" y="6096000"/>
            <a:ext cx="10058400" cy="685800"/>
          </a:xfrm>
          <a:noFill/>
          <a:ln/>
        </p:spPr>
        <p:txBody>
          <a:bodyPr/>
          <a:lstStyle/>
          <a:p>
            <a:pPr algn="ctr">
              <a:buFontTx/>
              <a:buNone/>
            </a:pPr>
            <a:r>
              <a:rPr lang="es-ES_tradnl" sz="2400" b="1" i="1" dirty="0">
                <a:solidFill>
                  <a:schemeClr val="bg1"/>
                </a:solidFill>
                <a:latin typeface="Arial"/>
                <a:cs typeface="Arial"/>
                <a:sym typeface="Symbol" charset="0"/>
              </a:rPr>
              <a:t>10-20 % </a:t>
            </a:r>
            <a:r>
              <a:rPr lang="es-ES_tradnl" sz="2400" b="1" i="1" dirty="0" smtClean="0">
                <a:solidFill>
                  <a:schemeClr val="bg1"/>
                </a:solidFill>
                <a:latin typeface="Arial"/>
                <a:cs typeface="Arial"/>
                <a:sym typeface="Symbol" charset="0"/>
              </a:rPr>
              <a:t>of </a:t>
            </a:r>
            <a:r>
              <a:rPr lang="es-ES_tradnl" sz="2400" b="1" i="1" dirty="0" err="1" smtClean="0">
                <a:solidFill>
                  <a:schemeClr val="bg1"/>
                </a:solidFill>
                <a:latin typeface="Arial"/>
                <a:cs typeface="Arial"/>
                <a:sym typeface="Symbol" charset="0"/>
              </a:rPr>
              <a:t>benign</a:t>
            </a:r>
            <a:r>
              <a:rPr lang="es-ES_tradnl" sz="2400" b="1" i="1" dirty="0" smtClean="0">
                <a:solidFill>
                  <a:schemeClr val="bg1"/>
                </a:solidFill>
                <a:latin typeface="Arial"/>
                <a:cs typeface="Arial"/>
                <a:sym typeface="Symbol" charset="0"/>
              </a:rPr>
              <a:t> monoclonal </a:t>
            </a:r>
            <a:r>
              <a:rPr lang="es-ES_tradnl" sz="2400" b="1" i="1" dirty="0" err="1" smtClean="0">
                <a:solidFill>
                  <a:schemeClr val="bg1"/>
                </a:solidFill>
                <a:latin typeface="Arial"/>
                <a:cs typeface="Arial"/>
                <a:sym typeface="Symbol" charset="0"/>
              </a:rPr>
              <a:t>gammopathies</a:t>
            </a:r>
            <a:r>
              <a:rPr lang="es-ES_tradnl" sz="2400" b="1" i="1" dirty="0" smtClean="0">
                <a:solidFill>
                  <a:schemeClr val="bg1"/>
                </a:solidFill>
                <a:latin typeface="Arial"/>
                <a:cs typeface="Arial"/>
                <a:sym typeface="Symbol" charset="0"/>
              </a:rPr>
              <a:t> </a:t>
            </a:r>
            <a:r>
              <a:rPr lang="es-ES_tradnl" sz="2400" b="1" i="1" dirty="0" err="1" smtClean="0">
                <a:solidFill>
                  <a:schemeClr val="bg1"/>
                </a:solidFill>
                <a:latin typeface="Arial"/>
                <a:cs typeface="Arial"/>
                <a:sym typeface="Symbol" charset="0"/>
              </a:rPr>
              <a:t>evolve</a:t>
            </a:r>
            <a:r>
              <a:rPr lang="es-ES_tradnl" sz="2400" b="1" i="1" dirty="0" smtClean="0">
                <a:solidFill>
                  <a:schemeClr val="bg1"/>
                </a:solidFill>
                <a:latin typeface="Arial"/>
                <a:cs typeface="Arial"/>
                <a:sym typeface="Symbol" charset="0"/>
              </a:rPr>
              <a:t> </a:t>
            </a:r>
            <a:r>
              <a:rPr lang="es-ES_tradnl" sz="2400" b="1" i="1" dirty="0" err="1" smtClean="0">
                <a:solidFill>
                  <a:schemeClr val="bg1"/>
                </a:solidFill>
                <a:latin typeface="Arial"/>
                <a:cs typeface="Arial"/>
                <a:sym typeface="Symbol" charset="0"/>
              </a:rPr>
              <a:t>to</a:t>
            </a:r>
            <a:r>
              <a:rPr lang="es-ES_tradnl" sz="2400" b="1" i="1" dirty="0" smtClean="0">
                <a:solidFill>
                  <a:schemeClr val="bg1"/>
                </a:solidFill>
                <a:latin typeface="Arial"/>
                <a:cs typeface="Arial"/>
                <a:sym typeface="Symbol" charset="0"/>
              </a:rPr>
              <a:t> MM</a:t>
            </a:r>
            <a:endParaRPr lang="es-ES" sz="2400" b="1" i="1" dirty="0">
              <a:solidFill>
                <a:schemeClr val="bg1"/>
              </a:solidFill>
              <a:latin typeface="Arial"/>
              <a:cs typeface="Arial"/>
            </a:endParaRPr>
          </a:p>
        </p:txBody>
      </p:sp>
      <p:sp>
        <p:nvSpPr>
          <p:cNvPr id="791560" name="Text Box 8"/>
          <p:cNvSpPr txBox="1">
            <a:spLocks noChangeArrowheads="1"/>
          </p:cNvSpPr>
          <p:nvPr/>
        </p:nvSpPr>
        <p:spPr bwMode="auto">
          <a:xfrm>
            <a:off x="6001301" y="1290546"/>
            <a:ext cx="4279901" cy="1281889"/>
          </a:xfrm>
          <a:prstGeom prst="rect">
            <a:avLst/>
          </a:prstGeom>
          <a:noFill/>
          <a:ln>
            <a:noFill/>
          </a:ln>
          <a:effectLst/>
          <a:extLst>
            <a:ext uri="{909E8E84-426E-40dd-AFC4-6F175D3DCCD1}">
              <a14:hiddenFill xmlns:a14="http://schemas.microsoft.com/office/drawing/2010/main" xmlns="">
                <a:solidFill>
                  <a:srgbClr val="5F5F5F"/>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65000"/>
              </a:lnSpc>
              <a:spcBef>
                <a:spcPct val="80000"/>
              </a:spcBef>
              <a:buSzPct val="75000"/>
            </a:pPr>
            <a:r>
              <a:rPr lang="es-ES" sz="3200" dirty="0" err="1" smtClean="0">
                <a:solidFill>
                  <a:srgbClr val="FFFF00"/>
                </a:solidFill>
                <a:ea typeface="+mn-ea"/>
                <a:cs typeface="+mn-cs"/>
              </a:rPr>
              <a:t>Multiple</a:t>
            </a:r>
            <a:r>
              <a:rPr lang="es-ES" sz="3200" dirty="0" smtClean="0">
                <a:solidFill>
                  <a:srgbClr val="FFFF00"/>
                </a:solidFill>
                <a:ea typeface="+mn-ea"/>
                <a:cs typeface="+mn-cs"/>
              </a:rPr>
              <a:t> </a:t>
            </a:r>
            <a:r>
              <a:rPr lang="es-ES" sz="3200" dirty="0" err="1" smtClean="0">
                <a:solidFill>
                  <a:srgbClr val="FFFF00"/>
                </a:solidFill>
                <a:ea typeface="+mn-ea"/>
                <a:cs typeface="+mn-cs"/>
              </a:rPr>
              <a:t>Myeloma</a:t>
            </a:r>
            <a:endParaRPr lang="es-ES" sz="3200" dirty="0">
              <a:solidFill>
                <a:srgbClr val="FFFF00"/>
              </a:solidFill>
              <a:ea typeface="+mn-ea"/>
              <a:cs typeface="+mn-cs"/>
            </a:endParaRPr>
          </a:p>
          <a:p>
            <a:pPr>
              <a:lnSpc>
                <a:spcPct val="95000"/>
              </a:lnSpc>
              <a:spcBef>
                <a:spcPct val="80000"/>
              </a:spcBef>
              <a:buSzPct val="75000"/>
              <a:buFontTx/>
              <a:buChar char="•"/>
            </a:pPr>
            <a:r>
              <a:rPr lang="es-ES" sz="1200" i="1" dirty="0" err="1">
                <a:solidFill>
                  <a:srgbClr val="FFFFFF"/>
                </a:solidFill>
                <a:ea typeface="+mn-ea"/>
                <a:cs typeface="+mn-cs"/>
              </a:rPr>
              <a:t>Macroglobulinemia</a:t>
            </a:r>
            <a:r>
              <a:rPr lang="es-ES" sz="1200" i="1" dirty="0">
                <a:solidFill>
                  <a:srgbClr val="FFFFFF"/>
                </a:solidFill>
                <a:ea typeface="+mn-ea"/>
                <a:cs typeface="+mn-cs"/>
              </a:rPr>
              <a:t> de </a:t>
            </a:r>
            <a:r>
              <a:rPr lang="es-ES" sz="1200" i="1" dirty="0" err="1">
                <a:solidFill>
                  <a:srgbClr val="FFFFFF"/>
                </a:solidFill>
                <a:ea typeface="+mn-ea"/>
                <a:cs typeface="+mn-cs"/>
              </a:rPr>
              <a:t>Waldenström</a:t>
            </a:r>
            <a:endParaRPr lang="es-ES" sz="1200" i="1" dirty="0">
              <a:solidFill>
                <a:srgbClr val="FFFFFF"/>
              </a:solidFill>
              <a:ea typeface="+mn-ea"/>
              <a:cs typeface="+mn-cs"/>
            </a:endParaRPr>
          </a:p>
          <a:p>
            <a:pPr>
              <a:lnSpc>
                <a:spcPct val="65000"/>
              </a:lnSpc>
              <a:spcBef>
                <a:spcPct val="80000"/>
              </a:spcBef>
              <a:buSzPct val="75000"/>
              <a:buFontTx/>
              <a:buChar char="•"/>
            </a:pPr>
            <a:r>
              <a:rPr lang="es-ES" sz="1200" i="1" dirty="0" err="1" smtClean="0">
                <a:solidFill>
                  <a:srgbClr val="FFFFFF"/>
                </a:solidFill>
                <a:ea typeface="+mn-ea"/>
                <a:cs typeface="+mn-cs"/>
              </a:rPr>
              <a:t>Amiloidosis</a:t>
            </a:r>
            <a:endParaRPr lang="es-ES" sz="1200" i="1" dirty="0">
              <a:solidFill>
                <a:srgbClr val="FFFFFF"/>
              </a:solidFill>
              <a:ea typeface="+mn-ea"/>
              <a:cs typeface="+mn-cs"/>
            </a:endParaRPr>
          </a:p>
          <a:p>
            <a:pPr>
              <a:lnSpc>
                <a:spcPct val="65000"/>
              </a:lnSpc>
              <a:spcBef>
                <a:spcPct val="80000"/>
              </a:spcBef>
              <a:buSzPct val="75000"/>
              <a:buFontTx/>
              <a:buChar char="•"/>
            </a:pPr>
            <a:r>
              <a:rPr lang="es-ES_tradnl" sz="1200" i="1" dirty="0">
                <a:solidFill>
                  <a:srgbClr val="FFFFFF"/>
                </a:solidFill>
                <a:ea typeface="+mn-ea"/>
                <a:cs typeface="+mn-cs"/>
              </a:rPr>
              <a:t>POEMS</a:t>
            </a:r>
            <a:endParaRPr lang="es-ES" sz="1200" i="1" dirty="0">
              <a:solidFill>
                <a:srgbClr val="FFFFFF"/>
              </a:solidFill>
              <a:ea typeface="+mn-ea"/>
              <a:cs typeface="+mn-cs"/>
            </a:endParaRPr>
          </a:p>
        </p:txBody>
      </p:sp>
      <p:sp>
        <p:nvSpPr>
          <p:cNvPr id="791561" name="Text Box 9"/>
          <p:cNvSpPr txBox="1">
            <a:spLocks noChangeArrowheads="1"/>
          </p:cNvSpPr>
          <p:nvPr/>
        </p:nvSpPr>
        <p:spPr bwMode="auto">
          <a:xfrm>
            <a:off x="114302" y="1371640"/>
            <a:ext cx="4279901" cy="397545"/>
          </a:xfrm>
          <a:prstGeom prst="rect">
            <a:avLst/>
          </a:prstGeom>
          <a:noFill/>
          <a:ln>
            <a:noFill/>
          </a:ln>
          <a:effectLst/>
          <a:extLst>
            <a:ext uri="{909E8E84-426E-40dd-AFC4-6F175D3DCCD1}">
              <a14:hiddenFill xmlns:a14="http://schemas.microsoft.com/office/drawing/2010/main" xmlns="">
                <a:solidFill>
                  <a:srgbClr val="5F5F5F"/>
                </a:solidFill>
              </a14:hiddenFill>
            </a:ext>
            <a:ext uri="{91240B29-F687-4f45-9708-019B960494DF}">
              <a14:hiddenLine xmlns:a14="http://schemas.microsoft.com/office/drawing/2010/main" xmlns="" w="12700" cap="sq">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65000"/>
              </a:lnSpc>
              <a:spcBef>
                <a:spcPct val="80000"/>
              </a:spcBef>
              <a:buSzPct val="75000"/>
              <a:buFontTx/>
              <a:buChar char="•"/>
            </a:pPr>
            <a:r>
              <a:rPr lang="es-ES_tradnl" sz="2800" dirty="0" smtClean="0">
                <a:solidFill>
                  <a:srgbClr val="FFFF00"/>
                </a:solidFill>
                <a:ea typeface="+mn-ea"/>
                <a:cs typeface="+mn-cs"/>
              </a:rPr>
              <a:t>MGUS/</a:t>
            </a:r>
            <a:r>
              <a:rPr lang="es-ES_tradnl" sz="2800" dirty="0" err="1" smtClean="0">
                <a:solidFill>
                  <a:srgbClr val="FFFF00"/>
                </a:solidFill>
                <a:ea typeface="+mn-ea"/>
                <a:cs typeface="+mn-cs"/>
              </a:rPr>
              <a:t>Smoldering</a:t>
            </a:r>
            <a:r>
              <a:rPr lang="es-ES_tradnl" sz="2800" dirty="0" smtClean="0">
                <a:solidFill>
                  <a:srgbClr val="FFFF00"/>
                </a:solidFill>
                <a:ea typeface="+mn-ea"/>
                <a:cs typeface="+mn-cs"/>
              </a:rPr>
              <a:t> MM</a:t>
            </a:r>
            <a:endParaRPr lang="es-ES" sz="2800" dirty="0">
              <a:solidFill>
                <a:srgbClr val="FFFF00"/>
              </a:solidFill>
              <a:ea typeface="+mn-ea"/>
              <a:cs typeface="+mn-cs"/>
            </a:endParaRPr>
          </a:p>
        </p:txBody>
      </p:sp>
    </p:spTree>
    <p:extLst>
      <p:ext uri="{BB962C8B-B14F-4D97-AF65-F5344CB8AC3E}">
        <p14:creationId xmlns:p14="http://schemas.microsoft.com/office/powerpoint/2010/main" val="28244718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dirty="0" smtClean="0"/>
              <a:t>ELOQUENT-2 </a:t>
            </a:r>
            <a:br>
              <a:rPr lang="en-US" noProof="0" dirty="0" smtClean="0"/>
            </a:br>
            <a:r>
              <a:rPr lang="en-US" noProof="0" dirty="0" smtClean="0"/>
              <a:t>Co-primary endpoint: progression-free survival </a:t>
            </a:r>
            <a:endParaRPr lang="en-US" noProof="0" dirty="0"/>
          </a:p>
        </p:txBody>
      </p:sp>
      <p:sp>
        <p:nvSpPr>
          <p:cNvPr id="17" name="Text Placeholder 16"/>
          <p:cNvSpPr>
            <a:spLocks noGrp="1"/>
          </p:cNvSpPr>
          <p:nvPr>
            <p:ph type="body" sz="quarter" idx="10"/>
          </p:nvPr>
        </p:nvSpPr>
        <p:spPr/>
        <p:txBody>
          <a:bodyPr/>
          <a:lstStyle/>
          <a:p>
            <a:r>
              <a:rPr lang="en-US" noProof="0" dirty="0" err="1" smtClean="0"/>
              <a:t>Lonial</a:t>
            </a:r>
            <a:r>
              <a:rPr lang="en-US" noProof="0" dirty="0" smtClean="0"/>
              <a:t> S, et al. N Engl J Med 2015; doi:10.1056/NEJMoa1505654.</a:t>
            </a:r>
            <a:endParaRPr lang="en-US" noProof="0" dirty="0"/>
          </a:p>
        </p:txBody>
      </p:sp>
      <p:sp>
        <p:nvSpPr>
          <p:cNvPr id="19" name="Text Placeholder 18"/>
          <p:cNvSpPr>
            <a:spLocks noGrp="1"/>
          </p:cNvSpPr>
          <p:nvPr>
            <p:ph type="body" sz="quarter" idx="11"/>
          </p:nvPr>
        </p:nvSpPr>
        <p:spPr/>
        <p:txBody>
          <a:bodyPr/>
          <a:lstStyle/>
          <a:p>
            <a:r>
              <a:rPr lang="en-US" noProof="0" dirty="0" smtClean="0"/>
              <a:t>PFS analysis used the primary definition of PFS.</a:t>
            </a:r>
            <a:endParaRPr lang="en-US" noProof="0" dirty="0"/>
          </a:p>
        </p:txBody>
      </p:sp>
      <p:sp>
        <p:nvSpPr>
          <p:cNvPr id="18" name="Rounded Rectangle 17"/>
          <p:cNvSpPr/>
          <p:nvPr/>
        </p:nvSpPr>
        <p:spPr>
          <a:xfrm>
            <a:off x="449137" y="5625628"/>
            <a:ext cx="9389878" cy="768085"/>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lIns="109728" tIns="54864" rIns="109728" bIns="54864" anchor="ctr"/>
          <a:lstStyle/>
          <a:p>
            <a:pPr algn="ctr" defTabSz="1097280">
              <a:spcBef>
                <a:spcPct val="0"/>
              </a:spcBef>
            </a:pPr>
            <a:r>
              <a:rPr lang="en-GB" sz="1900" b="1" dirty="0">
                <a:solidFill>
                  <a:srgbClr val="FFFFFF"/>
                </a:solidFill>
                <a:latin typeface="Arial"/>
              </a:rPr>
              <a:t>E-Ld-treated patients had a 30% reduction in the risk of disease progression or death; </a:t>
            </a:r>
            <a:br>
              <a:rPr lang="en-GB" sz="1900" b="1" dirty="0">
                <a:solidFill>
                  <a:srgbClr val="FFFFFF"/>
                </a:solidFill>
                <a:latin typeface="Arial"/>
              </a:rPr>
            </a:br>
            <a:r>
              <a:rPr lang="en-GB" sz="1900" b="1" dirty="0">
                <a:solidFill>
                  <a:srgbClr val="FFFFFF"/>
                </a:solidFill>
                <a:latin typeface="Arial"/>
              </a:rPr>
              <a:t>treatment difference at 1 and 2 years was 11% and 14%, respectively</a:t>
            </a:r>
          </a:p>
        </p:txBody>
      </p:sp>
      <p:sp>
        <p:nvSpPr>
          <p:cNvPr id="269" name="TextBox 268"/>
          <p:cNvSpPr txBox="1"/>
          <p:nvPr/>
        </p:nvSpPr>
        <p:spPr>
          <a:xfrm>
            <a:off x="7962938" y="3159178"/>
            <a:ext cx="728003" cy="372410"/>
          </a:xfrm>
          <a:prstGeom prst="rect">
            <a:avLst/>
          </a:prstGeom>
          <a:noFill/>
        </p:spPr>
        <p:txBody>
          <a:bodyPr wrap="square" lIns="109728" tIns="54864" rIns="109728" bIns="54864" rtlCol="0">
            <a:spAutoFit/>
          </a:bodyPr>
          <a:lstStyle/>
          <a:p>
            <a:pPr defTabSz="1097280">
              <a:spcBef>
                <a:spcPct val="0"/>
              </a:spcBef>
            </a:pPr>
            <a:r>
              <a:rPr lang="en-GB" sz="1700" b="1" dirty="0">
                <a:solidFill>
                  <a:srgbClr val="FFC000"/>
                </a:solidFill>
                <a:cs typeface="Arial" pitchFamily="34" charset="0"/>
              </a:rPr>
              <a:t>E-Ld</a:t>
            </a:r>
          </a:p>
        </p:txBody>
      </p:sp>
      <p:sp>
        <p:nvSpPr>
          <p:cNvPr id="270" name="TextBox 269"/>
          <p:cNvSpPr txBox="1"/>
          <p:nvPr/>
        </p:nvSpPr>
        <p:spPr>
          <a:xfrm>
            <a:off x="7962938" y="3652689"/>
            <a:ext cx="728003" cy="372410"/>
          </a:xfrm>
          <a:prstGeom prst="rect">
            <a:avLst/>
          </a:prstGeom>
          <a:noFill/>
        </p:spPr>
        <p:txBody>
          <a:bodyPr wrap="square" lIns="109728" tIns="54864" rIns="109728" bIns="54864" rtlCol="0">
            <a:spAutoFit/>
          </a:bodyPr>
          <a:lstStyle/>
          <a:p>
            <a:pPr defTabSz="1097280">
              <a:spcBef>
                <a:spcPct val="0"/>
              </a:spcBef>
            </a:pPr>
            <a:r>
              <a:rPr lang="en-GB" sz="1700" b="1" dirty="0">
                <a:solidFill>
                  <a:srgbClr val="FFFFFF">
                    <a:lumMod val="65000"/>
                    <a:lumOff val="35000"/>
                  </a:srgbClr>
                </a:solidFill>
                <a:cs typeface="Arial" pitchFamily="34" charset="0"/>
              </a:rPr>
              <a:t>Ld</a:t>
            </a:r>
          </a:p>
        </p:txBody>
      </p:sp>
      <p:grpSp>
        <p:nvGrpSpPr>
          <p:cNvPr id="10" name="Group 9"/>
          <p:cNvGrpSpPr/>
          <p:nvPr/>
        </p:nvGrpSpPr>
        <p:grpSpPr>
          <a:xfrm>
            <a:off x="1616184" y="1240607"/>
            <a:ext cx="6734647" cy="4224524"/>
            <a:chOff x="1436607" y="930455"/>
            <a:chExt cx="5986352" cy="3168393"/>
          </a:xfrm>
        </p:grpSpPr>
        <p:grpSp>
          <p:nvGrpSpPr>
            <p:cNvPr id="3" name="Group 18"/>
            <p:cNvGrpSpPr/>
            <p:nvPr/>
          </p:nvGrpSpPr>
          <p:grpSpPr>
            <a:xfrm>
              <a:off x="1436607" y="930455"/>
              <a:ext cx="5986352" cy="3168393"/>
              <a:chOff x="1449309" y="767894"/>
              <a:chExt cx="6128885" cy="3296073"/>
            </a:xfrm>
          </p:grpSpPr>
          <p:sp>
            <p:nvSpPr>
              <p:cNvPr id="20" name="TextBox 19"/>
              <p:cNvSpPr txBox="1"/>
              <p:nvPr/>
            </p:nvSpPr>
            <p:spPr>
              <a:xfrm>
                <a:off x="1797486" y="3094830"/>
                <a:ext cx="377316" cy="240135"/>
              </a:xfrm>
              <a:prstGeom prst="rect">
                <a:avLst/>
              </a:prstGeom>
              <a:noFill/>
            </p:spPr>
            <p:txBody>
              <a:bodyPr wrap="none" rtlCol="0" anchor="ctr">
                <a:spAutoFit/>
              </a:bodyPr>
              <a:lstStyle/>
              <a:p>
                <a:pPr algn="r" defTabSz="1097280">
                  <a:spcBef>
                    <a:spcPct val="0"/>
                  </a:spcBef>
                </a:pPr>
                <a:r>
                  <a:rPr lang="en-GB" sz="1400" b="1" dirty="0">
                    <a:solidFill>
                      <a:srgbClr val="FFFFFF"/>
                    </a:solidFill>
                    <a:cs typeface="Arial" pitchFamily="34" charset="0"/>
                  </a:rPr>
                  <a:t>0.0</a:t>
                </a:r>
              </a:p>
            </p:txBody>
          </p:sp>
          <p:sp>
            <p:nvSpPr>
              <p:cNvPr id="23" name="TextBox 22"/>
              <p:cNvSpPr txBox="1"/>
              <p:nvPr/>
            </p:nvSpPr>
            <p:spPr>
              <a:xfrm>
                <a:off x="1796676" y="2634454"/>
                <a:ext cx="378125" cy="240135"/>
              </a:xfrm>
              <a:prstGeom prst="rect">
                <a:avLst/>
              </a:prstGeom>
              <a:noFill/>
            </p:spPr>
            <p:txBody>
              <a:bodyPr wrap="none" rtlCol="0" anchor="ctr">
                <a:spAutoFit/>
              </a:bodyPr>
              <a:lstStyle/>
              <a:p>
                <a:pPr algn="r" defTabSz="1097280">
                  <a:spcBef>
                    <a:spcPct val="0"/>
                  </a:spcBef>
                </a:pPr>
                <a:r>
                  <a:rPr lang="en-GB" sz="1400" b="1" dirty="0">
                    <a:solidFill>
                      <a:srgbClr val="FFFFFF"/>
                    </a:solidFill>
                    <a:cs typeface="Arial" pitchFamily="34" charset="0"/>
                  </a:rPr>
                  <a:t>0.2</a:t>
                </a:r>
              </a:p>
            </p:txBody>
          </p:sp>
          <p:sp>
            <p:nvSpPr>
              <p:cNvPr id="25" name="TextBox 24"/>
              <p:cNvSpPr txBox="1"/>
              <p:nvPr/>
            </p:nvSpPr>
            <p:spPr>
              <a:xfrm>
                <a:off x="1796676" y="2177254"/>
                <a:ext cx="378125" cy="240135"/>
              </a:xfrm>
              <a:prstGeom prst="rect">
                <a:avLst/>
              </a:prstGeom>
              <a:noFill/>
            </p:spPr>
            <p:txBody>
              <a:bodyPr wrap="none" rtlCol="0" anchor="ctr">
                <a:spAutoFit/>
              </a:bodyPr>
              <a:lstStyle/>
              <a:p>
                <a:pPr algn="r" defTabSz="1097280">
                  <a:spcBef>
                    <a:spcPct val="0"/>
                  </a:spcBef>
                </a:pPr>
                <a:r>
                  <a:rPr lang="en-GB" sz="1400" b="1" dirty="0">
                    <a:solidFill>
                      <a:srgbClr val="FFFFFF"/>
                    </a:solidFill>
                    <a:cs typeface="Arial" pitchFamily="34" charset="0"/>
                  </a:rPr>
                  <a:t>0.4</a:t>
                </a:r>
              </a:p>
            </p:txBody>
          </p:sp>
          <p:sp>
            <p:nvSpPr>
              <p:cNvPr id="27" name="TextBox 26"/>
              <p:cNvSpPr txBox="1"/>
              <p:nvPr/>
            </p:nvSpPr>
            <p:spPr>
              <a:xfrm>
                <a:off x="1796676" y="1716879"/>
                <a:ext cx="378125" cy="240135"/>
              </a:xfrm>
              <a:prstGeom prst="rect">
                <a:avLst/>
              </a:prstGeom>
              <a:noFill/>
            </p:spPr>
            <p:txBody>
              <a:bodyPr wrap="none" rtlCol="0" anchor="ctr">
                <a:spAutoFit/>
              </a:bodyPr>
              <a:lstStyle/>
              <a:p>
                <a:pPr algn="r" defTabSz="1097280">
                  <a:spcBef>
                    <a:spcPct val="0"/>
                  </a:spcBef>
                </a:pPr>
                <a:r>
                  <a:rPr lang="en-GB" sz="1400" b="1" dirty="0">
                    <a:solidFill>
                      <a:srgbClr val="FFFFFF"/>
                    </a:solidFill>
                    <a:cs typeface="Arial" pitchFamily="34" charset="0"/>
                  </a:rPr>
                  <a:t>0.6</a:t>
                </a:r>
              </a:p>
            </p:txBody>
          </p:sp>
          <p:sp>
            <p:nvSpPr>
              <p:cNvPr id="29" name="TextBox 28"/>
              <p:cNvSpPr txBox="1"/>
              <p:nvPr/>
            </p:nvSpPr>
            <p:spPr>
              <a:xfrm>
                <a:off x="1797486" y="1262320"/>
                <a:ext cx="377316" cy="240135"/>
              </a:xfrm>
              <a:prstGeom prst="rect">
                <a:avLst/>
              </a:prstGeom>
              <a:noFill/>
            </p:spPr>
            <p:txBody>
              <a:bodyPr wrap="none" rtlCol="0" anchor="ctr">
                <a:spAutoFit/>
              </a:bodyPr>
              <a:lstStyle/>
              <a:p>
                <a:pPr algn="r" defTabSz="1097280">
                  <a:spcBef>
                    <a:spcPct val="0"/>
                  </a:spcBef>
                </a:pPr>
                <a:r>
                  <a:rPr lang="en-GB" sz="1400" b="1" dirty="0">
                    <a:solidFill>
                      <a:srgbClr val="FFFFFF"/>
                    </a:solidFill>
                    <a:cs typeface="Arial" pitchFamily="34" charset="0"/>
                  </a:rPr>
                  <a:t>0.8</a:t>
                </a:r>
              </a:p>
            </p:txBody>
          </p:sp>
          <p:sp>
            <p:nvSpPr>
              <p:cNvPr id="31" name="TextBox 30"/>
              <p:cNvSpPr txBox="1"/>
              <p:nvPr/>
            </p:nvSpPr>
            <p:spPr>
              <a:xfrm>
                <a:off x="1797486" y="801946"/>
                <a:ext cx="377316" cy="240135"/>
              </a:xfrm>
              <a:prstGeom prst="rect">
                <a:avLst/>
              </a:prstGeom>
              <a:noFill/>
            </p:spPr>
            <p:txBody>
              <a:bodyPr wrap="none" rtlCol="0" anchor="ctr">
                <a:spAutoFit/>
              </a:bodyPr>
              <a:lstStyle/>
              <a:p>
                <a:pPr algn="r" defTabSz="1097280">
                  <a:spcBef>
                    <a:spcPct val="0"/>
                  </a:spcBef>
                </a:pPr>
                <a:r>
                  <a:rPr lang="en-GB" sz="1400" b="1" dirty="0">
                    <a:solidFill>
                      <a:srgbClr val="FFFFFF"/>
                    </a:solidFill>
                    <a:cs typeface="Arial" pitchFamily="34" charset="0"/>
                  </a:rPr>
                  <a:t>1.0</a:t>
                </a:r>
              </a:p>
            </p:txBody>
          </p:sp>
          <p:sp>
            <p:nvSpPr>
              <p:cNvPr id="32" name="TextBox 31"/>
              <p:cNvSpPr txBox="1"/>
              <p:nvPr/>
            </p:nvSpPr>
            <p:spPr>
              <a:xfrm>
                <a:off x="7244517"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38</a:t>
                </a:r>
              </a:p>
            </p:txBody>
          </p:sp>
          <p:sp>
            <p:nvSpPr>
              <p:cNvPr id="34" name="Line 51"/>
              <p:cNvSpPr>
                <a:spLocks noChangeShapeType="1"/>
              </p:cNvSpPr>
              <p:nvPr/>
            </p:nvSpPr>
            <p:spPr bwMode="auto">
              <a:xfrm>
                <a:off x="3881027" y="3217900"/>
                <a:ext cx="0" cy="44289"/>
              </a:xfrm>
              <a:prstGeom prst="line">
                <a:avLst/>
              </a:prstGeom>
              <a:noFill/>
              <a:ln w="6350">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nvGrpSpPr>
              <p:cNvPr id="4" name="Group 2280"/>
              <p:cNvGrpSpPr/>
              <p:nvPr/>
            </p:nvGrpSpPr>
            <p:grpSpPr>
              <a:xfrm>
                <a:off x="2143123" y="922404"/>
                <a:ext cx="5264152" cy="2399744"/>
                <a:chOff x="2143123" y="922404"/>
                <a:chExt cx="5264152" cy="2399744"/>
              </a:xfrm>
            </p:grpSpPr>
            <p:grpSp>
              <p:nvGrpSpPr>
                <p:cNvPr id="5" name="Group 4"/>
                <p:cNvGrpSpPr/>
                <p:nvPr/>
              </p:nvGrpSpPr>
              <p:grpSpPr>
                <a:xfrm>
                  <a:off x="2143123" y="922404"/>
                  <a:ext cx="72000" cy="2300286"/>
                  <a:chOff x="2143123" y="922404"/>
                  <a:chExt cx="72000" cy="2300286"/>
                </a:xfrm>
              </p:grpSpPr>
              <p:sp>
                <p:nvSpPr>
                  <p:cNvPr id="258" name="Line 83"/>
                  <p:cNvSpPr>
                    <a:spLocks noChangeShapeType="1"/>
                  </p:cNvSpPr>
                  <p:nvPr/>
                </p:nvSpPr>
                <p:spPr bwMode="auto">
                  <a:xfrm flipH="1">
                    <a:off x="2143123" y="3222690"/>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9" name="Line 84"/>
                  <p:cNvSpPr>
                    <a:spLocks noChangeShapeType="1"/>
                  </p:cNvSpPr>
                  <p:nvPr/>
                </p:nvSpPr>
                <p:spPr bwMode="auto">
                  <a:xfrm flipH="1">
                    <a:off x="2143123" y="2992938"/>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0" name="Line 85"/>
                  <p:cNvSpPr>
                    <a:spLocks noChangeShapeType="1"/>
                  </p:cNvSpPr>
                  <p:nvPr/>
                </p:nvSpPr>
                <p:spPr bwMode="auto">
                  <a:xfrm flipH="1">
                    <a:off x="2143123" y="2532050"/>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1" name="Line 86"/>
                  <p:cNvSpPr>
                    <a:spLocks noChangeShapeType="1"/>
                  </p:cNvSpPr>
                  <p:nvPr/>
                </p:nvSpPr>
                <p:spPr bwMode="auto">
                  <a:xfrm flipH="1">
                    <a:off x="2143123" y="2302299"/>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2" name="Line 87"/>
                  <p:cNvSpPr>
                    <a:spLocks noChangeShapeType="1"/>
                  </p:cNvSpPr>
                  <p:nvPr/>
                </p:nvSpPr>
                <p:spPr bwMode="auto">
                  <a:xfrm flipH="1">
                    <a:off x="2143123" y="2072547"/>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3" name="Line 88"/>
                  <p:cNvSpPr>
                    <a:spLocks noChangeShapeType="1"/>
                  </p:cNvSpPr>
                  <p:nvPr/>
                </p:nvSpPr>
                <p:spPr bwMode="auto">
                  <a:xfrm flipH="1">
                    <a:off x="2143123" y="1611659"/>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4" name="Line 89"/>
                  <p:cNvSpPr>
                    <a:spLocks noChangeShapeType="1"/>
                  </p:cNvSpPr>
                  <p:nvPr/>
                </p:nvSpPr>
                <p:spPr bwMode="auto">
                  <a:xfrm flipH="1">
                    <a:off x="2143123" y="1153540"/>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5" name="Line 90"/>
                  <p:cNvSpPr>
                    <a:spLocks noChangeShapeType="1"/>
                  </p:cNvSpPr>
                  <p:nvPr/>
                </p:nvSpPr>
                <p:spPr bwMode="auto">
                  <a:xfrm flipH="1">
                    <a:off x="2143123" y="1383292"/>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6" name="Line 367"/>
                  <p:cNvSpPr>
                    <a:spLocks noChangeShapeType="1"/>
                  </p:cNvSpPr>
                  <p:nvPr/>
                </p:nvSpPr>
                <p:spPr bwMode="auto">
                  <a:xfrm>
                    <a:off x="2143123" y="922404"/>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7" name="Line 368"/>
                  <p:cNvSpPr>
                    <a:spLocks noChangeShapeType="1"/>
                  </p:cNvSpPr>
                  <p:nvPr/>
                </p:nvSpPr>
                <p:spPr bwMode="auto">
                  <a:xfrm flipH="1">
                    <a:off x="2143123" y="1841411"/>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68" name="Line 369"/>
                  <p:cNvSpPr>
                    <a:spLocks noChangeShapeType="1"/>
                  </p:cNvSpPr>
                  <p:nvPr/>
                </p:nvSpPr>
                <p:spPr bwMode="auto">
                  <a:xfrm flipH="1">
                    <a:off x="2143123" y="2761802"/>
                    <a:ext cx="72000"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grpSp>
              <p:nvGrpSpPr>
                <p:cNvPr id="6" name="Group 7"/>
                <p:cNvGrpSpPr/>
                <p:nvPr/>
              </p:nvGrpSpPr>
              <p:grpSpPr>
                <a:xfrm>
                  <a:off x="2254996" y="3239849"/>
                  <a:ext cx="5152279" cy="82299"/>
                  <a:chOff x="2254996" y="3251754"/>
                  <a:chExt cx="5152279" cy="82299"/>
                </a:xfrm>
              </p:grpSpPr>
              <p:sp>
                <p:nvSpPr>
                  <p:cNvPr id="237" name="Line 52"/>
                  <p:cNvSpPr>
                    <a:spLocks noChangeShapeType="1"/>
                  </p:cNvSpPr>
                  <p:nvPr/>
                </p:nvSpPr>
                <p:spPr bwMode="auto">
                  <a:xfrm>
                    <a:off x="3881027" y="3251754"/>
                    <a:ext cx="0" cy="72000"/>
                  </a:xfrm>
                  <a:prstGeom prst="line">
                    <a:avLst/>
                  </a:prstGeom>
                  <a:noFill/>
                  <a:ln w="12700">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38" name="Line 82"/>
                  <p:cNvSpPr>
                    <a:spLocks noChangeShapeType="1"/>
                  </p:cNvSpPr>
                  <p:nvPr/>
                </p:nvSpPr>
                <p:spPr bwMode="auto">
                  <a:xfrm>
                    <a:off x="2254996"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39" name="Line 370"/>
                  <p:cNvSpPr>
                    <a:spLocks noChangeShapeType="1"/>
                  </p:cNvSpPr>
                  <p:nvPr/>
                </p:nvSpPr>
                <p:spPr bwMode="auto">
                  <a:xfrm>
                    <a:off x="2525712"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0" name="Line 371"/>
                  <p:cNvSpPr>
                    <a:spLocks noChangeShapeType="1"/>
                  </p:cNvSpPr>
                  <p:nvPr/>
                </p:nvSpPr>
                <p:spPr bwMode="auto">
                  <a:xfrm>
                    <a:off x="2796428"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1" name="Line 372"/>
                  <p:cNvSpPr>
                    <a:spLocks noChangeShapeType="1"/>
                  </p:cNvSpPr>
                  <p:nvPr/>
                </p:nvSpPr>
                <p:spPr bwMode="auto">
                  <a:xfrm>
                    <a:off x="3610311"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2" name="Line 373"/>
                  <p:cNvSpPr>
                    <a:spLocks noChangeShapeType="1"/>
                  </p:cNvSpPr>
                  <p:nvPr/>
                </p:nvSpPr>
                <p:spPr bwMode="auto">
                  <a:xfrm>
                    <a:off x="3881027"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3" name="Line 374"/>
                  <p:cNvSpPr>
                    <a:spLocks noChangeShapeType="1"/>
                  </p:cNvSpPr>
                  <p:nvPr/>
                </p:nvSpPr>
                <p:spPr bwMode="auto">
                  <a:xfrm>
                    <a:off x="4153478"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4" name="Line 375"/>
                  <p:cNvSpPr>
                    <a:spLocks noChangeShapeType="1"/>
                  </p:cNvSpPr>
                  <p:nvPr/>
                </p:nvSpPr>
                <p:spPr bwMode="auto">
                  <a:xfrm>
                    <a:off x="4424194"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5" name="Line 376"/>
                  <p:cNvSpPr>
                    <a:spLocks noChangeShapeType="1"/>
                  </p:cNvSpPr>
                  <p:nvPr/>
                </p:nvSpPr>
                <p:spPr bwMode="auto">
                  <a:xfrm>
                    <a:off x="4967361"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6" name="Line 377"/>
                  <p:cNvSpPr>
                    <a:spLocks noChangeShapeType="1"/>
                  </p:cNvSpPr>
                  <p:nvPr/>
                </p:nvSpPr>
                <p:spPr bwMode="auto">
                  <a:xfrm>
                    <a:off x="5238077"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7" name="Line 378"/>
                  <p:cNvSpPr>
                    <a:spLocks noChangeShapeType="1"/>
                  </p:cNvSpPr>
                  <p:nvPr/>
                </p:nvSpPr>
                <p:spPr bwMode="auto">
                  <a:xfrm>
                    <a:off x="5779509"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8" name="Line 379"/>
                  <p:cNvSpPr>
                    <a:spLocks noChangeShapeType="1"/>
                  </p:cNvSpPr>
                  <p:nvPr/>
                </p:nvSpPr>
                <p:spPr bwMode="auto">
                  <a:xfrm>
                    <a:off x="6051960"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49" name="Line 380"/>
                  <p:cNvSpPr>
                    <a:spLocks noChangeShapeType="1"/>
                  </p:cNvSpPr>
                  <p:nvPr/>
                </p:nvSpPr>
                <p:spPr bwMode="auto">
                  <a:xfrm>
                    <a:off x="6322676"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0" name="Line 381"/>
                  <p:cNvSpPr>
                    <a:spLocks noChangeShapeType="1"/>
                  </p:cNvSpPr>
                  <p:nvPr/>
                </p:nvSpPr>
                <p:spPr bwMode="auto">
                  <a:xfrm>
                    <a:off x="6593392"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1" name="Line 382"/>
                  <p:cNvSpPr>
                    <a:spLocks noChangeShapeType="1"/>
                  </p:cNvSpPr>
                  <p:nvPr/>
                </p:nvSpPr>
                <p:spPr bwMode="auto">
                  <a:xfrm>
                    <a:off x="6864108"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2" name="Line 383"/>
                  <p:cNvSpPr>
                    <a:spLocks noChangeShapeType="1"/>
                  </p:cNvSpPr>
                  <p:nvPr/>
                </p:nvSpPr>
                <p:spPr bwMode="auto">
                  <a:xfrm>
                    <a:off x="7136559"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3" name="Line 384"/>
                  <p:cNvSpPr>
                    <a:spLocks noChangeShapeType="1"/>
                  </p:cNvSpPr>
                  <p:nvPr/>
                </p:nvSpPr>
                <p:spPr bwMode="auto">
                  <a:xfrm>
                    <a:off x="7407275"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4" name="Line 385"/>
                  <p:cNvSpPr>
                    <a:spLocks noChangeShapeType="1"/>
                  </p:cNvSpPr>
                  <p:nvPr/>
                </p:nvSpPr>
                <p:spPr bwMode="auto">
                  <a:xfrm>
                    <a:off x="5508793"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5" name="Line 386"/>
                  <p:cNvSpPr>
                    <a:spLocks noChangeShapeType="1"/>
                  </p:cNvSpPr>
                  <p:nvPr/>
                </p:nvSpPr>
                <p:spPr bwMode="auto">
                  <a:xfrm>
                    <a:off x="4694910"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6" name="Line 387"/>
                  <p:cNvSpPr>
                    <a:spLocks noChangeShapeType="1"/>
                  </p:cNvSpPr>
                  <p:nvPr/>
                </p:nvSpPr>
                <p:spPr bwMode="auto">
                  <a:xfrm>
                    <a:off x="3339595"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57" name="Line 388"/>
                  <p:cNvSpPr>
                    <a:spLocks noChangeShapeType="1"/>
                  </p:cNvSpPr>
                  <p:nvPr/>
                </p:nvSpPr>
                <p:spPr bwMode="auto">
                  <a:xfrm>
                    <a:off x="3068879" y="3262053"/>
                    <a:ext cx="0" cy="7200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grpSp>
              <p:nvGrpSpPr>
                <p:cNvPr id="7" name="Group 8"/>
                <p:cNvGrpSpPr/>
                <p:nvPr/>
              </p:nvGrpSpPr>
              <p:grpSpPr>
                <a:xfrm>
                  <a:off x="2213348" y="922404"/>
                  <a:ext cx="5192192" cy="2336271"/>
                  <a:chOff x="2213348" y="922404"/>
                  <a:chExt cx="5192192" cy="2336271"/>
                </a:xfrm>
              </p:grpSpPr>
              <p:sp>
                <p:nvSpPr>
                  <p:cNvPr id="235" name="Line 80"/>
                  <p:cNvSpPr>
                    <a:spLocks noChangeShapeType="1"/>
                  </p:cNvSpPr>
                  <p:nvPr/>
                </p:nvSpPr>
                <p:spPr bwMode="auto">
                  <a:xfrm>
                    <a:off x="2213348" y="922404"/>
                    <a:ext cx="0" cy="2336271"/>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36" name="Line 81"/>
                  <p:cNvSpPr>
                    <a:spLocks noChangeShapeType="1"/>
                  </p:cNvSpPr>
                  <p:nvPr/>
                </p:nvSpPr>
                <p:spPr bwMode="auto">
                  <a:xfrm>
                    <a:off x="2213348" y="3253913"/>
                    <a:ext cx="5192192" cy="0"/>
                  </a:xfrm>
                  <a:prstGeom prst="line">
                    <a:avLst/>
                  </a:prstGeom>
                  <a:noFill/>
                  <a:ln w="12700">
                    <a:solidFill>
                      <a:schemeClr val="tx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grpSp>
          <p:sp>
            <p:nvSpPr>
              <p:cNvPr id="36" name="TextBox 35"/>
              <p:cNvSpPr txBox="1"/>
              <p:nvPr/>
            </p:nvSpPr>
            <p:spPr>
              <a:xfrm>
                <a:off x="2127310" y="3292111"/>
                <a:ext cx="250866"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0</a:t>
                </a:r>
              </a:p>
            </p:txBody>
          </p:sp>
          <p:sp>
            <p:nvSpPr>
              <p:cNvPr id="37" name="TextBox 36"/>
              <p:cNvSpPr txBox="1"/>
              <p:nvPr/>
            </p:nvSpPr>
            <p:spPr>
              <a:xfrm>
                <a:off x="2402834" y="3299805"/>
                <a:ext cx="250866"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2</a:t>
                </a:r>
              </a:p>
            </p:txBody>
          </p:sp>
          <p:sp>
            <p:nvSpPr>
              <p:cNvPr id="38" name="TextBox 37"/>
              <p:cNvSpPr txBox="1"/>
              <p:nvPr/>
            </p:nvSpPr>
            <p:spPr>
              <a:xfrm>
                <a:off x="2676754" y="3299805"/>
                <a:ext cx="250866"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4</a:t>
                </a:r>
              </a:p>
            </p:txBody>
          </p:sp>
          <p:sp>
            <p:nvSpPr>
              <p:cNvPr id="39" name="TextBox 38"/>
              <p:cNvSpPr txBox="1"/>
              <p:nvPr/>
            </p:nvSpPr>
            <p:spPr>
              <a:xfrm>
                <a:off x="2950674" y="3299805"/>
                <a:ext cx="250866"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6</a:t>
                </a:r>
              </a:p>
            </p:txBody>
          </p:sp>
          <p:sp>
            <p:nvSpPr>
              <p:cNvPr id="40" name="TextBox 39"/>
              <p:cNvSpPr txBox="1"/>
              <p:nvPr/>
            </p:nvSpPr>
            <p:spPr>
              <a:xfrm>
                <a:off x="3224592" y="3299805"/>
                <a:ext cx="250866"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8</a:t>
                </a:r>
              </a:p>
            </p:txBody>
          </p:sp>
          <p:sp>
            <p:nvSpPr>
              <p:cNvPr id="41" name="TextBox 40"/>
              <p:cNvSpPr txBox="1"/>
              <p:nvPr/>
            </p:nvSpPr>
            <p:spPr>
              <a:xfrm>
                <a:off x="3441903"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10</a:t>
                </a:r>
              </a:p>
            </p:txBody>
          </p:sp>
          <p:sp>
            <p:nvSpPr>
              <p:cNvPr id="42" name="TextBox 41"/>
              <p:cNvSpPr txBox="1"/>
              <p:nvPr/>
            </p:nvSpPr>
            <p:spPr>
              <a:xfrm>
                <a:off x="3713514"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12</a:t>
                </a:r>
              </a:p>
            </p:txBody>
          </p:sp>
          <p:sp>
            <p:nvSpPr>
              <p:cNvPr id="43" name="TextBox 42"/>
              <p:cNvSpPr txBox="1"/>
              <p:nvPr/>
            </p:nvSpPr>
            <p:spPr>
              <a:xfrm>
                <a:off x="3985132"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14</a:t>
                </a:r>
              </a:p>
            </p:txBody>
          </p:sp>
          <p:sp>
            <p:nvSpPr>
              <p:cNvPr id="44" name="TextBox 43"/>
              <p:cNvSpPr txBox="1"/>
              <p:nvPr/>
            </p:nvSpPr>
            <p:spPr>
              <a:xfrm>
                <a:off x="4256749"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16</a:t>
                </a:r>
              </a:p>
            </p:txBody>
          </p:sp>
          <p:sp>
            <p:nvSpPr>
              <p:cNvPr id="45" name="TextBox 44"/>
              <p:cNvSpPr txBox="1"/>
              <p:nvPr/>
            </p:nvSpPr>
            <p:spPr>
              <a:xfrm>
                <a:off x="4528362"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18</a:t>
                </a:r>
              </a:p>
            </p:txBody>
          </p:sp>
          <p:sp>
            <p:nvSpPr>
              <p:cNvPr id="46" name="TextBox 45"/>
              <p:cNvSpPr txBox="1"/>
              <p:nvPr/>
            </p:nvSpPr>
            <p:spPr>
              <a:xfrm>
                <a:off x="4799979"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20</a:t>
                </a:r>
              </a:p>
            </p:txBody>
          </p:sp>
          <p:sp>
            <p:nvSpPr>
              <p:cNvPr id="47" name="TextBox 46"/>
              <p:cNvSpPr txBox="1"/>
              <p:nvPr/>
            </p:nvSpPr>
            <p:spPr>
              <a:xfrm>
                <a:off x="5071595"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22</a:t>
                </a:r>
              </a:p>
            </p:txBody>
          </p:sp>
          <p:sp>
            <p:nvSpPr>
              <p:cNvPr id="48" name="TextBox 47"/>
              <p:cNvSpPr txBox="1"/>
              <p:nvPr/>
            </p:nvSpPr>
            <p:spPr>
              <a:xfrm>
                <a:off x="5343213"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24</a:t>
                </a:r>
              </a:p>
            </p:txBody>
          </p:sp>
          <p:sp>
            <p:nvSpPr>
              <p:cNvPr id="49" name="TextBox 48"/>
              <p:cNvSpPr txBox="1"/>
              <p:nvPr/>
            </p:nvSpPr>
            <p:spPr>
              <a:xfrm>
                <a:off x="5614826"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26</a:t>
                </a:r>
              </a:p>
            </p:txBody>
          </p:sp>
          <p:sp>
            <p:nvSpPr>
              <p:cNvPr id="50" name="TextBox 49"/>
              <p:cNvSpPr txBox="1"/>
              <p:nvPr/>
            </p:nvSpPr>
            <p:spPr>
              <a:xfrm>
                <a:off x="5886443"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28</a:t>
                </a:r>
              </a:p>
            </p:txBody>
          </p:sp>
          <p:sp>
            <p:nvSpPr>
              <p:cNvPr id="51" name="TextBox 50"/>
              <p:cNvSpPr txBox="1"/>
              <p:nvPr/>
            </p:nvSpPr>
            <p:spPr>
              <a:xfrm>
                <a:off x="6158062"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30</a:t>
                </a:r>
              </a:p>
            </p:txBody>
          </p:sp>
          <p:sp>
            <p:nvSpPr>
              <p:cNvPr id="52" name="TextBox 51"/>
              <p:cNvSpPr txBox="1"/>
              <p:nvPr/>
            </p:nvSpPr>
            <p:spPr>
              <a:xfrm>
                <a:off x="6429674"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32</a:t>
                </a:r>
              </a:p>
            </p:txBody>
          </p:sp>
          <p:sp>
            <p:nvSpPr>
              <p:cNvPr id="53" name="TextBox 52"/>
              <p:cNvSpPr txBox="1"/>
              <p:nvPr/>
            </p:nvSpPr>
            <p:spPr>
              <a:xfrm>
                <a:off x="6701291"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34</a:t>
                </a:r>
              </a:p>
            </p:txBody>
          </p:sp>
          <p:sp>
            <p:nvSpPr>
              <p:cNvPr id="54" name="TextBox 53"/>
              <p:cNvSpPr txBox="1"/>
              <p:nvPr/>
            </p:nvSpPr>
            <p:spPr>
              <a:xfrm>
                <a:off x="6972908" y="3299805"/>
                <a:ext cx="333677" cy="240135"/>
              </a:xfrm>
              <a:prstGeom prst="rect">
                <a:avLst/>
              </a:prstGeom>
              <a:noFill/>
            </p:spPr>
            <p:txBody>
              <a:bodyPr wrap="none" rtlCol="0">
                <a:spAutoFit/>
              </a:bodyPr>
              <a:lstStyle/>
              <a:p>
                <a:pPr algn="ctr" defTabSz="1097280">
                  <a:spcBef>
                    <a:spcPct val="0"/>
                  </a:spcBef>
                </a:pPr>
                <a:r>
                  <a:rPr lang="en-GB" sz="1400" b="1" dirty="0">
                    <a:solidFill>
                      <a:srgbClr val="FFFFFF"/>
                    </a:solidFill>
                    <a:cs typeface="Arial" pitchFamily="34" charset="0"/>
                  </a:rPr>
                  <a:t>36</a:t>
                </a:r>
              </a:p>
            </p:txBody>
          </p:sp>
          <p:grpSp>
            <p:nvGrpSpPr>
              <p:cNvPr id="8" name="Group 6"/>
              <p:cNvGrpSpPr/>
              <p:nvPr/>
            </p:nvGrpSpPr>
            <p:grpSpPr>
              <a:xfrm>
                <a:off x="1483405" y="3518168"/>
                <a:ext cx="5507202" cy="545799"/>
                <a:chOff x="1483405" y="3465210"/>
                <a:chExt cx="5507202" cy="545799"/>
              </a:xfrm>
            </p:grpSpPr>
            <p:sp>
              <p:nvSpPr>
                <p:cNvPr id="212" name="TextBox 211"/>
                <p:cNvSpPr txBox="1"/>
                <p:nvPr/>
              </p:nvSpPr>
              <p:spPr>
                <a:xfrm>
                  <a:off x="1483405" y="3465210"/>
                  <a:ext cx="1530176" cy="540302"/>
                </a:xfrm>
                <a:prstGeom prst="rect">
                  <a:avLst/>
                </a:prstGeom>
                <a:noFill/>
              </p:spPr>
              <p:txBody>
                <a:bodyPr wrap="none" rtlCol="0">
                  <a:spAutoFit/>
                </a:bodyPr>
                <a:lstStyle/>
                <a:p>
                  <a:pPr defTabSz="1097280">
                    <a:spcBef>
                      <a:spcPct val="0"/>
                    </a:spcBef>
                  </a:pPr>
                  <a:r>
                    <a:rPr lang="en-GB" sz="1300" dirty="0">
                      <a:solidFill>
                        <a:srgbClr val="FFFFFF"/>
                      </a:solidFill>
                      <a:cs typeface="Arial" pitchFamily="34" charset="0"/>
                    </a:rPr>
                    <a:t>No. of patients at risk:</a:t>
                  </a:r>
                </a:p>
                <a:p>
                  <a:pPr defTabSz="1097280">
                    <a:spcBef>
                      <a:spcPct val="0"/>
                    </a:spcBef>
                  </a:pPr>
                  <a:r>
                    <a:rPr lang="en-GB" sz="1300" dirty="0">
                      <a:solidFill>
                        <a:srgbClr val="FFFFFF"/>
                      </a:solidFill>
                      <a:cs typeface="Arial" pitchFamily="34" charset="0"/>
                    </a:rPr>
                    <a:t>E-Ld</a:t>
                  </a:r>
                </a:p>
                <a:p>
                  <a:pPr defTabSz="1097280">
                    <a:spcBef>
                      <a:spcPct val="0"/>
                    </a:spcBef>
                  </a:pPr>
                  <a:r>
                    <a:rPr lang="en-GB" sz="1300" dirty="0" err="1">
                      <a:solidFill>
                        <a:srgbClr val="FFFFFF"/>
                      </a:solidFill>
                      <a:cs typeface="Arial" pitchFamily="34" charset="0"/>
                    </a:rPr>
                    <a:t>Ld</a:t>
                  </a:r>
                  <a:endParaRPr lang="en-GB" sz="1300" dirty="0">
                    <a:solidFill>
                      <a:srgbClr val="FFFFFF"/>
                    </a:solidFill>
                    <a:cs typeface="Arial" pitchFamily="34" charset="0"/>
                  </a:endParaRPr>
                </a:p>
              </p:txBody>
            </p:sp>
            <p:sp>
              <p:nvSpPr>
                <p:cNvPr id="213" name="TextBox 212"/>
                <p:cNvSpPr txBox="1"/>
                <p:nvPr/>
              </p:nvSpPr>
              <p:spPr>
                <a:xfrm>
                  <a:off x="2053373"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321</a:t>
                  </a:r>
                </a:p>
                <a:p>
                  <a:pPr algn="ctr" defTabSz="1097280">
                    <a:spcBef>
                      <a:spcPct val="0"/>
                    </a:spcBef>
                  </a:pPr>
                  <a:r>
                    <a:rPr lang="en-GB" sz="1300" dirty="0">
                      <a:solidFill>
                        <a:srgbClr val="FFFFFF"/>
                      </a:solidFill>
                      <a:cs typeface="Arial" pitchFamily="34" charset="0"/>
                    </a:rPr>
                    <a:t>325</a:t>
                  </a:r>
                </a:p>
              </p:txBody>
            </p:sp>
            <p:sp>
              <p:nvSpPr>
                <p:cNvPr id="214" name="TextBox 213"/>
                <p:cNvSpPr txBox="1"/>
                <p:nvPr/>
              </p:nvSpPr>
              <p:spPr>
                <a:xfrm>
                  <a:off x="2314793"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303</a:t>
                  </a:r>
                  <a:br>
                    <a:rPr lang="en-GB" sz="1300" dirty="0">
                      <a:solidFill>
                        <a:srgbClr val="FFFFFF"/>
                      </a:solidFill>
                      <a:cs typeface="Arial" pitchFamily="34" charset="0"/>
                    </a:rPr>
                  </a:br>
                  <a:r>
                    <a:rPr lang="en-GB" sz="1300" dirty="0">
                      <a:solidFill>
                        <a:srgbClr val="FFFFFF"/>
                      </a:solidFill>
                      <a:cs typeface="Arial" pitchFamily="34" charset="0"/>
                    </a:rPr>
                    <a:t>295</a:t>
                  </a:r>
                </a:p>
              </p:txBody>
            </p:sp>
            <p:sp>
              <p:nvSpPr>
                <p:cNvPr id="215" name="TextBox 214"/>
                <p:cNvSpPr txBox="1"/>
                <p:nvPr/>
              </p:nvSpPr>
              <p:spPr>
                <a:xfrm>
                  <a:off x="2602816"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279</a:t>
                  </a:r>
                  <a:br>
                    <a:rPr lang="en-GB" sz="1300" dirty="0">
                      <a:solidFill>
                        <a:srgbClr val="FFFFFF"/>
                      </a:solidFill>
                      <a:cs typeface="Arial" pitchFamily="34" charset="0"/>
                    </a:rPr>
                  </a:br>
                  <a:r>
                    <a:rPr lang="en-GB" sz="1300" dirty="0">
                      <a:solidFill>
                        <a:srgbClr val="FFFFFF"/>
                      </a:solidFill>
                      <a:cs typeface="Arial" pitchFamily="34" charset="0"/>
                    </a:rPr>
                    <a:t>249</a:t>
                  </a:r>
                </a:p>
              </p:txBody>
            </p:sp>
            <p:sp>
              <p:nvSpPr>
                <p:cNvPr id="216" name="TextBox 215"/>
                <p:cNvSpPr txBox="1"/>
                <p:nvPr/>
              </p:nvSpPr>
              <p:spPr>
                <a:xfrm>
                  <a:off x="2876734"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259</a:t>
                  </a:r>
                  <a:br>
                    <a:rPr lang="en-GB" sz="1300" dirty="0">
                      <a:solidFill>
                        <a:srgbClr val="FFFFFF"/>
                      </a:solidFill>
                      <a:cs typeface="Arial" pitchFamily="34" charset="0"/>
                    </a:rPr>
                  </a:br>
                  <a:r>
                    <a:rPr lang="en-GB" sz="1300" dirty="0">
                      <a:solidFill>
                        <a:srgbClr val="FFFFFF"/>
                      </a:solidFill>
                      <a:cs typeface="Arial" pitchFamily="34" charset="0"/>
                    </a:rPr>
                    <a:t>216</a:t>
                  </a:r>
                </a:p>
              </p:txBody>
            </p:sp>
            <p:sp>
              <p:nvSpPr>
                <p:cNvPr id="217" name="TextBox 216"/>
                <p:cNvSpPr txBox="1"/>
                <p:nvPr/>
              </p:nvSpPr>
              <p:spPr>
                <a:xfrm>
                  <a:off x="3150654"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232</a:t>
                  </a:r>
                  <a:br>
                    <a:rPr lang="en-GB" sz="1300" dirty="0">
                      <a:solidFill>
                        <a:srgbClr val="FFFFFF"/>
                      </a:solidFill>
                      <a:cs typeface="Arial" pitchFamily="34" charset="0"/>
                    </a:rPr>
                  </a:br>
                  <a:r>
                    <a:rPr lang="en-GB" sz="1300" dirty="0">
                      <a:solidFill>
                        <a:srgbClr val="FFFFFF"/>
                      </a:solidFill>
                      <a:cs typeface="Arial" pitchFamily="34" charset="0"/>
                    </a:rPr>
                    <a:t>192</a:t>
                  </a:r>
                </a:p>
              </p:txBody>
            </p:sp>
            <p:sp>
              <p:nvSpPr>
                <p:cNvPr id="218" name="TextBox 217"/>
                <p:cNvSpPr txBox="1"/>
                <p:nvPr/>
              </p:nvSpPr>
              <p:spPr>
                <a:xfrm>
                  <a:off x="3409367"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215</a:t>
                  </a:r>
                  <a:br>
                    <a:rPr lang="en-GB" sz="1300" dirty="0">
                      <a:solidFill>
                        <a:srgbClr val="FFFFFF"/>
                      </a:solidFill>
                      <a:cs typeface="Arial" pitchFamily="34" charset="0"/>
                    </a:rPr>
                  </a:br>
                  <a:r>
                    <a:rPr lang="en-GB" sz="1300" dirty="0">
                      <a:solidFill>
                        <a:srgbClr val="FFFFFF"/>
                      </a:solidFill>
                      <a:cs typeface="Arial" pitchFamily="34" charset="0"/>
                    </a:rPr>
                    <a:t>173</a:t>
                  </a:r>
                </a:p>
              </p:txBody>
            </p:sp>
            <p:sp>
              <p:nvSpPr>
                <p:cNvPr id="219" name="TextBox 218"/>
                <p:cNvSpPr txBox="1"/>
                <p:nvPr/>
              </p:nvSpPr>
              <p:spPr>
                <a:xfrm>
                  <a:off x="3679621" y="3626793"/>
                  <a:ext cx="401466"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195</a:t>
                  </a:r>
                  <a:br>
                    <a:rPr lang="en-GB" sz="1300" dirty="0">
                      <a:solidFill>
                        <a:srgbClr val="FFFFFF"/>
                      </a:solidFill>
                      <a:cs typeface="Arial" pitchFamily="34" charset="0"/>
                    </a:rPr>
                  </a:br>
                  <a:r>
                    <a:rPr lang="en-GB" sz="1300" dirty="0">
                      <a:solidFill>
                        <a:srgbClr val="FFFFFF"/>
                      </a:solidFill>
                      <a:cs typeface="Arial" pitchFamily="34" charset="0"/>
                    </a:rPr>
                    <a:t>158</a:t>
                  </a:r>
                </a:p>
              </p:txBody>
            </p:sp>
            <p:sp>
              <p:nvSpPr>
                <p:cNvPr id="220" name="TextBox 219"/>
                <p:cNvSpPr txBox="1"/>
                <p:nvPr/>
              </p:nvSpPr>
              <p:spPr>
                <a:xfrm>
                  <a:off x="3951237" y="3626793"/>
                  <a:ext cx="401466"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178</a:t>
                  </a:r>
                  <a:br>
                    <a:rPr lang="en-GB" sz="1300" dirty="0">
                      <a:solidFill>
                        <a:srgbClr val="FFFFFF"/>
                      </a:solidFill>
                      <a:cs typeface="Arial" pitchFamily="34" charset="0"/>
                    </a:rPr>
                  </a:br>
                  <a:r>
                    <a:rPr lang="en-GB" sz="1300" dirty="0">
                      <a:solidFill>
                        <a:srgbClr val="FFFFFF"/>
                      </a:solidFill>
                      <a:cs typeface="Arial" pitchFamily="34" charset="0"/>
                    </a:rPr>
                    <a:t>141</a:t>
                  </a:r>
                </a:p>
              </p:txBody>
            </p:sp>
            <p:sp>
              <p:nvSpPr>
                <p:cNvPr id="221" name="TextBox 220"/>
                <p:cNvSpPr txBox="1"/>
                <p:nvPr/>
              </p:nvSpPr>
              <p:spPr>
                <a:xfrm>
                  <a:off x="4224213"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157</a:t>
                  </a:r>
                  <a:br>
                    <a:rPr lang="en-GB" sz="1300" dirty="0">
                      <a:solidFill>
                        <a:srgbClr val="FFFFFF"/>
                      </a:solidFill>
                      <a:cs typeface="Arial" pitchFamily="34" charset="0"/>
                    </a:rPr>
                  </a:br>
                  <a:r>
                    <a:rPr lang="en-GB" sz="1300" dirty="0">
                      <a:solidFill>
                        <a:srgbClr val="FFFFFF"/>
                      </a:solidFill>
                      <a:cs typeface="Arial" pitchFamily="34" charset="0"/>
                    </a:rPr>
                    <a:t>123</a:t>
                  </a:r>
                </a:p>
              </p:txBody>
            </p:sp>
            <p:sp>
              <p:nvSpPr>
                <p:cNvPr id="222" name="TextBox 221"/>
                <p:cNvSpPr txBox="1"/>
                <p:nvPr/>
              </p:nvSpPr>
              <p:spPr>
                <a:xfrm>
                  <a:off x="4495831"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143</a:t>
                  </a:r>
                  <a:br>
                    <a:rPr lang="en-GB" sz="1300" dirty="0">
                      <a:solidFill>
                        <a:srgbClr val="FFFFFF"/>
                      </a:solidFill>
                      <a:cs typeface="Arial" pitchFamily="34" charset="0"/>
                    </a:rPr>
                  </a:br>
                  <a:r>
                    <a:rPr lang="en-GB" sz="1300" dirty="0">
                      <a:solidFill>
                        <a:srgbClr val="FFFFFF"/>
                      </a:solidFill>
                      <a:cs typeface="Arial" pitchFamily="34" charset="0"/>
                    </a:rPr>
                    <a:t>106</a:t>
                  </a:r>
                </a:p>
              </p:txBody>
            </p:sp>
            <p:sp>
              <p:nvSpPr>
                <p:cNvPr id="223" name="TextBox 222"/>
                <p:cNvSpPr txBox="1"/>
                <p:nvPr/>
              </p:nvSpPr>
              <p:spPr>
                <a:xfrm>
                  <a:off x="4766086" y="3626793"/>
                  <a:ext cx="401466"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128</a:t>
                  </a:r>
                  <a:br>
                    <a:rPr lang="en-GB" sz="1300" dirty="0">
                      <a:solidFill>
                        <a:srgbClr val="FFFFFF"/>
                      </a:solidFill>
                      <a:cs typeface="Arial" pitchFamily="34" charset="0"/>
                    </a:rPr>
                  </a:br>
                  <a:r>
                    <a:rPr lang="en-GB" sz="1300" dirty="0">
                      <a:solidFill>
                        <a:srgbClr val="FFFFFF"/>
                      </a:solidFill>
                      <a:cs typeface="Arial" pitchFamily="34" charset="0"/>
                    </a:rPr>
                    <a:t>89</a:t>
                  </a:r>
                </a:p>
              </p:txBody>
            </p:sp>
            <p:sp>
              <p:nvSpPr>
                <p:cNvPr id="224" name="TextBox 223"/>
                <p:cNvSpPr txBox="1"/>
                <p:nvPr/>
              </p:nvSpPr>
              <p:spPr>
                <a:xfrm>
                  <a:off x="5039062" y="3626793"/>
                  <a:ext cx="39874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117</a:t>
                  </a:r>
                  <a:br>
                    <a:rPr lang="en-GB" sz="1300" dirty="0">
                      <a:solidFill>
                        <a:srgbClr val="FFFFFF"/>
                      </a:solidFill>
                      <a:cs typeface="Arial" pitchFamily="34" charset="0"/>
                    </a:rPr>
                  </a:br>
                  <a:r>
                    <a:rPr lang="en-GB" sz="1300" dirty="0">
                      <a:solidFill>
                        <a:srgbClr val="FFFFFF"/>
                      </a:solidFill>
                      <a:cs typeface="Arial" pitchFamily="34" charset="0"/>
                    </a:rPr>
                    <a:t>72</a:t>
                  </a:r>
                </a:p>
              </p:txBody>
            </p:sp>
            <p:sp>
              <p:nvSpPr>
                <p:cNvPr id="225" name="TextBox 224"/>
                <p:cNvSpPr txBox="1"/>
                <p:nvPr/>
              </p:nvSpPr>
              <p:spPr>
                <a:xfrm>
                  <a:off x="5344328" y="3626793"/>
                  <a:ext cx="331443"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85</a:t>
                  </a:r>
                  <a:br>
                    <a:rPr lang="en-GB" sz="1300" dirty="0">
                      <a:solidFill>
                        <a:srgbClr val="FFFFFF"/>
                      </a:solidFill>
                      <a:cs typeface="Arial" pitchFamily="34" charset="0"/>
                    </a:rPr>
                  </a:br>
                  <a:r>
                    <a:rPr lang="en-GB" sz="1300" dirty="0">
                      <a:solidFill>
                        <a:srgbClr val="FFFFFF"/>
                      </a:solidFill>
                      <a:cs typeface="Arial" pitchFamily="34" charset="0"/>
                    </a:rPr>
                    <a:t>48</a:t>
                  </a:r>
                </a:p>
              </p:txBody>
            </p:sp>
            <p:sp>
              <p:nvSpPr>
                <p:cNvPr id="226" name="TextBox 225"/>
                <p:cNvSpPr txBox="1"/>
                <p:nvPr/>
              </p:nvSpPr>
              <p:spPr>
                <a:xfrm>
                  <a:off x="5620742" y="3626793"/>
                  <a:ext cx="321847"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59</a:t>
                  </a:r>
                  <a:br>
                    <a:rPr lang="en-GB" sz="1300" dirty="0">
                      <a:solidFill>
                        <a:srgbClr val="FFFFFF"/>
                      </a:solidFill>
                      <a:cs typeface="Arial" pitchFamily="34" charset="0"/>
                    </a:rPr>
                  </a:br>
                  <a:r>
                    <a:rPr lang="en-GB" sz="1300" dirty="0">
                      <a:solidFill>
                        <a:srgbClr val="FFFFFF"/>
                      </a:solidFill>
                      <a:cs typeface="Arial" pitchFamily="34" charset="0"/>
                    </a:rPr>
                    <a:t>36</a:t>
                  </a:r>
                </a:p>
              </p:txBody>
            </p:sp>
            <p:sp>
              <p:nvSpPr>
                <p:cNvPr id="227" name="TextBox 226"/>
                <p:cNvSpPr txBox="1"/>
                <p:nvPr/>
              </p:nvSpPr>
              <p:spPr>
                <a:xfrm>
                  <a:off x="5892360" y="3626793"/>
                  <a:ext cx="321847"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42</a:t>
                  </a:r>
                  <a:br>
                    <a:rPr lang="en-GB" sz="1300" dirty="0">
                      <a:solidFill>
                        <a:srgbClr val="FFFFFF"/>
                      </a:solidFill>
                      <a:cs typeface="Arial" pitchFamily="34" charset="0"/>
                    </a:rPr>
                  </a:br>
                  <a:r>
                    <a:rPr lang="en-GB" sz="1300" dirty="0">
                      <a:solidFill>
                        <a:srgbClr val="FFFFFF"/>
                      </a:solidFill>
                      <a:cs typeface="Arial" pitchFamily="34" charset="0"/>
                    </a:rPr>
                    <a:t>21</a:t>
                  </a:r>
                </a:p>
              </p:txBody>
            </p:sp>
            <p:sp>
              <p:nvSpPr>
                <p:cNvPr id="228" name="TextBox 227"/>
                <p:cNvSpPr txBox="1"/>
                <p:nvPr/>
              </p:nvSpPr>
              <p:spPr>
                <a:xfrm>
                  <a:off x="6163974" y="3626793"/>
                  <a:ext cx="321847"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32</a:t>
                  </a:r>
                  <a:br>
                    <a:rPr lang="en-GB" sz="1300" dirty="0">
                      <a:solidFill>
                        <a:srgbClr val="FFFFFF"/>
                      </a:solidFill>
                      <a:cs typeface="Arial" pitchFamily="34" charset="0"/>
                    </a:rPr>
                  </a:br>
                  <a:r>
                    <a:rPr lang="en-GB" sz="1300" dirty="0">
                      <a:solidFill>
                        <a:srgbClr val="FFFFFF"/>
                      </a:solidFill>
                      <a:cs typeface="Arial" pitchFamily="34" charset="0"/>
                    </a:rPr>
                    <a:t>13</a:t>
                  </a:r>
                </a:p>
              </p:txBody>
            </p:sp>
            <p:sp>
              <p:nvSpPr>
                <p:cNvPr id="229" name="TextBox 228"/>
                <p:cNvSpPr txBox="1"/>
                <p:nvPr/>
              </p:nvSpPr>
              <p:spPr>
                <a:xfrm>
                  <a:off x="6435590" y="3626793"/>
                  <a:ext cx="321847"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12</a:t>
                  </a:r>
                  <a:br>
                    <a:rPr lang="en-GB" sz="1300" dirty="0">
                      <a:solidFill>
                        <a:srgbClr val="FFFFFF"/>
                      </a:solidFill>
                      <a:cs typeface="Arial" pitchFamily="34" charset="0"/>
                    </a:rPr>
                  </a:br>
                  <a:r>
                    <a:rPr lang="en-GB" sz="1300" dirty="0">
                      <a:solidFill>
                        <a:srgbClr val="FFFFFF"/>
                      </a:solidFill>
                      <a:cs typeface="Arial" pitchFamily="34" charset="0"/>
                    </a:rPr>
                    <a:t>7</a:t>
                  </a:r>
                </a:p>
              </p:txBody>
            </p:sp>
            <p:sp>
              <p:nvSpPr>
                <p:cNvPr id="230" name="TextBox 229"/>
                <p:cNvSpPr txBox="1"/>
                <p:nvPr/>
              </p:nvSpPr>
              <p:spPr>
                <a:xfrm>
                  <a:off x="6745655" y="3626793"/>
                  <a:ext cx="244952" cy="384216"/>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7</a:t>
                  </a:r>
                  <a:br>
                    <a:rPr lang="en-GB" sz="1300" dirty="0">
                      <a:solidFill>
                        <a:srgbClr val="FFFFFF"/>
                      </a:solidFill>
                      <a:cs typeface="Arial" pitchFamily="34" charset="0"/>
                    </a:rPr>
                  </a:br>
                  <a:r>
                    <a:rPr lang="en-GB" sz="1300" dirty="0">
                      <a:solidFill>
                        <a:srgbClr val="FFFFFF"/>
                      </a:solidFill>
                      <a:cs typeface="Arial" pitchFamily="34" charset="0"/>
                    </a:rPr>
                    <a:t>2</a:t>
                  </a:r>
                </a:p>
              </p:txBody>
            </p:sp>
          </p:grpSp>
          <p:sp>
            <p:nvSpPr>
              <p:cNvPr id="56" name="TextBox 55"/>
              <p:cNvSpPr txBox="1"/>
              <p:nvPr/>
            </p:nvSpPr>
            <p:spPr>
              <a:xfrm>
                <a:off x="3837916" y="2025718"/>
                <a:ext cx="513801" cy="276155"/>
              </a:xfrm>
              <a:prstGeom prst="rect">
                <a:avLst/>
              </a:prstGeom>
              <a:noFill/>
            </p:spPr>
            <p:txBody>
              <a:bodyPr wrap="none" rtlCol="0">
                <a:spAutoFit/>
              </a:bodyPr>
              <a:lstStyle/>
              <a:p>
                <a:pPr algn="ctr" defTabSz="1097280">
                  <a:spcBef>
                    <a:spcPct val="0"/>
                  </a:spcBef>
                </a:pPr>
                <a:r>
                  <a:rPr lang="en-GB" sz="1700" b="1" dirty="0">
                    <a:solidFill>
                      <a:srgbClr val="FFFFFF"/>
                    </a:solidFill>
                    <a:cs typeface="Arial" pitchFamily="34" charset="0"/>
                  </a:rPr>
                  <a:t>57%</a:t>
                </a:r>
              </a:p>
            </p:txBody>
          </p:sp>
          <p:sp>
            <p:nvSpPr>
              <p:cNvPr id="57" name="TextBox 56"/>
              <p:cNvSpPr txBox="1"/>
              <p:nvPr/>
            </p:nvSpPr>
            <p:spPr>
              <a:xfrm>
                <a:off x="3837916" y="1397068"/>
                <a:ext cx="513801" cy="276155"/>
              </a:xfrm>
              <a:prstGeom prst="rect">
                <a:avLst/>
              </a:prstGeom>
              <a:noFill/>
              <a:ln>
                <a:noFill/>
              </a:ln>
            </p:spPr>
            <p:txBody>
              <a:bodyPr wrap="none" rtlCol="0">
                <a:spAutoFit/>
              </a:bodyPr>
              <a:lstStyle/>
              <a:p>
                <a:pPr algn="ctr" defTabSz="1097280">
                  <a:spcBef>
                    <a:spcPct val="0"/>
                  </a:spcBef>
                </a:pPr>
                <a:r>
                  <a:rPr lang="en-GB" sz="1700" b="1" dirty="0">
                    <a:solidFill>
                      <a:srgbClr val="FFFFFF"/>
                    </a:solidFill>
                    <a:cs typeface="Arial" pitchFamily="34" charset="0"/>
                  </a:rPr>
                  <a:t>68%</a:t>
                </a:r>
              </a:p>
            </p:txBody>
          </p:sp>
          <p:sp>
            <p:nvSpPr>
              <p:cNvPr id="58" name="TextBox 57"/>
              <p:cNvSpPr txBox="1"/>
              <p:nvPr/>
            </p:nvSpPr>
            <p:spPr>
              <a:xfrm>
                <a:off x="5476063" y="2609019"/>
                <a:ext cx="513801" cy="276155"/>
              </a:xfrm>
              <a:prstGeom prst="rect">
                <a:avLst/>
              </a:prstGeom>
              <a:noFill/>
            </p:spPr>
            <p:txBody>
              <a:bodyPr wrap="none" rtlCol="0">
                <a:spAutoFit/>
              </a:bodyPr>
              <a:lstStyle/>
              <a:p>
                <a:pPr algn="ctr" defTabSz="1097280">
                  <a:spcBef>
                    <a:spcPct val="0"/>
                  </a:spcBef>
                </a:pPr>
                <a:r>
                  <a:rPr lang="en-GB" sz="1700" b="1" dirty="0">
                    <a:solidFill>
                      <a:srgbClr val="FFFFFF"/>
                    </a:solidFill>
                    <a:cs typeface="Arial" pitchFamily="34" charset="0"/>
                  </a:rPr>
                  <a:t>27%</a:t>
                </a:r>
              </a:p>
            </p:txBody>
          </p:sp>
          <p:sp>
            <p:nvSpPr>
              <p:cNvPr id="59" name="TextBox 58"/>
              <p:cNvSpPr txBox="1"/>
              <p:nvPr/>
            </p:nvSpPr>
            <p:spPr>
              <a:xfrm>
                <a:off x="5476063" y="1980369"/>
                <a:ext cx="513801" cy="276155"/>
              </a:xfrm>
              <a:prstGeom prst="rect">
                <a:avLst/>
              </a:prstGeom>
              <a:noFill/>
            </p:spPr>
            <p:txBody>
              <a:bodyPr wrap="none" rtlCol="0">
                <a:spAutoFit/>
              </a:bodyPr>
              <a:lstStyle/>
              <a:p>
                <a:pPr algn="ctr" defTabSz="1097280">
                  <a:spcBef>
                    <a:spcPct val="0"/>
                  </a:spcBef>
                </a:pPr>
                <a:r>
                  <a:rPr lang="en-GB" sz="1700" b="1" dirty="0">
                    <a:solidFill>
                      <a:srgbClr val="FFFFFF"/>
                    </a:solidFill>
                    <a:cs typeface="Arial" pitchFamily="34" charset="0"/>
                  </a:rPr>
                  <a:t>41%</a:t>
                </a:r>
              </a:p>
            </p:txBody>
          </p:sp>
          <p:sp>
            <p:nvSpPr>
              <p:cNvPr id="60" name="TextBox 59"/>
              <p:cNvSpPr txBox="1"/>
              <p:nvPr/>
            </p:nvSpPr>
            <p:spPr>
              <a:xfrm>
                <a:off x="3377768" y="767894"/>
                <a:ext cx="1031676" cy="276155"/>
              </a:xfrm>
              <a:prstGeom prst="rect">
                <a:avLst/>
              </a:prstGeom>
              <a:noFill/>
            </p:spPr>
            <p:txBody>
              <a:bodyPr wrap="none" rtlCol="0">
                <a:spAutoFit/>
              </a:bodyPr>
              <a:lstStyle/>
              <a:p>
                <a:pPr algn="ctr" defTabSz="1097280">
                  <a:spcBef>
                    <a:spcPct val="0"/>
                  </a:spcBef>
                </a:pPr>
                <a:r>
                  <a:rPr lang="en-GB" sz="1700" b="1" dirty="0">
                    <a:solidFill>
                      <a:srgbClr val="FFFFFF"/>
                    </a:solidFill>
                    <a:cs typeface="Arial" pitchFamily="34" charset="0"/>
                  </a:rPr>
                  <a:t>1-year PFS</a:t>
                </a:r>
              </a:p>
            </p:txBody>
          </p:sp>
          <p:sp>
            <p:nvSpPr>
              <p:cNvPr id="61" name="TextBox 60"/>
              <p:cNvSpPr txBox="1"/>
              <p:nvPr/>
            </p:nvSpPr>
            <p:spPr>
              <a:xfrm>
                <a:off x="5007465" y="767894"/>
                <a:ext cx="1031676" cy="276155"/>
              </a:xfrm>
              <a:prstGeom prst="rect">
                <a:avLst/>
              </a:prstGeom>
              <a:noFill/>
            </p:spPr>
            <p:txBody>
              <a:bodyPr wrap="none" rtlCol="0">
                <a:spAutoFit/>
              </a:bodyPr>
              <a:lstStyle/>
              <a:p>
                <a:pPr algn="ctr" defTabSz="1097280">
                  <a:spcBef>
                    <a:spcPct val="0"/>
                  </a:spcBef>
                </a:pPr>
                <a:r>
                  <a:rPr lang="en-GB" sz="1700" b="1" dirty="0">
                    <a:solidFill>
                      <a:srgbClr val="FFFFFF"/>
                    </a:solidFill>
                    <a:cs typeface="Arial" pitchFamily="34" charset="0"/>
                  </a:rPr>
                  <a:t>2-year PFS</a:t>
                </a:r>
              </a:p>
            </p:txBody>
          </p:sp>
          <p:sp>
            <p:nvSpPr>
              <p:cNvPr id="62" name="TextBox 61"/>
              <p:cNvSpPr txBox="1"/>
              <p:nvPr/>
            </p:nvSpPr>
            <p:spPr>
              <a:xfrm>
                <a:off x="4335449" y="3472083"/>
                <a:ext cx="947993" cy="276155"/>
              </a:xfrm>
              <a:prstGeom prst="rect">
                <a:avLst/>
              </a:prstGeom>
              <a:noFill/>
            </p:spPr>
            <p:txBody>
              <a:bodyPr wrap="none" rtlCol="0">
                <a:spAutoFit/>
              </a:bodyPr>
              <a:lstStyle/>
              <a:p>
                <a:pPr algn="ctr" defTabSz="1097280">
                  <a:spcBef>
                    <a:spcPct val="0"/>
                  </a:spcBef>
                </a:pPr>
                <a:r>
                  <a:rPr lang="en-GB" sz="1700" b="1" dirty="0">
                    <a:solidFill>
                      <a:srgbClr val="FFFFFF"/>
                    </a:solidFill>
                    <a:cs typeface="Arial" pitchFamily="34" charset="0"/>
                  </a:rPr>
                  <a:t>PFS (mo.)</a:t>
                </a:r>
              </a:p>
            </p:txBody>
          </p:sp>
          <p:sp>
            <p:nvSpPr>
              <p:cNvPr id="63" name="TextBox 62"/>
              <p:cNvSpPr txBox="1"/>
              <p:nvPr/>
            </p:nvSpPr>
            <p:spPr>
              <a:xfrm rot="16200000">
                <a:off x="555125" y="1916527"/>
                <a:ext cx="2110475" cy="322107"/>
              </a:xfrm>
              <a:prstGeom prst="rect">
                <a:avLst/>
              </a:prstGeom>
              <a:noFill/>
            </p:spPr>
            <p:txBody>
              <a:bodyPr wrap="none" rtlCol="0">
                <a:spAutoFit/>
              </a:bodyPr>
              <a:lstStyle/>
              <a:p>
                <a:pPr algn="ctr" defTabSz="1097280">
                  <a:spcBef>
                    <a:spcPct val="0"/>
                  </a:spcBef>
                </a:pPr>
                <a:r>
                  <a:rPr lang="en-GB" sz="1700" b="1" dirty="0">
                    <a:solidFill>
                      <a:srgbClr val="FFFFFF"/>
                    </a:solidFill>
                    <a:cs typeface="Arial" pitchFamily="34" charset="0"/>
                  </a:rPr>
                  <a:t>Probability progression free</a:t>
                </a:r>
              </a:p>
            </p:txBody>
          </p:sp>
          <p:grpSp>
            <p:nvGrpSpPr>
              <p:cNvPr id="9" name="Group 2281"/>
              <p:cNvGrpSpPr/>
              <p:nvPr/>
            </p:nvGrpSpPr>
            <p:grpSpPr>
              <a:xfrm>
                <a:off x="2209832" y="885825"/>
                <a:ext cx="5078863" cy="2388313"/>
                <a:chOff x="8318500" y="538163"/>
                <a:chExt cx="5497513" cy="3248024"/>
              </a:xfrm>
            </p:grpSpPr>
            <p:sp>
              <p:nvSpPr>
                <p:cNvPr id="65" name="Line 22"/>
                <p:cNvSpPr>
                  <a:spLocks noChangeShapeType="1"/>
                </p:cNvSpPr>
                <p:nvPr/>
              </p:nvSpPr>
              <p:spPr bwMode="auto">
                <a:xfrm>
                  <a:off x="10129838" y="688975"/>
                  <a:ext cx="0" cy="3097212"/>
                </a:xfrm>
                <a:prstGeom prst="line">
                  <a:avLst/>
                </a:prstGeom>
                <a:noFill/>
                <a:ln w="12700" cap="flat">
                  <a:solidFill>
                    <a:schemeClr val="tx1"/>
                  </a:solidFill>
                  <a:prstDash val="dash"/>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66" name="Line 23"/>
                <p:cNvSpPr>
                  <a:spLocks noChangeShapeType="1"/>
                </p:cNvSpPr>
                <p:nvPr/>
              </p:nvSpPr>
              <p:spPr bwMode="auto">
                <a:xfrm>
                  <a:off x="11891963" y="688975"/>
                  <a:ext cx="0" cy="3070225"/>
                </a:xfrm>
                <a:prstGeom prst="line">
                  <a:avLst/>
                </a:prstGeom>
                <a:noFill/>
                <a:ln w="12700" cap="flat">
                  <a:solidFill>
                    <a:schemeClr val="tx1"/>
                  </a:solidFill>
                  <a:prstDash val="dash"/>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nvGrpSpPr>
                <p:cNvPr id="11" name="Group 2277"/>
                <p:cNvGrpSpPr/>
                <p:nvPr/>
              </p:nvGrpSpPr>
              <p:grpSpPr>
                <a:xfrm>
                  <a:off x="8321675" y="538163"/>
                  <a:ext cx="5335588" cy="2619375"/>
                  <a:chOff x="8321675" y="538163"/>
                  <a:chExt cx="5335588" cy="2619375"/>
                </a:xfrm>
              </p:grpSpPr>
              <p:sp>
                <p:nvSpPr>
                  <p:cNvPr id="144" name="Freeform 34"/>
                  <p:cNvSpPr>
                    <a:spLocks/>
                  </p:cNvSpPr>
                  <p:nvPr/>
                </p:nvSpPr>
                <p:spPr bwMode="auto">
                  <a:xfrm>
                    <a:off x="8321675" y="584200"/>
                    <a:ext cx="5335588" cy="2527300"/>
                  </a:xfrm>
                  <a:custGeom>
                    <a:avLst/>
                    <a:gdLst>
                      <a:gd name="T0" fmla="*/ 43 w 1420"/>
                      <a:gd name="T1" fmla="*/ 1 h 672"/>
                      <a:gd name="T2" fmla="*/ 51 w 1420"/>
                      <a:gd name="T3" fmla="*/ 13 h 672"/>
                      <a:gd name="T4" fmla="*/ 73 w 1420"/>
                      <a:gd name="T5" fmla="*/ 22 h 672"/>
                      <a:gd name="T6" fmla="*/ 90 w 1420"/>
                      <a:gd name="T7" fmla="*/ 34 h 672"/>
                      <a:gd name="T8" fmla="*/ 91 w 1420"/>
                      <a:gd name="T9" fmla="*/ 49 h 672"/>
                      <a:gd name="T10" fmla="*/ 102 w 1420"/>
                      <a:gd name="T11" fmla="*/ 56 h 672"/>
                      <a:gd name="T12" fmla="*/ 116 w 1420"/>
                      <a:gd name="T13" fmla="*/ 64 h 672"/>
                      <a:gd name="T14" fmla="*/ 122 w 1420"/>
                      <a:gd name="T15" fmla="*/ 68 h 672"/>
                      <a:gd name="T16" fmla="*/ 126 w 1420"/>
                      <a:gd name="T17" fmla="*/ 79 h 672"/>
                      <a:gd name="T18" fmla="*/ 129 w 1420"/>
                      <a:gd name="T19" fmla="*/ 90 h 672"/>
                      <a:gd name="T20" fmla="*/ 134 w 1420"/>
                      <a:gd name="T21" fmla="*/ 97 h 672"/>
                      <a:gd name="T22" fmla="*/ 144 w 1420"/>
                      <a:gd name="T23" fmla="*/ 104 h 672"/>
                      <a:gd name="T24" fmla="*/ 157 w 1420"/>
                      <a:gd name="T25" fmla="*/ 109 h 672"/>
                      <a:gd name="T26" fmla="*/ 159 w 1420"/>
                      <a:gd name="T27" fmla="*/ 128 h 672"/>
                      <a:gd name="T28" fmla="*/ 188 w 1420"/>
                      <a:gd name="T29" fmla="*/ 140 h 672"/>
                      <a:gd name="T30" fmla="*/ 193 w 1420"/>
                      <a:gd name="T31" fmla="*/ 169 h 672"/>
                      <a:gd name="T32" fmla="*/ 214 w 1420"/>
                      <a:gd name="T33" fmla="*/ 175 h 672"/>
                      <a:gd name="T34" fmla="*/ 223 w 1420"/>
                      <a:gd name="T35" fmla="*/ 187 h 672"/>
                      <a:gd name="T36" fmla="*/ 231 w 1420"/>
                      <a:gd name="T37" fmla="*/ 192 h 672"/>
                      <a:gd name="T38" fmla="*/ 236 w 1420"/>
                      <a:gd name="T39" fmla="*/ 211 h 672"/>
                      <a:gd name="T40" fmla="*/ 262 w 1420"/>
                      <a:gd name="T41" fmla="*/ 215 h 672"/>
                      <a:gd name="T42" fmla="*/ 266 w 1420"/>
                      <a:gd name="T43" fmla="*/ 235 h 672"/>
                      <a:gd name="T44" fmla="*/ 285 w 1420"/>
                      <a:gd name="T45" fmla="*/ 246 h 672"/>
                      <a:gd name="T46" fmla="*/ 302 w 1420"/>
                      <a:gd name="T47" fmla="*/ 259 h 672"/>
                      <a:gd name="T48" fmla="*/ 319 w 1420"/>
                      <a:gd name="T49" fmla="*/ 270 h 672"/>
                      <a:gd name="T50" fmla="*/ 335 w 1420"/>
                      <a:gd name="T51" fmla="*/ 274 h 672"/>
                      <a:gd name="T52" fmla="*/ 340 w 1420"/>
                      <a:gd name="T53" fmla="*/ 294 h 672"/>
                      <a:gd name="T54" fmla="*/ 372 w 1420"/>
                      <a:gd name="T55" fmla="*/ 298 h 672"/>
                      <a:gd name="T56" fmla="*/ 382 w 1420"/>
                      <a:gd name="T57" fmla="*/ 320 h 672"/>
                      <a:gd name="T58" fmla="*/ 416 w 1420"/>
                      <a:gd name="T59" fmla="*/ 325 h 672"/>
                      <a:gd name="T60" fmla="*/ 443 w 1420"/>
                      <a:gd name="T61" fmla="*/ 340 h 672"/>
                      <a:gd name="T62" fmla="*/ 477 w 1420"/>
                      <a:gd name="T63" fmla="*/ 346 h 672"/>
                      <a:gd name="T64" fmla="*/ 485 w 1420"/>
                      <a:gd name="T65" fmla="*/ 368 h 672"/>
                      <a:gd name="T66" fmla="*/ 520 w 1420"/>
                      <a:gd name="T67" fmla="*/ 376 h 672"/>
                      <a:gd name="T68" fmla="*/ 560 w 1420"/>
                      <a:gd name="T69" fmla="*/ 395 h 672"/>
                      <a:gd name="T70" fmla="*/ 588 w 1420"/>
                      <a:gd name="T71" fmla="*/ 399 h 672"/>
                      <a:gd name="T72" fmla="*/ 590 w 1420"/>
                      <a:gd name="T73" fmla="*/ 418 h 672"/>
                      <a:gd name="T74" fmla="*/ 619 w 1420"/>
                      <a:gd name="T75" fmla="*/ 422 h 672"/>
                      <a:gd name="T76" fmla="*/ 627 w 1420"/>
                      <a:gd name="T77" fmla="*/ 436 h 672"/>
                      <a:gd name="T78" fmla="*/ 670 w 1420"/>
                      <a:gd name="T79" fmla="*/ 458 h 672"/>
                      <a:gd name="T80" fmla="*/ 688 w 1420"/>
                      <a:gd name="T81" fmla="*/ 466 h 672"/>
                      <a:gd name="T82" fmla="*/ 734 w 1420"/>
                      <a:gd name="T83" fmla="*/ 472 h 672"/>
                      <a:gd name="T84" fmla="*/ 744 w 1420"/>
                      <a:gd name="T85" fmla="*/ 500 h 672"/>
                      <a:gd name="T86" fmla="*/ 766 w 1420"/>
                      <a:gd name="T87" fmla="*/ 507 h 672"/>
                      <a:gd name="T88" fmla="*/ 803 w 1420"/>
                      <a:gd name="T89" fmla="*/ 540 h 672"/>
                      <a:gd name="T90" fmla="*/ 812 w 1420"/>
                      <a:gd name="T91" fmla="*/ 550 h 672"/>
                      <a:gd name="T92" fmla="*/ 842 w 1420"/>
                      <a:gd name="T93" fmla="*/ 561 h 672"/>
                      <a:gd name="T94" fmla="*/ 880 w 1420"/>
                      <a:gd name="T95" fmla="*/ 567 h 672"/>
                      <a:gd name="T96" fmla="*/ 900 w 1420"/>
                      <a:gd name="T97" fmla="*/ 577 h 672"/>
                      <a:gd name="T98" fmla="*/ 927 w 1420"/>
                      <a:gd name="T99" fmla="*/ 594 h 672"/>
                      <a:gd name="T100" fmla="*/ 975 w 1420"/>
                      <a:gd name="T101" fmla="*/ 599 h 672"/>
                      <a:gd name="T102" fmla="*/ 1018 w 1420"/>
                      <a:gd name="T103" fmla="*/ 604 h 672"/>
                      <a:gd name="T104" fmla="*/ 1125 w 1420"/>
                      <a:gd name="T105" fmla="*/ 610 h 672"/>
                      <a:gd name="T106" fmla="*/ 1163 w 1420"/>
                      <a:gd name="T107" fmla="*/ 621 h 672"/>
                      <a:gd name="T108" fmla="*/ 1307 w 1420"/>
                      <a:gd name="T109"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0" h="672">
                        <a:moveTo>
                          <a:pt x="0" y="1"/>
                        </a:moveTo>
                        <a:cubicBezTo>
                          <a:pt x="2" y="1"/>
                          <a:pt x="2" y="1"/>
                          <a:pt x="2" y="1"/>
                        </a:cubicBezTo>
                        <a:cubicBezTo>
                          <a:pt x="5" y="0"/>
                          <a:pt x="43" y="1"/>
                          <a:pt x="43" y="1"/>
                        </a:cubicBezTo>
                        <a:cubicBezTo>
                          <a:pt x="43" y="7"/>
                          <a:pt x="43" y="7"/>
                          <a:pt x="43" y="7"/>
                        </a:cubicBezTo>
                        <a:cubicBezTo>
                          <a:pt x="51" y="7"/>
                          <a:pt x="51" y="7"/>
                          <a:pt x="51" y="7"/>
                        </a:cubicBezTo>
                        <a:cubicBezTo>
                          <a:pt x="51" y="13"/>
                          <a:pt x="51" y="13"/>
                          <a:pt x="51" y="13"/>
                        </a:cubicBezTo>
                        <a:cubicBezTo>
                          <a:pt x="69" y="13"/>
                          <a:pt x="69" y="13"/>
                          <a:pt x="69" y="13"/>
                        </a:cubicBezTo>
                        <a:cubicBezTo>
                          <a:pt x="73" y="13"/>
                          <a:pt x="73" y="13"/>
                          <a:pt x="73" y="13"/>
                        </a:cubicBezTo>
                        <a:cubicBezTo>
                          <a:pt x="73" y="22"/>
                          <a:pt x="73" y="22"/>
                          <a:pt x="73" y="22"/>
                        </a:cubicBezTo>
                        <a:cubicBezTo>
                          <a:pt x="84" y="22"/>
                          <a:pt x="84" y="22"/>
                          <a:pt x="84" y="22"/>
                        </a:cubicBezTo>
                        <a:cubicBezTo>
                          <a:pt x="84" y="34"/>
                          <a:pt x="84" y="34"/>
                          <a:pt x="84" y="34"/>
                        </a:cubicBezTo>
                        <a:cubicBezTo>
                          <a:pt x="90" y="34"/>
                          <a:pt x="90" y="34"/>
                          <a:pt x="90" y="34"/>
                        </a:cubicBezTo>
                        <a:cubicBezTo>
                          <a:pt x="90" y="40"/>
                          <a:pt x="90" y="40"/>
                          <a:pt x="90" y="40"/>
                        </a:cubicBezTo>
                        <a:cubicBezTo>
                          <a:pt x="91" y="42"/>
                          <a:pt x="91" y="42"/>
                          <a:pt x="91" y="42"/>
                        </a:cubicBezTo>
                        <a:cubicBezTo>
                          <a:pt x="91" y="49"/>
                          <a:pt x="91" y="49"/>
                          <a:pt x="91" y="49"/>
                        </a:cubicBezTo>
                        <a:cubicBezTo>
                          <a:pt x="99" y="49"/>
                          <a:pt x="99" y="49"/>
                          <a:pt x="99" y="49"/>
                        </a:cubicBezTo>
                        <a:cubicBezTo>
                          <a:pt x="102" y="49"/>
                          <a:pt x="102" y="49"/>
                          <a:pt x="102" y="49"/>
                        </a:cubicBezTo>
                        <a:cubicBezTo>
                          <a:pt x="102" y="56"/>
                          <a:pt x="102" y="56"/>
                          <a:pt x="102" y="56"/>
                        </a:cubicBezTo>
                        <a:cubicBezTo>
                          <a:pt x="115" y="56"/>
                          <a:pt x="115" y="56"/>
                          <a:pt x="115" y="56"/>
                        </a:cubicBezTo>
                        <a:cubicBezTo>
                          <a:pt x="116" y="58"/>
                          <a:pt x="116" y="58"/>
                          <a:pt x="116" y="58"/>
                        </a:cubicBezTo>
                        <a:cubicBezTo>
                          <a:pt x="116" y="64"/>
                          <a:pt x="116" y="64"/>
                          <a:pt x="116" y="64"/>
                        </a:cubicBezTo>
                        <a:cubicBezTo>
                          <a:pt x="118" y="64"/>
                          <a:pt x="118" y="64"/>
                          <a:pt x="118" y="64"/>
                        </a:cubicBezTo>
                        <a:cubicBezTo>
                          <a:pt x="118" y="68"/>
                          <a:pt x="118" y="68"/>
                          <a:pt x="118" y="68"/>
                        </a:cubicBezTo>
                        <a:cubicBezTo>
                          <a:pt x="122" y="68"/>
                          <a:pt x="122" y="68"/>
                          <a:pt x="122" y="68"/>
                        </a:cubicBezTo>
                        <a:cubicBezTo>
                          <a:pt x="122" y="74"/>
                          <a:pt x="122" y="74"/>
                          <a:pt x="122" y="74"/>
                        </a:cubicBezTo>
                        <a:cubicBezTo>
                          <a:pt x="122" y="79"/>
                          <a:pt x="122" y="79"/>
                          <a:pt x="122" y="79"/>
                        </a:cubicBezTo>
                        <a:cubicBezTo>
                          <a:pt x="126" y="79"/>
                          <a:pt x="126" y="79"/>
                          <a:pt x="126" y="79"/>
                        </a:cubicBezTo>
                        <a:cubicBezTo>
                          <a:pt x="126" y="83"/>
                          <a:pt x="126" y="83"/>
                          <a:pt x="126" y="83"/>
                        </a:cubicBezTo>
                        <a:cubicBezTo>
                          <a:pt x="129" y="83"/>
                          <a:pt x="129" y="83"/>
                          <a:pt x="129" y="83"/>
                        </a:cubicBezTo>
                        <a:cubicBezTo>
                          <a:pt x="129" y="90"/>
                          <a:pt x="129" y="90"/>
                          <a:pt x="129" y="90"/>
                        </a:cubicBezTo>
                        <a:cubicBezTo>
                          <a:pt x="129" y="92"/>
                          <a:pt x="129" y="92"/>
                          <a:pt x="129" y="92"/>
                        </a:cubicBezTo>
                        <a:cubicBezTo>
                          <a:pt x="134" y="92"/>
                          <a:pt x="134" y="92"/>
                          <a:pt x="134" y="92"/>
                        </a:cubicBezTo>
                        <a:cubicBezTo>
                          <a:pt x="134" y="97"/>
                          <a:pt x="134" y="97"/>
                          <a:pt x="134" y="97"/>
                        </a:cubicBezTo>
                        <a:cubicBezTo>
                          <a:pt x="140" y="97"/>
                          <a:pt x="140" y="97"/>
                          <a:pt x="140" y="97"/>
                        </a:cubicBezTo>
                        <a:cubicBezTo>
                          <a:pt x="140" y="104"/>
                          <a:pt x="140" y="104"/>
                          <a:pt x="140" y="104"/>
                        </a:cubicBezTo>
                        <a:cubicBezTo>
                          <a:pt x="144" y="104"/>
                          <a:pt x="144" y="104"/>
                          <a:pt x="144" y="104"/>
                        </a:cubicBezTo>
                        <a:cubicBezTo>
                          <a:pt x="144" y="109"/>
                          <a:pt x="144" y="109"/>
                          <a:pt x="144" y="109"/>
                        </a:cubicBezTo>
                        <a:cubicBezTo>
                          <a:pt x="151" y="109"/>
                          <a:pt x="151" y="109"/>
                          <a:pt x="151" y="109"/>
                        </a:cubicBezTo>
                        <a:cubicBezTo>
                          <a:pt x="157" y="109"/>
                          <a:pt x="157" y="109"/>
                          <a:pt x="157" y="109"/>
                        </a:cubicBezTo>
                        <a:cubicBezTo>
                          <a:pt x="157" y="117"/>
                          <a:pt x="157" y="117"/>
                          <a:pt x="157" y="117"/>
                        </a:cubicBezTo>
                        <a:cubicBezTo>
                          <a:pt x="159" y="117"/>
                          <a:pt x="159" y="117"/>
                          <a:pt x="159" y="117"/>
                        </a:cubicBezTo>
                        <a:cubicBezTo>
                          <a:pt x="159" y="128"/>
                          <a:pt x="159" y="128"/>
                          <a:pt x="159" y="128"/>
                        </a:cubicBezTo>
                        <a:cubicBezTo>
                          <a:pt x="181" y="128"/>
                          <a:pt x="181" y="128"/>
                          <a:pt x="181" y="128"/>
                        </a:cubicBezTo>
                        <a:cubicBezTo>
                          <a:pt x="181" y="140"/>
                          <a:pt x="181" y="140"/>
                          <a:pt x="181" y="140"/>
                        </a:cubicBezTo>
                        <a:cubicBezTo>
                          <a:pt x="188" y="140"/>
                          <a:pt x="188" y="140"/>
                          <a:pt x="188" y="140"/>
                        </a:cubicBezTo>
                        <a:cubicBezTo>
                          <a:pt x="188" y="146"/>
                          <a:pt x="188" y="146"/>
                          <a:pt x="188" y="146"/>
                        </a:cubicBezTo>
                        <a:cubicBezTo>
                          <a:pt x="193" y="146"/>
                          <a:pt x="193" y="146"/>
                          <a:pt x="193" y="146"/>
                        </a:cubicBezTo>
                        <a:cubicBezTo>
                          <a:pt x="193" y="169"/>
                          <a:pt x="193" y="169"/>
                          <a:pt x="193" y="169"/>
                        </a:cubicBezTo>
                        <a:cubicBezTo>
                          <a:pt x="199" y="169"/>
                          <a:pt x="199" y="169"/>
                          <a:pt x="199" y="169"/>
                        </a:cubicBezTo>
                        <a:cubicBezTo>
                          <a:pt x="199" y="175"/>
                          <a:pt x="199" y="175"/>
                          <a:pt x="199" y="175"/>
                        </a:cubicBezTo>
                        <a:cubicBezTo>
                          <a:pt x="214" y="175"/>
                          <a:pt x="214" y="175"/>
                          <a:pt x="214" y="175"/>
                        </a:cubicBezTo>
                        <a:cubicBezTo>
                          <a:pt x="214" y="180"/>
                          <a:pt x="214" y="180"/>
                          <a:pt x="214" y="180"/>
                        </a:cubicBezTo>
                        <a:cubicBezTo>
                          <a:pt x="223" y="180"/>
                          <a:pt x="223" y="180"/>
                          <a:pt x="223" y="180"/>
                        </a:cubicBezTo>
                        <a:cubicBezTo>
                          <a:pt x="223" y="187"/>
                          <a:pt x="223" y="187"/>
                          <a:pt x="223" y="187"/>
                        </a:cubicBezTo>
                        <a:cubicBezTo>
                          <a:pt x="229" y="187"/>
                          <a:pt x="229" y="187"/>
                          <a:pt x="229" y="187"/>
                        </a:cubicBezTo>
                        <a:cubicBezTo>
                          <a:pt x="229" y="192"/>
                          <a:pt x="229" y="192"/>
                          <a:pt x="229" y="192"/>
                        </a:cubicBezTo>
                        <a:cubicBezTo>
                          <a:pt x="231" y="192"/>
                          <a:pt x="231" y="192"/>
                          <a:pt x="231" y="192"/>
                        </a:cubicBezTo>
                        <a:cubicBezTo>
                          <a:pt x="231" y="203"/>
                          <a:pt x="231" y="203"/>
                          <a:pt x="231" y="203"/>
                        </a:cubicBezTo>
                        <a:cubicBezTo>
                          <a:pt x="236" y="203"/>
                          <a:pt x="236" y="203"/>
                          <a:pt x="236" y="203"/>
                        </a:cubicBezTo>
                        <a:cubicBezTo>
                          <a:pt x="236" y="211"/>
                          <a:pt x="236" y="211"/>
                          <a:pt x="236" y="211"/>
                        </a:cubicBezTo>
                        <a:cubicBezTo>
                          <a:pt x="249" y="211"/>
                          <a:pt x="249" y="211"/>
                          <a:pt x="249" y="211"/>
                        </a:cubicBezTo>
                        <a:cubicBezTo>
                          <a:pt x="249" y="215"/>
                          <a:pt x="249" y="215"/>
                          <a:pt x="249" y="215"/>
                        </a:cubicBezTo>
                        <a:cubicBezTo>
                          <a:pt x="262" y="215"/>
                          <a:pt x="262" y="215"/>
                          <a:pt x="262" y="215"/>
                        </a:cubicBezTo>
                        <a:cubicBezTo>
                          <a:pt x="262" y="229"/>
                          <a:pt x="262" y="229"/>
                          <a:pt x="262" y="229"/>
                        </a:cubicBezTo>
                        <a:cubicBezTo>
                          <a:pt x="266" y="229"/>
                          <a:pt x="266" y="229"/>
                          <a:pt x="266" y="229"/>
                        </a:cubicBezTo>
                        <a:cubicBezTo>
                          <a:pt x="266" y="235"/>
                          <a:pt x="266" y="235"/>
                          <a:pt x="266" y="235"/>
                        </a:cubicBezTo>
                        <a:cubicBezTo>
                          <a:pt x="269" y="235"/>
                          <a:pt x="269" y="235"/>
                          <a:pt x="269" y="235"/>
                        </a:cubicBezTo>
                        <a:cubicBezTo>
                          <a:pt x="269" y="246"/>
                          <a:pt x="269" y="246"/>
                          <a:pt x="269" y="246"/>
                        </a:cubicBezTo>
                        <a:cubicBezTo>
                          <a:pt x="285" y="246"/>
                          <a:pt x="285" y="246"/>
                          <a:pt x="285" y="246"/>
                        </a:cubicBezTo>
                        <a:cubicBezTo>
                          <a:pt x="285" y="248"/>
                          <a:pt x="285" y="248"/>
                          <a:pt x="285" y="248"/>
                        </a:cubicBezTo>
                        <a:cubicBezTo>
                          <a:pt x="302" y="248"/>
                          <a:pt x="302" y="248"/>
                          <a:pt x="302" y="248"/>
                        </a:cubicBezTo>
                        <a:cubicBezTo>
                          <a:pt x="302" y="259"/>
                          <a:pt x="302" y="259"/>
                          <a:pt x="302" y="259"/>
                        </a:cubicBezTo>
                        <a:cubicBezTo>
                          <a:pt x="309" y="259"/>
                          <a:pt x="309" y="259"/>
                          <a:pt x="309" y="259"/>
                        </a:cubicBezTo>
                        <a:cubicBezTo>
                          <a:pt x="309" y="270"/>
                          <a:pt x="309" y="270"/>
                          <a:pt x="309" y="270"/>
                        </a:cubicBezTo>
                        <a:cubicBezTo>
                          <a:pt x="319" y="270"/>
                          <a:pt x="319" y="270"/>
                          <a:pt x="319" y="270"/>
                        </a:cubicBezTo>
                        <a:cubicBezTo>
                          <a:pt x="319" y="274"/>
                          <a:pt x="319" y="274"/>
                          <a:pt x="319" y="274"/>
                        </a:cubicBezTo>
                        <a:cubicBezTo>
                          <a:pt x="332" y="274"/>
                          <a:pt x="332" y="274"/>
                          <a:pt x="332" y="274"/>
                        </a:cubicBezTo>
                        <a:cubicBezTo>
                          <a:pt x="335" y="274"/>
                          <a:pt x="335" y="274"/>
                          <a:pt x="335" y="274"/>
                        </a:cubicBezTo>
                        <a:cubicBezTo>
                          <a:pt x="335" y="279"/>
                          <a:pt x="335" y="279"/>
                          <a:pt x="335" y="279"/>
                        </a:cubicBezTo>
                        <a:cubicBezTo>
                          <a:pt x="340" y="279"/>
                          <a:pt x="340" y="279"/>
                          <a:pt x="340" y="279"/>
                        </a:cubicBezTo>
                        <a:cubicBezTo>
                          <a:pt x="340" y="294"/>
                          <a:pt x="340" y="294"/>
                          <a:pt x="340" y="294"/>
                        </a:cubicBezTo>
                        <a:cubicBezTo>
                          <a:pt x="346" y="294"/>
                          <a:pt x="346" y="294"/>
                          <a:pt x="346" y="294"/>
                        </a:cubicBezTo>
                        <a:cubicBezTo>
                          <a:pt x="346" y="298"/>
                          <a:pt x="346" y="298"/>
                          <a:pt x="346" y="298"/>
                        </a:cubicBezTo>
                        <a:cubicBezTo>
                          <a:pt x="372" y="298"/>
                          <a:pt x="372" y="298"/>
                          <a:pt x="372" y="298"/>
                        </a:cubicBezTo>
                        <a:cubicBezTo>
                          <a:pt x="372" y="316"/>
                          <a:pt x="372" y="316"/>
                          <a:pt x="372" y="316"/>
                        </a:cubicBezTo>
                        <a:cubicBezTo>
                          <a:pt x="382" y="316"/>
                          <a:pt x="382" y="316"/>
                          <a:pt x="382" y="316"/>
                        </a:cubicBezTo>
                        <a:cubicBezTo>
                          <a:pt x="382" y="320"/>
                          <a:pt x="382" y="320"/>
                          <a:pt x="382" y="320"/>
                        </a:cubicBezTo>
                        <a:cubicBezTo>
                          <a:pt x="411" y="320"/>
                          <a:pt x="411" y="320"/>
                          <a:pt x="411" y="320"/>
                        </a:cubicBezTo>
                        <a:cubicBezTo>
                          <a:pt x="411" y="325"/>
                          <a:pt x="411" y="325"/>
                          <a:pt x="411" y="325"/>
                        </a:cubicBezTo>
                        <a:cubicBezTo>
                          <a:pt x="416" y="325"/>
                          <a:pt x="416" y="325"/>
                          <a:pt x="416" y="325"/>
                        </a:cubicBezTo>
                        <a:cubicBezTo>
                          <a:pt x="416" y="332"/>
                          <a:pt x="416" y="332"/>
                          <a:pt x="416" y="332"/>
                        </a:cubicBezTo>
                        <a:cubicBezTo>
                          <a:pt x="443" y="332"/>
                          <a:pt x="443" y="332"/>
                          <a:pt x="443" y="332"/>
                        </a:cubicBezTo>
                        <a:cubicBezTo>
                          <a:pt x="443" y="340"/>
                          <a:pt x="443" y="340"/>
                          <a:pt x="443" y="340"/>
                        </a:cubicBezTo>
                        <a:cubicBezTo>
                          <a:pt x="447" y="340"/>
                          <a:pt x="447" y="340"/>
                          <a:pt x="447" y="340"/>
                        </a:cubicBezTo>
                        <a:cubicBezTo>
                          <a:pt x="447" y="346"/>
                          <a:pt x="447" y="346"/>
                          <a:pt x="447" y="346"/>
                        </a:cubicBezTo>
                        <a:cubicBezTo>
                          <a:pt x="477" y="346"/>
                          <a:pt x="477" y="346"/>
                          <a:pt x="477" y="346"/>
                        </a:cubicBezTo>
                        <a:cubicBezTo>
                          <a:pt x="477" y="362"/>
                          <a:pt x="477" y="362"/>
                          <a:pt x="477" y="362"/>
                        </a:cubicBezTo>
                        <a:cubicBezTo>
                          <a:pt x="485" y="362"/>
                          <a:pt x="485" y="362"/>
                          <a:pt x="485" y="362"/>
                        </a:cubicBezTo>
                        <a:cubicBezTo>
                          <a:pt x="485" y="368"/>
                          <a:pt x="485" y="368"/>
                          <a:pt x="485" y="368"/>
                        </a:cubicBezTo>
                        <a:cubicBezTo>
                          <a:pt x="492" y="368"/>
                          <a:pt x="492" y="368"/>
                          <a:pt x="492" y="368"/>
                        </a:cubicBezTo>
                        <a:cubicBezTo>
                          <a:pt x="492" y="376"/>
                          <a:pt x="492" y="376"/>
                          <a:pt x="492" y="376"/>
                        </a:cubicBezTo>
                        <a:cubicBezTo>
                          <a:pt x="520" y="376"/>
                          <a:pt x="520" y="376"/>
                          <a:pt x="520" y="376"/>
                        </a:cubicBezTo>
                        <a:cubicBezTo>
                          <a:pt x="520" y="388"/>
                          <a:pt x="520" y="388"/>
                          <a:pt x="520" y="388"/>
                        </a:cubicBezTo>
                        <a:cubicBezTo>
                          <a:pt x="560" y="388"/>
                          <a:pt x="560" y="388"/>
                          <a:pt x="560" y="388"/>
                        </a:cubicBezTo>
                        <a:cubicBezTo>
                          <a:pt x="560" y="395"/>
                          <a:pt x="560" y="395"/>
                          <a:pt x="560" y="395"/>
                        </a:cubicBezTo>
                        <a:cubicBezTo>
                          <a:pt x="575" y="395"/>
                          <a:pt x="575" y="395"/>
                          <a:pt x="575" y="395"/>
                        </a:cubicBezTo>
                        <a:cubicBezTo>
                          <a:pt x="575" y="399"/>
                          <a:pt x="575" y="399"/>
                          <a:pt x="575" y="399"/>
                        </a:cubicBezTo>
                        <a:cubicBezTo>
                          <a:pt x="588" y="399"/>
                          <a:pt x="588" y="399"/>
                          <a:pt x="588" y="399"/>
                        </a:cubicBezTo>
                        <a:cubicBezTo>
                          <a:pt x="588" y="409"/>
                          <a:pt x="588" y="409"/>
                          <a:pt x="588" y="409"/>
                        </a:cubicBezTo>
                        <a:cubicBezTo>
                          <a:pt x="590" y="409"/>
                          <a:pt x="590" y="409"/>
                          <a:pt x="590" y="409"/>
                        </a:cubicBezTo>
                        <a:cubicBezTo>
                          <a:pt x="590" y="418"/>
                          <a:pt x="590" y="418"/>
                          <a:pt x="590" y="418"/>
                        </a:cubicBezTo>
                        <a:cubicBezTo>
                          <a:pt x="596" y="418"/>
                          <a:pt x="596" y="418"/>
                          <a:pt x="596" y="418"/>
                        </a:cubicBezTo>
                        <a:cubicBezTo>
                          <a:pt x="596" y="422"/>
                          <a:pt x="596" y="422"/>
                          <a:pt x="596" y="422"/>
                        </a:cubicBezTo>
                        <a:cubicBezTo>
                          <a:pt x="619" y="422"/>
                          <a:pt x="619" y="422"/>
                          <a:pt x="619" y="422"/>
                        </a:cubicBezTo>
                        <a:cubicBezTo>
                          <a:pt x="627" y="422"/>
                          <a:pt x="627" y="422"/>
                          <a:pt x="627" y="422"/>
                        </a:cubicBezTo>
                        <a:cubicBezTo>
                          <a:pt x="627" y="432"/>
                          <a:pt x="627" y="432"/>
                          <a:pt x="627" y="432"/>
                        </a:cubicBezTo>
                        <a:cubicBezTo>
                          <a:pt x="627" y="436"/>
                          <a:pt x="627" y="436"/>
                          <a:pt x="627" y="436"/>
                        </a:cubicBezTo>
                        <a:cubicBezTo>
                          <a:pt x="660" y="436"/>
                          <a:pt x="660" y="436"/>
                          <a:pt x="660" y="436"/>
                        </a:cubicBezTo>
                        <a:cubicBezTo>
                          <a:pt x="660" y="458"/>
                          <a:pt x="660" y="458"/>
                          <a:pt x="660" y="458"/>
                        </a:cubicBezTo>
                        <a:cubicBezTo>
                          <a:pt x="670" y="458"/>
                          <a:pt x="670" y="458"/>
                          <a:pt x="670" y="458"/>
                        </a:cubicBezTo>
                        <a:cubicBezTo>
                          <a:pt x="670" y="463"/>
                          <a:pt x="670" y="463"/>
                          <a:pt x="670" y="463"/>
                        </a:cubicBezTo>
                        <a:cubicBezTo>
                          <a:pt x="688" y="463"/>
                          <a:pt x="688" y="463"/>
                          <a:pt x="688" y="463"/>
                        </a:cubicBezTo>
                        <a:cubicBezTo>
                          <a:pt x="688" y="466"/>
                          <a:pt x="688" y="466"/>
                          <a:pt x="688" y="466"/>
                        </a:cubicBezTo>
                        <a:cubicBezTo>
                          <a:pt x="694" y="466"/>
                          <a:pt x="694" y="466"/>
                          <a:pt x="694" y="466"/>
                        </a:cubicBezTo>
                        <a:cubicBezTo>
                          <a:pt x="694" y="472"/>
                          <a:pt x="694" y="472"/>
                          <a:pt x="694" y="472"/>
                        </a:cubicBezTo>
                        <a:cubicBezTo>
                          <a:pt x="734" y="472"/>
                          <a:pt x="734" y="472"/>
                          <a:pt x="734" y="472"/>
                        </a:cubicBezTo>
                        <a:cubicBezTo>
                          <a:pt x="734" y="496"/>
                          <a:pt x="734" y="496"/>
                          <a:pt x="734" y="496"/>
                        </a:cubicBezTo>
                        <a:cubicBezTo>
                          <a:pt x="744" y="496"/>
                          <a:pt x="744" y="496"/>
                          <a:pt x="744" y="496"/>
                        </a:cubicBezTo>
                        <a:cubicBezTo>
                          <a:pt x="744" y="500"/>
                          <a:pt x="744" y="500"/>
                          <a:pt x="744" y="500"/>
                        </a:cubicBezTo>
                        <a:cubicBezTo>
                          <a:pt x="754" y="500"/>
                          <a:pt x="754" y="500"/>
                          <a:pt x="754" y="500"/>
                        </a:cubicBezTo>
                        <a:cubicBezTo>
                          <a:pt x="754" y="507"/>
                          <a:pt x="754" y="507"/>
                          <a:pt x="754" y="507"/>
                        </a:cubicBezTo>
                        <a:cubicBezTo>
                          <a:pt x="766" y="507"/>
                          <a:pt x="766" y="507"/>
                          <a:pt x="766" y="507"/>
                        </a:cubicBezTo>
                        <a:cubicBezTo>
                          <a:pt x="766" y="523"/>
                          <a:pt x="766" y="523"/>
                          <a:pt x="766" y="523"/>
                        </a:cubicBezTo>
                        <a:cubicBezTo>
                          <a:pt x="803" y="523"/>
                          <a:pt x="803" y="523"/>
                          <a:pt x="803" y="523"/>
                        </a:cubicBezTo>
                        <a:cubicBezTo>
                          <a:pt x="803" y="540"/>
                          <a:pt x="803" y="540"/>
                          <a:pt x="803" y="540"/>
                        </a:cubicBezTo>
                        <a:cubicBezTo>
                          <a:pt x="803" y="546"/>
                          <a:pt x="803" y="546"/>
                          <a:pt x="803" y="546"/>
                        </a:cubicBezTo>
                        <a:cubicBezTo>
                          <a:pt x="812" y="546"/>
                          <a:pt x="812" y="546"/>
                          <a:pt x="812" y="546"/>
                        </a:cubicBezTo>
                        <a:cubicBezTo>
                          <a:pt x="812" y="550"/>
                          <a:pt x="812" y="550"/>
                          <a:pt x="812" y="550"/>
                        </a:cubicBezTo>
                        <a:cubicBezTo>
                          <a:pt x="838" y="550"/>
                          <a:pt x="838" y="550"/>
                          <a:pt x="838" y="550"/>
                        </a:cubicBezTo>
                        <a:cubicBezTo>
                          <a:pt x="842" y="550"/>
                          <a:pt x="842" y="550"/>
                          <a:pt x="842" y="550"/>
                        </a:cubicBezTo>
                        <a:cubicBezTo>
                          <a:pt x="842" y="561"/>
                          <a:pt x="842" y="561"/>
                          <a:pt x="842" y="561"/>
                        </a:cubicBezTo>
                        <a:cubicBezTo>
                          <a:pt x="848" y="561"/>
                          <a:pt x="848" y="561"/>
                          <a:pt x="848" y="561"/>
                        </a:cubicBezTo>
                        <a:cubicBezTo>
                          <a:pt x="848" y="567"/>
                          <a:pt x="848" y="567"/>
                          <a:pt x="848" y="567"/>
                        </a:cubicBezTo>
                        <a:cubicBezTo>
                          <a:pt x="880" y="567"/>
                          <a:pt x="880" y="567"/>
                          <a:pt x="880" y="567"/>
                        </a:cubicBezTo>
                        <a:cubicBezTo>
                          <a:pt x="880" y="573"/>
                          <a:pt x="880" y="573"/>
                          <a:pt x="880" y="573"/>
                        </a:cubicBezTo>
                        <a:cubicBezTo>
                          <a:pt x="900" y="573"/>
                          <a:pt x="900" y="573"/>
                          <a:pt x="900" y="573"/>
                        </a:cubicBezTo>
                        <a:cubicBezTo>
                          <a:pt x="900" y="577"/>
                          <a:pt x="900" y="577"/>
                          <a:pt x="900" y="577"/>
                        </a:cubicBezTo>
                        <a:cubicBezTo>
                          <a:pt x="900" y="588"/>
                          <a:pt x="900" y="588"/>
                          <a:pt x="900" y="588"/>
                        </a:cubicBezTo>
                        <a:cubicBezTo>
                          <a:pt x="927" y="588"/>
                          <a:pt x="927" y="588"/>
                          <a:pt x="927" y="588"/>
                        </a:cubicBezTo>
                        <a:cubicBezTo>
                          <a:pt x="927" y="594"/>
                          <a:pt x="927" y="594"/>
                          <a:pt x="927" y="594"/>
                        </a:cubicBezTo>
                        <a:cubicBezTo>
                          <a:pt x="946" y="594"/>
                          <a:pt x="946" y="594"/>
                          <a:pt x="946" y="594"/>
                        </a:cubicBezTo>
                        <a:cubicBezTo>
                          <a:pt x="946" y="599"/>
                          <a:pt x="946" y="599"/>
                          <a:pt x="946" y="599"/>
                        </a:cubicBezTo>
                        <a:cubicBezTo>
                          <a:pt x="975" y="599"/>
                          <a:pt x="975" y="599"/>
                          <a:pt x="975" y="599"/>
                        </a:cubicBezTo>
                        <a:cubicBezTo>
                          <a:pt x="1008" y="599"/>
                          <a:pt x="1008" y="599"/>
                          <a:pt x="1008" y="599"/>
                        </a:cubicBezTo>
                        <a:cubicBezTo>
                          <a:pt x="1018" y="599"/>
                          <a:pt x="1018" y="599"/>
                          <a:pt x="1018" y="599"/>
                        </a:cubicBezTo>
                        <a:cubicBezTo>
                          <a:pt x="1018" y="604"/>
                          <a:pt x="1018" y="604"/>
                          <a:pt x="1018" y="604"/>
                        </a:cubicBezTo>
                        <a:cubicBezTo>
                          <a:pt x="1026" y="604"/>
                          <a:pt x="1026" y="604"/>
                          <a:pt x="1026" y="604"/>
                        </a:cubicBezTo>
                        <a:cubicBezTo>
                          <a:pt x="1026" y="610"/>
                          <a:pt x="1026" y="610"/>
                          <a:pt x="1026" y="610"/>
                        </a:cubicBezTo>
                        <a:cubicBezTo>
                          <a:pt x="1125" y="610"/>
                          <a:pt x="1125" y="610"/>
                          <a:pt x="1125" y="610"/>
                        </a:cubicBezTo>
                        <a:cubicBezTo>
                          <a:pt x="1125" y="621"/>
                          <a:pt x="1125" y="621"/>
                          <a:pt x="1125" y="621"/>
                        </a:cubicBezTo>
                        <a:cubicBezTo>
                          <a:pt x="1159" y="621"/>
                          <a:pt x="1159" y="621"/>
                          <a:pt x="1159" y="621"/>
                        </a:cubicBezTo>
                        <a:cubicBezTo>
                          <a:pt x="1163" y="621"/>
                          <a:pt x="1163" y="621"/>
                          <a:pt x="1163" y="621"/>
                        </a:cubicBezTo>
                        <a:cubicBezTo>
                          <a:pt x="1163" y="633"/>
                          <a:pt x="1163" y="633"/>
                          <a:pt x="1163" y="633"/>
                        </a:cubicBezTo>
                        <a:cubicBezTo>
                          <a:pt x="1307" y="633"/>
                          <a:pt x="1307" y="633"/>
                          <a:pt x="1307" y="633"/>
                        </a:cubicBezTo>
                        <a:cubicBezTo>
                          <a:pt x="1307" y="672"/>
                          <a:pt x="1307" y="672"/>
                          <a:pt x="1307" y="672"/>
                        </a:cubicBezTo>
                        <a:cubicBezTo>
                          <a:pt x="1420" y="672"/>
                          <a:pt x="1420" y="672"/>
                          <a:pt x="1420" y="672"/>
                        </a:cubicBezTo>
                      </a:path>
                    </a:pathLst>
                  </a:custGeom>
                  <a:noFill/>
                  <a:ln w="19050"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nvGrpSpPr>
                  <p:cNvPr id="12" name="Group 2276"/>
                  <p:cNvGrpSpPr/>
                  <p:nvPr/>
                </p:nvGrpSpPr>
                <p:grpSpPr>
                  <a:xfrm>
                    <a:off x="8321675" y="538163"/>
                    <a:ext cx="5335588" cy="2619375"/>
                    <a:chOff x="8321675" y="538163"/>
                    <a:chExt cx="5335588" cy="2619375"/>
                  </a:xfrm>
                </p:grpSpPr>
                <p:sp>
                  <p:nvSpPr>
                    <p:cNvPr id="146" name="Line 57"/>
                    <p:cNvSpPr>
                      <a:spLocks noChangeShapeType="1"/>
                    </p:cNvSpPr>
                    <p:nvPr/>
                  </p:nvSpPr>
                  <p:spPr bwMode="auto">
                    <a:xfrm>
                      <a:off x="8321675" y="587375"/>
                      <a:ext cx="0" cy="0"/>
                    </a:xfrm>
                    <a:prstGeom prst="line">
                      <a:avLst/>
                    </a:prstGeom>
                    <a:noFill/>
                    <a:ln w="9525"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47" name="Line 58"/>
                    <p:cNvSpPr>
                      <a:spLocks noChangeShapeType="1"/>
                    </p:cNvSpPr>
                    <p:nvPr/>
                  </p:nvSpPr>
                  <p:spPr bwMode="auto">
                    <a:xfrm>
                      <a:off x="11485563" y="2638425"/>
                      <a:ext cx="0" cy="0"/>
                    </a:xfrm>
                    <a:prstGeom prst="line">
                      <a:avLst/>
                    </a:prstGeom>
                    <a:noFill/>
                    <a:ln w="9525"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48" name="Oval 61"/>
                    <p:cNvSpPr>
                      <a:spLocks noChangeArrowheads="1"/>
                    </p:cNvSpPr>
                    <p:nvPr/>
                  </p:nvSpPr>
                  <p:spPr bwMode="auto">
                    <a:xfrm>
                      <a:off x="8340725" y="538163"/>
                      <a:ext cx="79375" cy="79375"/>
                    </a:xfrm>
                    <a:prstGeom prst="ellipse">
                      <a:avLst/>
                    </a:prstGeom>
                    <a:noFill/>
                    <a:ln w="9525" cap="flat">
                      <a:solidFill>
                        <a:schemeClr val="bg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49" name="Oval 62"/>
                    <p:cNvSpPr>
                      <a:spLocks noChangeArrowheads="1"/>
                    </p:cNvSpPr>
                    <p:nvPr/>
                  </p:nvSpPr>
                  <p:spPr bwMode="auto">
                    <a:xfrm>
                      <a:off x="8340725" y="53816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0" name="Oval 63"/>
                    <p:cNvSpPr>
                      <a:spLocks noChangeArrowheads="1"/>
                    </p:cNvSpPr>
                    <p:nvPr/>
                  </p:nvSpPr>
                  <p:spPr bwMode="auto">
                    <a:xfrm>
                      <a:off x="8480425" y="592138"/>
                      <a:ext cx="77788"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1" name="Oval 64"/>
                    <p:cNvSpPr>
                      <a:spLocks noChangeArrowheads="1"/>
                    </p:cNvSpPr>
                    <p:nvPr/>
                  </p:nvSpPr>
                  <p:spPr bwMode="auto">
                    <a:xfrm>
                      <a:off x="8588375" y="636588"/>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2" name="Oval 65"/>
                    <p:cNvSpPr>
                      <a:spLocks noChangeArrowheads="1"/>
                    </p:cNvSpPr>
                    <p:nvPr/>
                  </p:nvSpPr>
                  <p:spPr bwMode="auto">
                    <a:xfrm>
                      <a:off x="8543925" y="598488"/>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3" name="Oval 66"/>
                    <p:cNvSpPr>
                      <a:spLocks noChangeArrowheads="1"/>
                    </p:cNvSpPr>
                    <p:nvPr/>
                  </p:nvSpPr>
                  <p:spPr bwMode="auto">
                    <a:xfrm>
                      <a:off x="8750300" y="877888"/>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4" name="Oval 67"/>
                    <p:cNvSpPr>
                      <a:spLocks noChangeArrowheads="1"/>
                    </p:cNvSpPr>
                    <p:nvPr/>
                  </p:nvSpPr>
                  <p:spPr bwMode="auto">
                    <a:xfrm>
                      <a:off x="8761413" y="911225"/>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5" name="Oval 68"/>
                    <p:cNvSpPr>
                      <a:spLocks noChangeArrowheads="1"/>
                    </p:cNvSpPr>
                    <p:nvPr/>
                  </p:nvSpPr>
                  <p:spPr bwMode="auto">
                    <a:xfrm>
                      <a:off x="8731250" y="85090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6" name="Oval 69"/>
                    <p:cNvSpPr>
                      <a:spLocks noChangeArrowheads="1"/>
                    </p:cNvSpPr>
                    <p:nvPr/>
                  </p:nvSpPr>
                  <p:spPr bwMode="auto">
                    <a:xfrm>
                      <a:off x="8723313" y="801688"/>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7" name="Oval 70"/>
                    <p:cNvSpPr>
                      <a:spLocks noChangeArrowheads="1"/>
                    </p:cNvSpPr>
                    <p:nvPr/>
                  </p:nvSpPr>
                  <p:spPr bwMode="auto">
                    <a:xfrm>
                      <a:off x="8832850" y="949325"/>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8" name="Oval 71"/>
                    <p:cNvSpPr>
                      <a:spLocks noChangeArrowheads="1"/>
                    </p:cNvSpPr>
                    <p:nvPr/>
                  </p:nvSpPr>
                  <p:spPr bwMode="auto">
                    <a:xfrm>
                      <a:off x="8863013" y="97155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59" name="Oval 72"/>
                    <p:cNvSpPr>
                      <a:spLocks noChangeArrowheads="1"/>
                    </p:cNvSpPr>
                    <p:nvPr/>
                  </p:nvSpPr>
                  <p:spPr bwMode="auto">
                    <a:xfrm>
                      <a:off x="8931275" y="1065213"/>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0" name="Freeform 73"/>
                    <p:cNvSpPr>
                      <a:spLocks/>
                    </p:cNvSpPr>
                    <p:nvPr/>
                  </p:nvSpPr>
                  <p:spPr bwMode="auto">
                    <a:xfrm>
                      <a:off x="8956675" y="1081088"/>
                      <a:ext cx="79375" cy="77787"/>
                    </a:xfrm>
                    <a:custGeom>
                      <a:avLst/>
                      <a:gdLst>
                        <a:gd name="T0" fmla="*/ 21 w 21"/>
                        <a:gd name="T1" fmla="*/ 11 h 21"/>
                        <a:gd name="T2" fmla="*/ 10 w 21"/>
                        <a:gd name="T3" fmla="*/ 21 h 21"/>
                        <a:gd name="T4" fmla="*/ 0 w 21"/>
                        <a:gd name="T5" fmla="*/ 11 h 21"/>
                        <a:gd name="T6" fmla="*/ 11 w 21"/>
                        <a:gd name="T7" fmla="*/ 0 h 21"/>
                        <a:gd name="T8" fmla="*/ 21 w 21"/>
                        <a:gd name="T9" fmla="*/ 11 h 21"/>
                      </a:gdLst>
                      <a:ahLst/>
                      <a:cxnLst>
                        <a:cxn ang="0">
                          <a:pos x="T0" y="T1"/>
                        </a:cxn>
                        <a:cxn ang="0">
                          <a:pos x="T2" y="T3"/>
                        </a:cxn>
                        <a:cxn ang="0">
                          <a:pos x="T4" y="T5"/>
                        </a:cxn>
                        <a:cxn ang="0">
                          <a:pos x="T6" y="T7"/>
                        </a:cxn>
                        <a:cxn ang="0">
                          <a:pos x="T8" y="T9"/>
                        </a:cxn>
                      </a:cxnLst>
                      <a:rect l="0" t="0" r="r" b="b"/>
                      <a:pathLst>
                        <a:path w="21" h="21">
                          <a:moveTo>
                            <a:pt x="21" y="11"/>
                          </a:moveTo>
                          <a:cubicBezTo>
                            <a:pt x="21" y="17"/>
                            <a:pt x="16" y="21"/>
                            <a:pt x="10" y="21"/>
                          </a:cubicBezTo>
                          <a:cubicBezTo>
                            <a:pt x="5" y="21"/>
                            <a:pt x="0" y="17"/>
                            <a:pt x="0" y="11"/>
                          </a:cubicBezTo>
                          <a:cubicBezTo>
                            <a:pt x="0" y="5"/>
                            <a:pt x="5" y="0"/>
                            <a:pt x="11" y="0"/>
                          </a:cubicBezTo>
                          <a:cubicBezTo>
                            <a:pt x="16" y="0"/>
                            <a:pt x="21" y="5"/>
                            <a:pt x="21" y="11"/>
                          </a:cubicBezTo>
                          <a:close/>
                        </a:path>
                      </a:pathLst>
                    </a:cu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1" name="Oval 74"/>
                    <p:cNvSpPr>
                      <a:spLocks noChangeArrowheads="1"/>
                    </p:cNvSpPr>
                    <p:nvPr/>
                  </p:nvSpPr>
                  <p:spPr bwMode="auto">
                    <a:xfrm>
                      <a:off x="9085263" y="1204913"/>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2" name="Oval 75"/>
                    <p:cNvSpPr>
                      <a:spLocks noChangeArrowheads="1"/>
                    </p:cNvSpPr>
                    <p:nvPr/>
                  </p:nvSpPr>
                  <p:spPr bwMode="auto">
                    <a:xfrm>
                      <a:off x="9190038" y="133191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3" name="Oval 76"/>
                    <p:cNvSpPr>
                      <a:spLocks noChangeArrowheads="1"/>
                    </p:cNvSpPr>
                    <p:nvPr/>
                  </p:nvSpPr>
                  <p:spPr bwMode="auto">
                    <a:xfrm>
                      <a:off x="9269413" y="1366838"/>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4" name="Oval 77"/>
                    <p:cNvSpPr>
                      <a:spLocks noChangeArrowheads="1"/>
                    </p:cNvSpPr>
                    <p:nvPr/>
                  </p:nvSpPr>
                  <p:spPr bwMode="auto">
                    <a:xfrm>
                      <a:off x="9547225" y="1603375"/>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5" name="Oval 78"/>
                    <p:cNvSpPr>
                      <a:spLocks noChangeArrowheads="1"/>
                    </p:cNvSpPr>
                    <p:nvPr/>
                  </p:nvSpPr>
                  <p:spPr bwMode="auto">
                    <a:xfrm>
                      <a:off x="9583738" y="165576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6" name="Oval 79"/>
                    <p:cNvSpPr>
                      <a:spLocks noChangeArrowheads="1"/>
                    </p:cNvSpPr>
                    <p:nvPr/>
                  </p:nvSpPr>
                  <p:spPr bwMode="auto">
                    <a:xfrm>
                      <a:off x="9682163" y="169386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7" name="Oval 80"/>
                    <p:cNvSpPr>
                      <a:spLocks noChangeArrowheads="1"/>
                    </p:cNvSpPr>
                    <p:nvPr/>
                  </p:nvSpPr>
                  <p:spPr bwMode="auto">
                    <a:xfrm>
                      <a:off x="9828213" y="1768475"/>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8" name="Oval 81"/>
                    <p:cNvSpPr>
                      <a:spLocks noChangeArrowheads="1"/>
                    </p:cNvSpPr>
                    <p:nvPr/>
                  </p:nvSpPr>
                  <p:spPr bwMode="auto">
                    <a:xfrm>
                      <a:off x="10083800" y="1905000"/>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69" name="Oval 82"/>
                    <p:cNvSpPr>
                      <a:spLocks noChangeArrowheads="1"/>
                    </p:cNvSpPr>
                    <p:nvPr/>
                  </p:nvSpPr>
                  <p:spPr bwMode="auto">
                    <a:xfrm>
                      <a:off x="10091738" y="191611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0" name="Oval 83"/>
                    <p:cNvSpPr>
                      <a:spLocks noChangeArrowheads="1"/>
                    </p:cNvSpPr>
                    <p:nvPr/>
                  </p:nvSpPr>
                  <p:spPr bwMode="auto">
                    <a:xfrm>
                      <a:off x="10152063" y="1971675"/>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1" name="Oval 84"/>
                    <p:cNvSpPr>
                      <a:spLocks noChangeArrowheads="1"/>
                    </p:cNvSpPr>
                    <p:nvPr/>
                  </p:nvSpPr>
                  <p:spPr bwMode="auto">
                    <a:xfrm>
                      <a:off x="10231438" y="1976438"/>
                      <a:ext cx="77788"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2" name="Freeform 85"/>
                    <p:cNvSpPr>
                      <a:spLocks/>
                    </p:cNvSpPr>
                    <p:nvPr/>
                  </p:nvSpPr>
                  <p:spPr bwMode="auto">
                    <a:xfrm>
                      <a:off x="10591800" y="2130425"/>
                      <a:ext cx="79375" cy="79375"/>
                    </a:xfrm>
                    <a:custGeom>
                      <a:avLst/>
                      <a:gdLst>
                        <a:gd name="T0" fmla="*/ 21 w 21"/>
                        <a:gd name="T1" fmla="*/ 10 h 21"/>
                        <a:gd name="T2" fmla="*/ 11 w 21"/>
                        <a:gd name="T3" fmla="*/ 21 h 21"/>
                        <a:gd name="T4" fmla="*/ 0 w 21"/>
                        <a:gd name="T5" fmla="*/ 11 h 21"/>
                        <a:gd name="T6" fmla="*/ 10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1"/>
                            <a:pt x="11" y="21"/>
                          </a:cubicBezTo>
                          <a:cubicBezTo>
                            <a:pt x="5" y="21"/>
                            <a:pt x="0" y="17"/>
                            <a:pt x="0" y="11"/>
                          </a:cubicBezTo>
                          <a:cubicBezTo>
                            <a:pt x="0" y="5"/>
                            <a:pt x="4" y="0"/>
                            <a:pt x="10" y="0"/>
                          </a:cubicBezTo>
                          <a:cubicBezTo>
                            <a:pt x="16" y="0"/>
                            <a:pt x="21" y="4"/>
                            <a:pt x="21" y="10"/>
                          </a:cubicBezTo>
                          <a:close/>
                        </a:path>
                      </a:pathLst>
                    </a:cu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3" name="Freeform 86"/>
                    <p:cNvSpPr>
                      <a:spLocks/>
                    </p:cNvSpPr>
                    <p:nvPr/>
                  </p:nvSpPr>
                  <p:spPr bwMode="auto">
                    <a:xfrm>
                      <a:off x="10633075" y="2171700"/>
                      <a:ext cx="79375" cy="82550"/>
                    </a:xfrm>
                    <a:custGeom>
                      <a:avLst/>
                      <a:gdLst>
                        <a:gd name="T0" fmla="*/ 21 w 21"/>
                        <a:gd name="T1" fmla="*/ 11 h 22"/>
                        <a:gd name="T2" fmla="*/ 11 w 21"/>
                        <a:gd name="T3" fmla="*/ 22 h 22"/>
                        <a:gd name="T4" fmla="*/ 0 w 21"/>
                        <a:gd name="T5" fmla="*/ 12 h 22"/>
                        <a:gd name="T6" fmla="*/ 10 w 21"/>
                        <a:gd name="T7" fmla="*/ 1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17"/>
                            <a:pt x="17" y="21"/>
                            <a:pt x="11" y="22"/>
                          </a:cubicBezTo>
                          <a:cubicBezTo>
                            <a:pt x="5" y="22"/>
                            <a:pt x="0" y="17"/>
                            <a:pt x="0" y="12"/>
                          </a:cubicBezTo>
                          <a:cubicBezTo>
                            <a:pt x="0" y="6"/>
                            <a:pt x="4" y="1"/>
                            <a:pt x="10" y="1"/>
                          </a:cubicBezTo>
                          <a:cubicBezTo>
                            <a:pt x="16" y="0"/>
                            <a:pt x="21" y="5"/>
                            <a:pt x="21" y="11"/>
                          </a:cubicBezTo>
                          <a:close/>
                        </a:path>
                      </a:pathLst>
                    </a:cu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4" name="Freeform 87"/>
                    <p:cNvSpPr>
                      <a:spLocks/>
                    </p:cNvSpPr>
                    <p:nvPr/>
                  </p:nvSpPr>
                  <p:spPr bwMode="auto">
                    <a:xfrm>
                      <a:off x="10693400" y="2201863"/>
                      <a:ext cx="77788" cy="79375"/>
                    </a:xfrm>
                    <a:custGeom>
                      <a:avLst/>
                      <a:gdLst>
                        <a:gd name="T0" fmla="*/ 21 w 21"/>
                        <a:gd name="T1" fmla="*/ 10 h 21"/>
                        <a:gd name="T2" fmla="*/ 11 w 21"/>
                        <a:gd name="T3" fmla="*/ 21 h 21"/>
                        <a:gd name="T4" fmla="*/ 0 w 21"/>
                        <a:gd name="T5" fmla="*/ 11 h 21"/>
                        <a:gd name="T6" fmla="*/ 10 w 21"/>
                        <a:gd name="T7" fmla="*/ 0 h 21"/>
                        <a:gd name="T8" fmla="*/ 21 w 21"/>
                        <a:gd name="T9" fmla="*/ 10 h 21"/>
                      </a:gdLst>
                      <a:ahLst/>
                      <a:cxnLst>
                        <a:cxn ang="0">
                          <a:pos x="T0" y="T1"/>
                        </a:cxn>
                        <a:cxn ang="0">
                          <a:pos x="T2" y="T3"/>
                        </a:cxn>
                        <a:cxn ang="0">
                          <a:pos x="T4" y="T5"/>
                        </a:cxn>
                        <a:cxn ang="0">
                          <a:pos x="T6" y="T7"/>
                        </a:cxn>
                        <a:cxn ang="0">
                          <a:pos x="T8" y="T9"/>
                        </a:cxn>
                      </a:cxnLst>
                      <a:rect l="0" t="0" r="r" b="b"/>
                      <a:pathLst>
                        <a:path w="21" h="21">
                          <a:moveTo>
                            <a:pt x="21" y="10"/>
                          </a:moveTo>
                          <a:cubicBezTo>
                            <a:pt x="21" y="16"/>
                            <a:pt x="17" y="21"/>
                            <a:pt x="11" y="21"/>
                          </a:cubicBezTo>
                          <a:cubicBezTo>
                            <a:pt x="5" y="21"/>
                            <a:pt x="0" y="17"/>
                            <a:pt x="0" y="11"/>
                          </a:cubicBezTo>
                          <a:cubicBezTo>
                            <a:pt x="0" y="5"/>
                            <a:pt x="4" y="0"/>
                            <a:pt x="10" y="0"/>
                          </a:cubicBezTo>
                          <a:cubicBezTo>
                            <a:pt x="16" y="0"/>
                            <a:pt x="21" y="4"/>
                            <a:pt x="21" y="10"/>
                          </a:cubicBezTo>
                          <a:close/>
                        </a:path>
                      </a:pathLst>
                    </a:cu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5" name="Freeform 88"/>
                    <p:cNvSpPr>
                      <a:spLocks/>
                    </p:cNvSpPr>
                    <p:nvPr/>
                  </p:nvSpPr>
                  <p:spPr bwMode="auto">
                    <a:xfrm>
                      <a:off x="10756900" y="2232025"/>
                      <a:ext cx="82550" cy="82550"/>
                    </a:xfrm>
                    <a:custGeom>
                      <a:avLst/>
                      <a:gdLst>
                        <a:gd name="T0" fmla="*/ 22 w 22"/>
                        <a:gd name="T1" fmla="*/ 10 h 22"/>
                        <a:gd name="T2" fmla="*/ 12 w 22"/>
                        <a:gd name="T3" fmla="*/ 21 h 22"/>
                        <a:gd name="T4" fmla="*/ 1 w 22"/>
                        <a:gd name="T5" fmla="*/ 11 h 22"/>
                        <a:gd name="T6" fmla="*/ 11 w 22"/>
                        <a:gd name="T7" fmla="*/ 0 h 22"/>
                        <a:gd name="T8" fmla="*/ 22 w 22"/>
                        <a:gd name="T9" fmla="*/ 10 h 22"/>
                      </a:gdLst>
                      <a:ahLst/>
                      <a:cxnLst>
                        <a:cxn ang="0">
                          <a:pos x="T0" y="T1"/>
                        </a:cxn>
                        <a:cxn ang="0">
                          <a:pos x="T2" y="T3"/>
                        </a:cxn>
                        <a:cxn ang="0">
                          <a:pos x="T4" y="T5"/>
                        </a:cxn>
                        <a:cxn ang="0">
                          <a:pos x="T6" y="T7"/>
                        </a:cxn>
                        <a:cxn ang="0">
                          <a:pos x="T8" y="T9"/>
                        </a:cxn>
                      </a:cxnLst>
                      <a:rect l="0" t="0" r="r" b="b"/>
                      <a:pathLst>
                        <a:path w="22" h="22">
                          <a:moveTo>
                            <a:pt x="22" y="10"/>
                          </a:moveTo>
                          <a:cubicBezTo>
                            <a:pt x="22" y="16"/>
                            <a:pt x="17" y="21"/>
                            <a:pt x="12" y="21"/>
                          </a:cubicBezTo>
                          <a:cubicBezTo>
                            <a:pt x="6" y="22"/>
                            <a:pt x="1" y="17"/>
                            <a:pt x="1" y="11"/>
                          </a:cubicBezTo>
                          <a:cubicBezTo>
                            <a:pt x="0" y="6"/>
                            <a:pt x="5" y="1"/>
                            <a:pt x="11" y="0"/>
                          </a:cubicBezTo>
                          <a:cubicBezTo>
                            <a:pt x="17" y="0"/>
                            <a:pt x="21" y="5"/>
                            <a:pt x="22" y="10"/>
                          </a:cubicBezTo>
                          <a:close/>
                        </a:path>
                      </a:pathLst>
                    </a:cu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6" name="Freeform 89"/>
                    <p:cNvSpPr>
                      <a:spLocks/>
                    </p:cNvSpPr>
                    <p:nvPr/>
                  </p:nvSpPr>
                  <p:spPr bwMode="auto">
                    <a:xfrm>
                      <a:off x="10836275" y="2273300"/>
                      <a:ext cx="82550" cy="82550"/>
                    </a:xfrm>
                    <a:custGeom>
                      <a:avLst/>
                      <a:gdLst>
                        <a:gd name="T0" fmla="*/ 21 w 22"/>
                        <a:gd name="T1" fmla="*/ 10 h 22"/>
                        <a:gd name="T2" fmla="*/ 11 w 22"/>
                        <a:gd name="T3" fmla="*/ 21 h 22"/>
                        <a:gd name="T4" fmla="*/ 0 w 22"/>
                        <a:gd name="T5" fmla="*/ 11 h 22"/>
                        <a:gd name="T6" fmla="*/ 10 w 22"/>
                        <a:gd name="T7" fmla="*/ 0 h 22"/>
                        <a:gd name="T8" fmla="*/ 21 w 22"/>
                        <a:gd name="T9" fmla="*/ 10 h 22"/>
                      </a:gdLst>
                      <a:ahLst/>
                      <a:cxnLst>
                        <a:cxn ang="0">
                          <a:pos x="T0" y="T1"/>
                        </a:cxn>
                        <a:cxn ang="0">
                          <a:pos x="T2" y="T3"/>
                        </a:cxn>
                        <a:cxn ang="0">
                          <a:pos x="T4" y="T5"/>
                        </a:cxn>
                        <a:cxn ang="0">
                          <a:pos x="T6" y="T7"/>
                        </a:cxn>
                        <a:cxn ang="0">
                          <a:pos x="T8" y="T9"/>
                        </a:cxn>
                      </a:cxnLst>
                      <a:rect l="0" t="0" r="r" b="b"/>
                      <a:pathLst>
                        <a:path w="22" h="22">
                          <a:moveTo>
                            <a:pt x="21" y="10"/>
                          </a:moveTo>
                          <a:cubicBezTo>
                            <a:pt x="22" y="16"/>
                            <a:pt x="17" y="21"/>
                            <a:pt x="11" y="21"/>
                          </a:cubicBezTo>
                          <a:cubicBezTo>
                            <a:pt x="5" y="22"/>
                            <a:pt x="1" y="17"/>
                            <a:pt x="0" y="11"/>
                          </a:cubicBezTo>
                          <a:cubicBezTo>
                            <a:pt x="0" y="5"/>
                            <a:pt x="5" y="1"/>
                            <a:pt x="10" y="0"/>
                          </a:cubicBezTo>
                          <a:cubicBezTo>
                            <a:pt x="16" y="0"/>
                            <a:pt x="21" y="5"/>
                            <a:pt x="21" y="10"/>
                          </a:cubicBezTo>
                          <a:close/>
                        </a:path>
                      </a:pathLst>
                    </a:cu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7" name="Oval 90"/>
                    <p:cNvSpPr>
                      <a:spLocks noChangeArrowheads="1"/>
                    </p:cNvSpPr>
                    <p:nvPr/>
                  </p:nvSpPr>
                  <p:spPr bwMode="auto">
                    <a:xfrm>
                      <a:off x="11301413" y="258921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8" name="Oval 91"/>
                    <p:cNvSpPr>
                      <a:spLocks noChangeArrowheads="1"/>
                    </p:cNvSpPr>
                    <p:nvPr/>
                  </p:nvSpPr>
                  <p:spPr bwMode="auto">
                    <a:xfrm>
                      <a:off x="11452225" y="2649538"/>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79" name="Oval 92"/>
                    <p:cNvSpPr>
                      <a:spLocks noChangeArrowheads="1"/>
                    </p:cNvSpPr>
                    <p:nvPr/>
                  </p:nvSpPr>
                  <p:spPr bwMode="auto">
                    <a:xfrm>
                      <a:off x="11595100" y="270510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0" name="Oval 93"/>
                    <p:cNvSpPr>
                      <a:spLocks noChangeArrowheads="1"/>
                    </p:cNvSpPr>
                    <p:nvPr/>
                  </p:nvSpPr>
                  <p:spPr bwMode="auto">
                    <a:xfrm>
                      <a:off x="11669713" y="2728913"/>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1" name="Oval 94"/>
                    <p:cNvSpPr>
                      <a:spLocks noChangeArrowheads="1"/>
                    </p:cNvSpPr>
                    <p:nvPr/>
                  </p:nvSpPr>
                  <p:spPr bwMode="auto">
                    <a:xfrm>
                      <a:off x="11703050" y="2765425"/>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2" name="Oval 95"/>
                    <p:cNvSpPr>
                      <a:spLocks noChangeArrowheads="1"/>
                    </p:cNvSpPr>
                    <p:nvPr/>
                  </p:nvSpPr>
                  <p:spPr bwMode="auto">
                    <a:xfrm>
                      <a:off x="11763375" y="279241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3" name="Oval 96"/>
                    <p:cNvSpPr>
                      <a:spLocks noChangeArrowheads="1"/>
                    </p:cNvSpPr>
                    <p:nvPr/>
                  </p:nvSpPr>
                  <p:spPr bwMode="auto">
                    <a:xfrm>
                      <a:off x="11906250" y="2814638"/>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4" name="Oval 97"/>
                    <p:cNvSpPr>
                      <a:spLocks noChangeArrowheads="1"/>
                    </p:cNvSpPr>
                    <p:nvPr/>
                  </p:nvSpPr>
                  <p:spPr bwMode="auto">
                    <a:xfrm>
                      <a:off x="11850688" y="2803525"/>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5" name="Oval 98"/>
                    <p:cNvSpPr>
                      <a:spLocks noChangeArrowheads="1"/>
                    </p:cNvSpPr>
                    <p:nvPr/>
                  </p:nvSpPr>
                  <p:spPr bwMode="auto">
                    <a:xfrm>
                      <a:off x="11985625" y="2803525"/>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6" name="Oval 99"/>
                    <p:cNvSpPr>
                      <a:spLocks noChangeArrowheads="1"/>
                    </p:cNvSpPr>
                    <p:nvPr/>
                  </p:nvSpPr>
                  <p:spPr bwMode="auto">
                    <a:xfrm>
                      <a:off x="12188825" y="284480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7" name="Oval 100"/>
                    <p:cNvSpPr>
                      <a:spLocks noChangeArrowheads="1"/>
                    </p:cNvSpPr>
                    <p:nvPr/>
                  </p:nvSpPr>
                  <p:spPr bwMode="auto">
                    <a:xfrm>
                      <a:off x="12117388" y="282575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8" name="Oval 101"/>
                    <p:cNvSpPr>
                      <a:spLocks noChangeArrowheads="1"/>
                    </p:cNvSpPr>
                    <p:nvPr/>
                  </p:nvSpPr>
                  <p:spPr bwMode="auto">
                    <a:xfrm>
                      <a:off x="12315825" y="2841625"/>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89" name="Oval 102"/>
                    <p:cNvSpPr>
                      <a:spLocks noChangeArrowheads="1"/>
                    </p:cNvSpPr>
                    <p:nvPr/>
                  </p:nvSpPr>
                  <p:spPr bwMode="auto">
                    <a:xfrm>
                      <a:off x="12428538" y="284480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0" name="Oval 103"/>
                    <p:cNvSpPr>
                      <a:spLocks noChangeArrowheads="1"/>
                    </p:cNvSpPr>
                    <p:nvPr/>
                  </p:nvSpPr>
                  <p:spPr bwMode="auto">
                    <a:xfrm>
                      <a:off x="12444413" y="2844800"/>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1" name="Oval 104"/>
                    <p:cNvSpPr>
                      <a:spLocks noChangeArrowheads="1"/>
                    </p:cNvSpPr>
                    <p:nvPr/>
                  </p:nvSpPr>
                  <p:spPr bwMode="auto">
                    <a:xfrm>
                      <a:off x="12653963" y="292735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2" name="Oval 105"/>
                    <p:cNvSpPr>
                      <a:spLocks noChangeArrowheads="1"/>
                    </p:cNvSpPr>
                    <p:nvPr/>
                  </p:nvSpPr>
                  <p:spPr bwMode="auto">
                    <a:xfrm>
                      <a:off x="12804775" y="2935288"/>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3" name="Oval 106"/>
                    <p:cNvSpPr>
                      <a:spLocks noChangeArrowheads="1"/>
                    </p:cNvSpPr>
                    <p:nvPr/>
                  </p:nvSpPr>
                  <p:spPr bwMode="auto">
                    <a:xfrm>
                      <a:off x="12925425" y="2924175"/>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4" name="Oval 107"/>
                    <p:cNvSpPr>
                      <a:spLocks noChangeArrowheads="1"/>
                    </p:cNvSpPr>
                    <p:nvPr/>
                  </p:nvSpPr>
                  <p:spPr bwMode="auto">
                    <a:xfrm>
                      <a:off x="13049250" y="2932113"/>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5" name="Oval 108"/>
                    <p:cNvSpPr>
                      <a:spLocks noChangeArrowheads="1"/>
                    </p:cNvSpPr>
                    <p:nvPr/>
                  </p:nvSpPr>
                  <p:spPr bwMode="auto">
                    <a:xfrm>
                      <a:off x="13071475" y="2932113"/>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6" name="Oval 109"/>
                    <p:cNvSpPr>
                      <a:spLocks noChangeArrowheads="1"/>
                    </p:cNvSpPr>
                    <p:nvPr/>
                  </p:nvSpPr>
                  <p:spPr bwMode="auto">
                    <a:xfrm>
                      <a:off x="13187363" y="307816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7" name="Oval 110"/>
                    <p:cNvSpPr>
                      <a:spLocks noChangeArrowheads="1"/>
                    </p:cNvSpPr>
                    <p:nvPr/>
                  </p:nvSpPr>
                  <p:spPr bwMode="auto">
                    <a:xfrm>
                      <a:off x="13258800" y="3074988"/>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8" name="Oval 111"/>
                    <p:cNvSpPr>
                      <a:spLocks noChangeArrowheads="1"/>
                    </p:cNvSpPr>
                    <p:nvPr/>
                  </p:nvSpPr>
                  <p:spPr bwMode="auto">
                    <a:xfrm>
                      <a:off x="13319125" y="3074988"/>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99" name="Oval 112"/>
                    <p:cNvSpPr>
                      <a:spLocks noChangeArrowheads="1"/>
                    </p:cNvSpPr>
                    <p:nvPr/>
                  </p:nvSpPr>
                  <p:spPr bwMode="auto">
                    <a:xfrm>
                      <a:off x="13579475" y="3074988"/>
                      <a:ext cx="77788"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0" name="Oval 113"/>
                    <p:cNvSpPr>
                      <a:spLocks noChangeArrowheads="1"/>
                    </p:cNvSpPr>
                    <p:nvPr/>
                  </p:nvSpPr>
                  <p:spPr bwMode="auto">
                    <a:xfrm>
                      <a:off x="12760325" y="2932113"/>
                      <a:ext cx="77788"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1" name="Oval 114"/>
                    <p:cNvSpPr>
                      <a:spLocks noChangeArrowheads="1"/>
                    </p:cNvSpPr>
                    <p:nvPr/>
                  </p:nvSpPr>
                  <p:spPr bwMode="auto">
                    <a:xfrm>
                      <a:off x="12538075" y="2890838"/>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2" name="Oval 115"/>
                    <p:cNvSpPr>
                      <a:spLocks noChangeArrowheads="1"/>
                    </p:cNvSpPr>
                    <p:nvPr/>
                  </p:nvSpPr>
                  <p:spPr bwMode="auto">
                    <a:xfrm>
                      <a:off x="12384088" y="284480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3" name="Oval 116"/>
                    <p:cNvSpPr>
                      <a:spLocks noChangeArrowheads="1"/>
                    </p:cNvSpPr>
                    <p:nvPr/>
                  </p:nvSpPr>
                  <p:spPr bwMode="auto">
                    <a:xfrm>
                      <a:off x="12417425" y="2841625"/>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4" name="Oval 117"/>
                    <p:cNvSpPr>
                      <a:spLocks noChangeArrowheads="1"/>
                    </p:cNvSpPr>
                    <p:nvPr/>
                  </p:nvSpPr>
                  <p:spPr bwMode="auto">
                    <a:xfrm>
                      <a:off x="12263438" y="2841625"/>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5" name="Oval 118"/>
                    <p:cNvSpPr>
                      <a:spLocks noChangeArrowheads="1"/>
                    </p:cNvSpPr>
                    <p:nvPr/>
                  </p:nvSpPr>
                  <p:spPr bwMode="auto">
                    <a:xfrm>
                      <a:off x="11647488" y="2705100"/>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6" name="Oval 119"/>
                    <p:cNvSpPr>
                      <a:spLocks noChangeArrowheads="1"/>
                    </p:cNvSpPr>
                    <p:nvPr/>
                  </p:nvSpPr>
                  <p:spPr bwMode="auto">
                    <a:xfrm>
                      <a:off x="11504613" y="2693988"/>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7" name="Oval 120"/>
                    <p:cNvSpPr>
                      <a:spLocks noChangeArrowheads="1"/>
                    </p:cNvSpPr>
                    <p:nvPr/>
                  </p:nvSpPr>
                  <p:spPr bwMode="auto">
                    <a:xfrm>
                      <a:off x="11433175" y="263366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8" name="Oval 121"/>
                    <p:cNvSpPr>
                      <a:spLocks noChangeArrowheads="1"/>
                    </p:cNvSpPr>
                    <p:nvPr/>
                  </p:nvSpPr>
                  <p:spPr bwMode="auto">
                    <a:xfrm>
                      <a:off x="11174413" y="2532063"/>
                      <a:ext cx="77788"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09" name="Freeform 122"/>
                    <p:cNvSpPr>
                      <a:spLocks/>
                    </p:cNvSpPr>
                    <p:nvPr/>
                  </p:nvSpPr>
                  <p:spPr bwMode="auto">
                    <a:xfrm>
                      <a:off x="10809288" y="2262188"/>
                      <a:ext cx="79375" cy="82550"/>
                    </a:xfrm>
                    <a:custGeom>
                      <a:avLst/>
                      <a:gdLst>
                        <a:gd name="T0" fmla="*/ 21 w 21"/>
                        <a:gd name="T1" fmla="*/ 11 h 22"/>
                        <a:gd name="T2" fmla="*/ 11 w 21"/>
                        <a:gd name="T3" fmla="*/ 22 h 22"/>
                        <a:gd name="T4" fmla="*/ 0 w 21"/>
                        <a:gd name="T5" fmla="*/ 12 h 22"/>
                        <a:gd name="T6" fmla="*/ 10 w 21"/>
                        <a:gd name="T7" fmla="*/ 1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16"/>
                            <a:pt x="17" y="21"/>
                            <a:pt x="11" y="22"/>
                          </a:cubicBezTo>
                          <a:cubicBezTo>
                            <a:pt x="5" y="22"/>
                            <a:pt x="0" y="17"/>
                            <a:pt x="0" y="12"/>
                          </a:cubicBezTo>
                          <a:cubicBezTo>
                            <a:pt x="0" y="6"/>
                            <a:pt x="4" y="1"/>
                            <a:pt x="10" y="1"/>
                          </a:cubicBezTo>
                          <a:cubicBezTo>
                            <a:pt x="16" y="0"/>
                            <a:pt x="21" y="5"/>
                            <a:pt x="21" y="11"/>
                          </a:cubicBezTo>
                          <a:close/>
                        </a:path>
                      </a:pathLst>
                    </a:cu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10" name="Oval 123"/>
                    <p:cNvSpPr>
                      <a:spLocks noChangeArrowheads="1"/>
                    </p:cNvSpPr>
                    <p:nvPr/>
                  </p:nvSpPr>
                  <p:spPr bwMode="auto">
                    <a:xfrm>
                      <a:off x="9440863" y="1558925"/>
                      <a:ext cx="79375" cy="77787"/>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211" name="Oval 124"/>
                    <p:cNvSpPr>
                      <a:spLocks noChangeArrowheads="1"/>
                    </p:cNvSpPr>
                    <p:nvPr/>
                  </p:nvSpPr>
                  <p:spPr bwMode="auto">
                    <a:xfrm>
                      <a:off x="8915400" y="1046163"/>
                      <a:ext cx="79375" cy="79375"/>
                    </a:xfrm>
                    <a:prstGeom prst="ellipse">
                      <a:avLst/>
                    </a:prstGeom>
                    <a:noFill/>
                    <a:ln w="9525" cap="flat">
                      <a:solidFill>
                        <a:schemeClr val="tx1">
                          <a:lumMod val="65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grpSp>
            <p:grpSp>
              <p:nvGrpSpPr>
                <p:cNvPr id="13" name="Group 2279"/>
                <p:cNvGrpSpPr/>
                <p:nvPr/>
              </p:nvGrpSpPr>
              <p:grpSpPr>
                <a:xfrm>
                  <a:off x="8318500" y="538163"/>
                  <a:ext cx="5497513" cy="2144712"/>
                  <a:chOff x="8318500" y="538163"/>
                  <a:chExt cx="5497513" cy="2144712"/>
                </a:xfrm>
              </p:grpSpPr>
              <p:grpSp>
                <p:nvGrpSpPr>
                  <p:cNvPr id="14" name="Group 2273"/>
                  <p:cNvGrpSpPr/>
                  <p:nvPr/>
                </p:nvGrpSpPr>
                <p:grpSpPr>
                  <a:xfrm>
                    <a:off x="8329613" y="595313"/>
                    <a:ext cx="5448300" cy="2038350"/>
                    <a:chOff x="8329613" y="595313"/>
                    <a:chExt cx="5448300" cy="2038350"/>
                  </a:xfrm>
                </p:grpSpPr>
                <p:sp>
                  <p:nvSpPr>
                    <p:cNvPr id="142" name="Freeform 59"/>
                    <p:cNvSpPr>
                      <a:spLocks/>
                    </p:cNvSpPr>
                    <p:nvPr/>
                  </p:nvSpPr>
                  <p:spPr bwMode="auto">
                    <a:xfrm>
                      <a:off x="8329613" y="595313"/>
                      <a:ext cx="1663700" cy="917575"/>
                    </a:xfrm>
                    <a:custGeom>
                      <a:avLst/>
                      <a:gdLst>
                        <a:gd name="T0" fmla="*/ 90 w 1048"/>
                        <a:gd name="T1" fmla="*/ 0 h 578"/>
                        <a:gd name="T2" fmla="*/ 184 w 1048"/>
                        <a:gd name="T3" fmla="*/ 21 h 578"/>
                        <a:gd name="T4" fmla="*/ 210 w 1048"/>
                        <a:gd name="T5" fmla="*/ 62 h 578"/>
                        <a:gd name="T6" fmla="*/ 215 w 1048"/>
                        <a:gd name="T7" fmla="*/ 66 h 578"/>
                        <a:gd name="T8" fmla="*/ 282 w 1048"/>
                        <a:gd name="T9" fmla="*/ 76 h 578"/>
                        <a:gd name="T10" fmla="*/ 298 w 1048"/>
                        <a:gd name="T11" fmla="*/ 92 h 578"/>
                        <a:gd name="T12" fmla="*/ 305 w 1048"/>
                        <a:gd name="T13" fmla="*/ 99 h 578"/>
                        <a:gd name="T14" fmla="*/ 326 w 1048"/>
                        <a:gd name="T15" fmla="*/ 107 h 578"/>
                        <a:gd name="T16" fmla="*/ 336 w 1048"/>
                        <a:gd name="T17" fmla="*/ 114 h 578"/>
                        <a:gd name="T18" fmla="*/ 369 w 1048"/>
                        <a:gd name="T19" fmla="*/ 118 h 578"/>
                        <a:gd name="T20" fmla="*/ 374 w 1048"/>
                        <a:gd name="T21" fmla="*/ 137 h 578"/>
                        <a:gd name="T22" fmla="*/ 388 w 1048"/>
                        <a:gd name="T23" fmla="*/ 156 h 578"/>
                        <a:gd name="T24" fmla="*/ 414 w 1048"/>
                        <a:gd name="T25" fmla="*/ 171 h 578"/>
                        <a:gd name="T26" fmla="*/ 447 w 1048"/>
                        <a:gd name="T27" fmla="*/ 187 h 578"/>
                        <a:gd name="T28" fmla="*/ 454 w 1048"/>
                        <a:gd name="T29" fmla="*/ 223 h 578"/>
                        <a:gd name="T30" fmla="*/ 485 w 1048"/>
                        <a:gd name="T31" fmla="*/ 244 h 578"/>
                        <a:gd name="T32" fmla="*/ 499 w 1048"/>
                        <a:gd name="T33" fmla="*/ 251 h 578"/>
                        <a:gd name="T34" fmla="*/ 511 w 1048"/>
                        <a:gd name="T35" fmla="*/ 261 h 578"/>
                        <a:gd name="T36" fmla="*/ 532 w 1048"/>
                        <a:gd name="T37" fmla="*/ 270 h 578"/>
                        <a:gd name="T38" fmla="*/ 535 w 1048"/>
                        <a:gd name="T39" fmla="*/ 282 h 578"/>
                        <a:gd name="T40" fmla="*/ 554 w 1048"/>
                        <a:gd name="T41" fmla="*/ 287 h 578"/>
                        <a:gd name="T42" fmla="*/ 592 w 1048"/>
                        <a:gd name="T43" fmla="*/ 294 h 578"/>
                        <a:gd name="T44" fmla="*/ 622 w 1048"/>
                        <a:gd name="T45" fmla="*/ 308 h 578"/>
                        <a:gd name="T46" fmla="*/ 627 w 1048"/>
                        <a:gd name="T47" fmla="*/ 318 h 578"/>
                        <a:gd name="T48" fmla="*/ 632 w 1048"/>
                        <a:gd name="T49" fmla="*/ 329 h 578"/>
                        <a:gd name="T50" fmla="*/ 639 w 1048"/>
                        <a:gd name="T51" fmla="*/ 339 h 578"/>
                        <a:gd name="T52" fmla="*/ 641 w 1048"/>
                        <a:gd name="T53" fmla="*/ 353 h 578"/>
                        <a:gd name="T54" fmla="*/ 660 w 1048"/>
                        <a:gd name="T55" fmla="*/ 360 h 578"/>
                        <a:gd name="T56" fmla="*/ 665 w 1048"/>
                        <a:gd name="T57" fmla="*/ 370 h 578"/>
                        <a:gd name="T58" fmla="*/ 686 w 1048"/>
                        <a:gd name="T59" fmla="*/ 377 h 578"/>
                        <a:gd name="T60" fmla="*/ 703 w 1048"/>
                        <a:gd name="T61" fmla="*/ 389 h 578"/>
                        <a:gd name="T62" fmla="*/ 712 w 1048"/>
                        <a:gd name="T63" fmla="*/ 405 h 578"/>
                        <a:gd name="T64" fmla="*/ 727 w 1048"/>
                        <a:gd name="T65" fmla="*/ 415 h 578"/>
                        <a:gd name="T66" fmla="*/ 769 w 1048"/>
                        <a:gd name="T67" fmla="*/ 427 h 578"/>
                        <a:gd name="T68" fmla="*/ 795 w 1048"/>
                        <a:gd name="T69" fmla="*/ 434 h 578"/>
                        <a:gd name="T70" fmla="*/ 864 w 1048"/>
                        <a:gd name="T71" fmla="*/ 453 h 578"/>
                        <a:gd name="T72" fmla="*/ 871 w 1048"/>
                        <a:gd name="T73" fmla="*/ 462 h 578"/>
                        <a:gd name="T74" fmla="*/ 871 w 1048"/>
                        <a:gd name="T75" fmla="*/ 469 h 578"/>
                        <a:gd name="T76" fmla="*/ 876 w 1048"/>
                        <a:gd name="T77" fmla="*/ 495 h 578"/>
                        <a:gd name="T78" fmla="*/ 880 w 1048"/>
                        <a:gd name="T79" fmla="*/ 509 h 578"/>
                        <a:gd name="T80" fmla="*/ 890 w 1048"/>
                        <a:gd name="T81" fmla="*/ 517 h 578"/>
                        <a:gd name="T82" fmla="*/ 897 w 1048"/>
                        <a:gd name="T83" fmla="*/ 521 h 578"/>
                        <a:gd name="T84" fmla="*/ 914 w 1048"/>
                        <a:gd name="T85" fmla="*/ 528 h 578"/>
                        <a:gd name="T86" fmla="*/ 940 w 1048"/>
                        <a:gd name="T87" fmla="*/ 536 h 578"/>
                        <a:gd name="T88" fmla="*/ 966 w 1048"/>
                        <a:gd name="T89" fmla="*/ 536 h 578"/>
                        <a:gd name="T90" fmla="*/ 980 w 1048"/>
                        <a:gd name="T91" fmla="*/ 566 h 578"/>
                        <a:gd name="T92" fmla="*/ 1048 w 1048"/>
                        <a:gd name="T93"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8" h="578">
                          <a:moveTo>
                            <a:pt x="0" y="0"/>
                          </a:moveTo>
                          <a:lnTo>
                            <a:pt x="90" y="0"/>
                          </a:lnTo>
                          <a:lnTo>
                            <a:pt x="90" y="21"/>
                          </a:lnTo>
                          <a:lnTo>
                            <a:pt x="184" y="21"/>
                          </a:lnTo>
                          <a:lnTo>
                            <a:pt x="184" y="62"/>
                          </a:lnTo>
                          <a:lnTo>
                            <a:pt x="210" y="62"/>
                          </a:lnTo>
                          <a:lnTo>
                            <a:pt x="210" y="66"/>
                          </a:lnTo>
                          <a:lnTo>
                            <a:pt x="215" y="66"/>
                          </a:lnTo>
                          <a:lnTo>
                            <a:pt x="215" y="76"/>
                          </a:lnTo>
                          <a:lnTo>
                            <a:pt x="282" y="76"/>
                          </a:lnTo>
                          <a:lnTo>
                            <a:pt x="282" y="92"/>
                          </a:lnTo>
                          <a:lnTo>
                            <a:pt x="298" y="92"/>
                          </a:lnTo>
                          <a:lnTo>
                            <a:pt x="298" y="99"/>
                          </a:lnTo>
                          <a:lnTo>
                            <a:pt x="305" y="99"/>
                          </a:lnTo>
                          <a:lnTo>
                            <a:pt x="305" y="107"/>
                          </a:lnTo>
                          <a:lnTo>
                            <a:pt x="326" y="107"/>
                          </a:lnTo>
                          <a:lnTo>
                            <a:pt x="326" y="114"/>
                          </a:lnTo>
                          <a:lnTo>
                            <a:pt x="336" y="114"/>
                          </a:lnTo>
                          <a:lnTo>
                            <a:pt x="341" y="118"/>
                          </a:lnTo>
                          <a:lnTo>
                            <a:pt x="369" y="118"/>
                          </a:lnTo>
                          <a:lnTo>
                            <a:pt x="369" y="137"/>
                          </a:lnTo>
                          <a:lnTo>
                            <a:pt x="374" y="137"/>
                          </a:lnTo>
                          <a:lnTo>
                            <a:pt x="374" y="156"/>
                          </a:lnTo>
                          <a:lnTo>
                            <a:pt x="388" y="156"/>
                          </a:lnTo>
                          <a:lnTo>
                            <a:pt x="388" y="171"/>
                          </a:lnTo>
                          <a:lnTo>
                            <a:pt x="414" y="171"/>
                          </a:lnTo>
                          <a:lnTo>
                            <a:pt x="414" y="187"/>
                          </a:lnTo>
                          <a:lnTo>
                            <a:pt x="447" y="187"/>
                          </a:lnTo>
                          <a:lnTo>
                            <a:pt x="454" y="187"/>
                          </a:lnTo>
                          <a:lnTo>
                            <a:pt x="454" y="223"/>
                          </a:lnTo>
                          <a:lnTo>
                            <a:pt x="485" y="223"/>
                          </a:lnTo>
                          <a:lnTo>
                            <a:pt x="485" y="244"/>
                          </a:lnTo>
                          <a:lnTo>
                            <a:pt x="499" y="244"/>
                          </a:lnTo>
                          <a:lnTo>
                            <a:pt x="499" y="251"/>
                          </a:lnTo>
                          <a:lnTo>
                            <a:pt x="511" y="251"/>
                          </a:lnTo>
                          <a:lnTo>
                            <a:pt x="511" y="261"/>
                          </a:lnTo>
                          <a:lnTo>
                            <a:pt x="532" y="261"/>
                          </a:lnTo>
                          <a:lnTo>
                            <a:pt x="532" y="270"/>
                          </a:lnTo>
                          <a:lnTo>
                            <a:pt x="535" y="270"/>
                          </a:lnTo>
                          <a:lnTo>
                            <a:pt x="535" y="282"/>
                          </a:lnTo>
                          <a:lnTo>
                            <a:pt x="554" y="282"/>
                          </a:lnTo>
                          <a:lnTo>
                            <a:pt x="554" y="287"/>
                          </a:lnTo>
                          <a:lnTo>
                            <a:pt x="592" y="287"/>
                          </a:lnTo>
                          <a:lnTo>
                            <a:pt x="592" y="294"/>
                          </a:lnTo>
                          <a:lnTo>
                            <a:pt x="622" y="294"/>
                          </a:lnTo>
                          <a:lnTo>
                            <a:pt x="622" y="308"/>
                          </a:lnTo>
                          <a:lnTo>
                            <a:pt x="622" y="318"/>
                          </a:lnTo>
                          <a:lnTo>
                            <a:pt x="627" y="318"/>
                          </a:lnTo>
                          <a:lnTo>
                            <a:pt x="627" y="329"/>
                          </a:lnTo>
                          <a:lnTo>
                            <a:pt x="632" y="329"/>
                          </a:lnTo>
                          <a:lnTo>
                            <a:pt x="639" y="329"/>
                          </a:lnTo>
                          <a:lnTo>
                            <a:pt x="639" y="339"/>
                          </a:lnTo>
                          <a:lnTo>
                            <a:pt x="641" y="341"/>
                          </a:lnTo>
                          <a:lnTo>
                            <a:pt x="641" y="353"/>
                          </a:lnTo>
                          <a:lnTo>
                            <a:pt x="641" y="360"/>
                          </a:lnTo>
                          <a:lnTo>
                            <a:pt x="660" y="360"/>
                          </a:lnTo>
                          <a:lnTo>
                            <a:pt x="660" y="370"/>
                          </a:lnTo>
                          <a:lnTo>
                            <a:pt x="665" y="370"/>
                          </a:lnTo>
                          <a:lnTo>
                            <a:pt x="665" y="377"/>
                          </a:lnTo>
                          <a:lnTo>
                            <a:pt x="686" y="377"/>
                          </a:lnTo>
                          <a:lnTo>
                            <a:pt x="686" y="389"/>
                          </a:lnTo>
                          <a:lnTo>
                            <a:pt x="703" y="389"/>
                          </a:lnTo>
                          <a:lnTo>
                            <a:pt x="703" y="405"/>
                          </a:lnTo>
                          <a:lnTo>
                            <a:pt x="712" y="405"/>
                          </a:lnTo>
                          <a:lnTo>
                            <a:pt x="712" y="415"/>
                          </a:lnTo>
                          <a:lnTo>
                            <a:pt x="727" y="415"/>
                          </a:lnTo>
                          <a:lnTo>
                            <a:pt x="727" y="427"/>
                          </a:lnTo>
                          <a:lnTo>
                            <a:pt x="769" y="427"/>
                          </a:lnTo>
                          <a:lnTo>
                            <a:pt x="769" y="434"/>
                          </a:lnTo>
                          <a:lnTo>
                            <a:pt x="795" y="434"/>
                          </a:lnTo>
                          <a:lnTo>
                            <a:pt x="795" y="453"/>
                          </a:lnTo>
                          <a:lnTo>
                            <a:pt x="864" y="453"/>
                          </a:lnTo>
                          <a:lnTo>
                            <a:pt x="864" y="462"/>
                          </a:lnTo>
                          <a:lnTo>
                            <a:pt x="871" y="462"/>
                          </a:lnTo>
                          <a:lnTo>
                            <a:pt x="871" y="467"/>
                          </a:lnTo>
                          <a:lnTo>
                            <a:pt x="871" y="469"/>
                          </a:lnTo>
                          <a:lnTo>
                            <a:pt x="876" y="469"/>
                          </a:lnTo>
                          <a:lnTo>
                            <a:pt x="876" y="495"/>
                          </a:lnTo>
                          <a:lnTo>
                            <a:pt x="880" y="495"/>
                          </a:lnTo>
                          <a:lnTo>
                            <a:pt x="880" y="509"/>
                          </a:lnTo>
                          <a:lnTo>
                            <a:pt x="890" y="509"/>
                          </a:lnTo>
                          <a:lnTo>
                            <a:pt x="890" y="517"/>
                          </a:lnTo>
                          <a:lnTo>
                            <a:pt x="897" y="517"/>
                          </a:lnTo>
                          <a:lnTo>
                            <a:pt x="897" y="521"/>
                          </a:lnTo>
                          <a:lnTo>
                            <a:pt x="914" y="521"/>
                          </a:lnTo>
                          <a:lnTo>
                            <a:pt x="914" y="528"/>
                          </a:lnTo>
                          <a:lnTo>
                            <a:pt x="940" y="528"/>
                          </a:lnTo>
                          <a:lnTo>
                            <a:pt x="940" y="536"/>
                          </a:lnTo>
                          <a:lnTo>
                            <a:pt x="958" y="536"/>
                          </a:lnTo>
                          <a:lnTo>
                            <a:pt x="966" y="536"/>
                          </a:lnTo>
                          <a:lnTo>
                            <a:pt x="966" y="566"/>
                          </a:lnTo>
                          <a:lnTo>
                            <a:pt x="980" y="566"/>
                          </a:lnTo>
                          <a:lnTo>
                            <a:pt x="980" y="578"/>
                          </a:lnTo>
                          <a:lnTo>
                            <a:pt x="1048" y="578"/>
                          </a:lnTo>
                        </a:path>
                      </a:pathLst>
                    </a:custGeom>
                    <a:noFill/>
                    <a:ln w="19050"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43" name="Freeform 60"/>
                    <p:cNvSpPr>
                      <a:spLocks/>
                    </p:cNvSpPr>
                    <p:nvPr/>
                  </p:nvSpPr>
                  <p:spPr bwMode="auto">
                    <a:xfrm>
                      <a:off x="9990138" y="1512888"/>
                      <a:ext cx="3787775" cy="1120775"/>
                    </a:xfrm>
                    <a:custGeom>
                      <a:avLst/>
                      <a:gdLst>
                        <a:gd name="T0" fmla="*/ 12 w 2386"/>
                        <a:gd name="T1" fmla="*/ 12 h 706"/>
                        <a:gd name="T2" fmla="*/ 21 w 2386"/>
                        <a:gd name="T3" fmla="*/ 33 h 706"/>
                        <a:gd name="T4" fmla="*/ 85 w 2386"/>
                        <a:gd name="T5" fmla="*/ 43 h 706"/>
                        <a:gd name="T6" fmla="*/ 128 w 2386"/>
                        <a:gd name="T7" fmla="*/ 69 h 706"/>
                        <a:gd name="T8" fmla="*/ 180 w 2386"/>
                        <a:gd name="T9" fmla="*/ 76 h 706"/>
                        <a:gd name="T10" fmla="*/ 197 w 2386"/>
                        <a:gd name="T11" fmla="*/ 93 h 706"/>
                        <a:gd name="T12" fmla="*/ 258 w 2386"/>
                        <a:gd name="T13" fmla="*/ 107 h 706"/>
                        <a:gd name="T14" fmla="*/ 265 w 2386"/>
                        <a:gd name="T15" fmla="*/ 123 h 706"/>
                        <a:gd name="T16" fmla="*/ 284 w 2386"/>
                        <a:gd name="T17" fmla="*/ 135 h 706"/>
                        <a:gd name="T18" fmla="*/ 313 w 2386"/>
                        <a:gd name="T19" fmla="*/ 147 h 706"/>
                        <a:gd name="T20" fmla="*/ 341 w 2386"/>
                        <a:gd name="T21" fmla="*/ 154 h 706"/>
                        <a:gd name="T22" fmla="*/ 348 w 2386"/>
                        <a:gd name="T23" fmla="*/ 176 h 706"/>
                        <a:gd name="T24" fmla="*/ 384 w 2386"/>
                        <a:gd name="T25" fmla="*/ 180 h 706"/>
                        <a:gd name="T26" fmla="*/ 429 w 2386"/>
                        <a:gd name="T27" fmla="*/ 190 h 706"/>
                        <a:gd name="T28" fmla="*/ 433 w 2386"/>
                        <a:gd name="T29" fmla="*/ 204 h 706"/>
                        <a:gd name="T30" fmla="*/ 438 w 2386"/>
                        <a:gd name="T31" fmla="*/ 225 h 706"/>
                        <a:gd name="T32" fmla="*/ 452 w 2386"/>
                        <a:gd name="T33" fmla="*/ 247 h 706"/>
                        <a:gd name="T34" fmla="*/ 485 w 2386"/>
                        <a:gd name="T35" fmla="*/ 268 h 706"/>
                        <a:gd name="T36" fmla="*/ 511 w 2386"/>
                        <a:gd name="T37" fmla="*/ 275 h 706"/>
                        <a:gd name="T38" fmla="*/ 547 w 2386"/>
                        <a:gd name="T39" fmla="*/ 304 h 706"/>
                        <a:gd name="T40" fmla="*/ 571 w 2386"/>
                        <a:gd name="T41" fmla="*/ 325 h 706"/>
                        <a:gd name="T42" fmla="*/ 604 w 2386"/>
                        <a:gd name="T43" fmla="*/ 330 h 706"/>
                        <a:gd name="T44" fmla="*/ 613 w 2386"/>
                        <a:gd name="T45" fmla="*/ 344 h 706"/>
                        <a:gd name="T46" fmla="*/ 687 w 2386"/>
                        <a:gd name="T47" fmla="*/ 360 h 706"/>
                        <a:gd name="T48" fmla="*/ 698 w 2386"/>
                        <a:gd name="T49" fmla="*/ 377 h 706"/>
                        <a:gd name="T50" fmla="*/ 720 w 2386"/>
                        <a:gd name="T51" fmla="*/ 396 h 706"/>
                        <a:gd name="T52" fmla="*/ 767 w 2386"/>
                        <a:gd name="T53" fmla="*/ 408 h 706"/>
                        <a:gd name="T54" fmla="*/ 772 w 2386"/>
                        <a:gd name="T55" fmla="*/ 432 h 706"/>
                        <a:gd name="T56" fmla="*/ 847 w 2386"/>
                        <a:gd name="T57" fmla="*/ 443 h 706"/>
                        <a:gd name="T58" fmla="*/ 852 w 2386"/>
                        <a:gd name="T59" fmla="*/ 467 h 706"/>
                        <a:gd name="T60" fmla="*/ 930 w 2386"/>
                        <a:gd name="T61" fmla="*/ 472 h 706"/>
                        <a:gd name="T62" fmla="*/ 956 w 2386"/>
                        <a:gd name="T63" fmla="*/ 481 h 706"/>
                        <a:gd name="T64" fmla="*/ 1020 w 2386"/>
                        <a:gd name="T65" fmla="*/ 493 h 706"/>
                        <a:gd name="T66" fmla="*/ 1027 w 2386"/>
                        <a:gd name="T67" fmla="*/ 510 h 706"/>
                        <a:gd name="T68" fmla="*/ 1070 w 2386"/>
                        <a:gd name="T69" fmla="*/ 531 h 706"/>
                        <a:gd name="T70" fmla="*/ 1101 w 2386"/>
                        <a:gd name="T71" fmla="*/ 543 h 706"/>
                        <a:gd name="T72" fmla="*/ 1117 w 2386"/>
                        <a:gd name="T73" fmla="*/ 550 h 706"/>
                        <a:gd name="T74" fmla="*/ 1245 w 2386"/>
                        <a:gd name="T75" fmla="*/ 567 h 706"/>
                        <a:gd name="T76" fmla="*/ 1276 w 2386"/>
                        <a:gd name="T77" fmla="*/ 588 h 706"/>
                        <a:gd name="T78" fmla="*/ 1333 w 2386"/>
                        <a:gd name="T79" fmla="*/ 600 h 706"/>
                        <a:gd name="T80" fmla="*/ 1378 w 2386"/>
                        <a:gd name="T81" fmla="*/ 614 h 706"/>
                        <a:gd name="T82" fmla="*/ 1392 w 2386"/>
                        <a:gd name="T83" fmla="*/ 645 h 706"/>
                        <a:gd name="T84" fmla="*/ 1541 w 2386"/>
                        <a:gd name="T85" fmla="*/ 657 h 706"/>
                        <a:gd name="T86" fmla="*/ 1872 w 2386"/>
                        <a:gd name="T87"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6" h="706">
                          <a:moveTo>
                            <a:pt x="0" y="0"/>
                          </a:moveTo>
                          <a:lnTo>
                            <a:pt x="0" y="12"/>
                          </a:lnTo>
                          <a:lnTo>
                            <a:pt x="12" y="12"/>
                          </a:lnTo>
                          <a:lnTo>
                            <a:pt x="12" y="24"/>
                          </a:lnTo>
                          <a:lnTo>
                            <a:pt x="21" y="24"/>
                          </a:lnTo>
                          <a:lnTo>
                            <a:pt x="21" y="33"/>
                          </a:lnTo>
                          <a:lnTo>
                            <a:pt x="59" y="33"/>
                          </a:lnTo>
                          <a:lnTo>
                            <a:pt x="59" y="43"/>
                          </a:lnTo>
                          <a:lnTo>
                            <a:pt x="85" y="43"/>
                          </a:lnTo>
                          <a:lnTo>
                            <a:pt x="85" y="57"/>
                          </a:lnTo>
                          <a:lnTo>
                            <a:pt x="128" y="57"/>
                          </a:lnTo>
                          <a:lnTo>
                            <a:pt x="128" y="69"/>
                          </a:lnTo>
                          <a:lnTo>
                            <a:pt x="140" y="69"/>
                          </a:lnTo>
                          <a:lnTo>
                            <a:pt x="140" y="76"/>
                          </a:lnTo>
                          <a:lnTo>
                            <a:pt x="180" y="76"/>
                          </a:lnTo>
                          <a:lnTo>
                            <a:pt x="180" y="86"/>
                          </a:lnTo>
                          <a:lnTo>
                            <a:pt x="197" y="86"/>
                          </a:lnTo>
                          <a:lnTo>
                            <a:pt x="197" y="93"/>
                          </a:lnTo>
                          <a:lnTo>
                            <a:pt x="206" y="93"/>
                          </a:lnTo>
                          <a:lnTo>
                            <a:pt x="206" y="107"/>
                          </a:lnTo>
                          <a:lnTo>
                            <a:pt x="258" y="107"/>
                          </a:lnTo>
                          <a:lnTo>
                            <a:pt x="258" y="114"/>
                          </a:lnTo>
                          <a:lnTo>
                            <a:pt x="265" y="114"/>
                          </a:lnTo>
                          <a:lnTo>
                            <a:pt x="265" y="123"/>
                          </a:lnTo>
                          <a:lnTo>
                            <a:pt x="270" y="123"/>
                          </a:lnTo>
                          <a:lnTo>
                            <a:pt x="270" y="135"/>
                          </a:lnTo>
                          <a:lnTo>
                            <a:pt x="284" y="135"/>
                          </a:lnTo>
                          <a:lnTo>
                            <a:pt x="284" y="140"/>
                          </a:lnTo>
                          <a:lnTo>
                            <a:pt x="313" y="140"/>
                          </a:lnTo>
                          <a:lnTo>
                            <a:pt x="313" y="147"/>
                          </a:lnTo>
                          <a:lnTo>
                            <a:pt x="334" y="147"/>
                          </a:lnTo>
                          <a:lnTo>
                            <a:pt x="334" y="154"/>
                          </a:lnTo>
                          <a:lnTo>
                            <a:pt x="341" y="154"/>
                          </a:lnTo>
                          <a:lnTo>
                            <a:pt x="341" y="168"/>
                          </a:lnTo>
                          <a:lnTo>
                            <a:pt x="348" y="168"/>
                          </a:lnTo>
                          <a:lnTo>
                            <a:pt x="348" y="176"/>
                          </a:lnTo>
                          <a:lnTo>
                            <a:pt x="367" y="176"/>
                          </a:lnTo>
                          <a:lnTo>
                            <a:pt x="367" y="180"/>
                          </a:lnTo>
                          <a:lnTo>
                            <a:pt x="384" y="180"/>
                          </a:lnTo>
                          <a:lnTo>
                            <a:pt x="384" y="190"/>
                          </a:lnTo>
                          <a:lnTo>
                            <a:pt x="407" y="190"/>
                          </a:lnTo>
                          <a:lnTo>
                            <a:pt x="429" y="190"/>
                          </a:lnTo>
                          <a:lnTo>
                            <a:pt x="429" y="199"/>
                          </a:lnTo>
                          <a:lnTo>
                            <a:pt x="433" y="199"/>
                          </a:lnTo>
                          <a:lnTo>
                            <a:pt x="433" y="204"/>
                          </a:lnTo>
                          <a:lnTo>
                            <a:pt x="433" y="211"/>
                          </a:lnTo>
                          <a:lnTo>
                            <a:pt x="438" y="211"/>
                          </a:lnTo>
                          <a:lnTo>
                            <a:pt x="438" y="225"/>
                          </a:lnTo>
                          <a:lnTo>
                            <a:pt x="445" y="225"/>
                          </a:lnTo>
                          <a:lnTo>
                            <a:pt x="445" y="247"/>
                          </a:lnTo>
                          <a:lnTo>
                            <a:pt x="452" y="247"/>
                          </a:lnTo>
                          <a:lnTo>
                            <a:pt x="452" y="259"/>
                          </a:lnTo>
                          <a:lnTo>
                            <a:pt x="485" y="259"/>
                          </a:lnTo>
                          <a:lnTo>
                            <a:pt x="485" y="268"/>
                          </a:lnTo>
                          <a:lnTo>
                            <a:pt x="500" y="268"/>
                          </a:lnTo>
                          <a:lnTo>
                            <a:pt x="500" y="275"/>
                          </a:lnTo>
                          <a:lnTo>
                            <a:pt x="511" y="275"/>
                          </a:lnTo>
                          <a:lnTo>
                            <a:pt x="511" y="287"/>
                          </a:lnTo>
                          <a:lnTo>
                            <a:pt x="511" y="304"/>
                          </a:lnTo>
                          <a:lnTo>
                            <a:pt x="547" y="304"/>
                          </a:lnTo>
                          <a:lnTo>
                            <a:pt x="547" y="308"/>
                          </a:lnTo>
                          <a:lnTo>
                            <a:pt x="571" y="308"/>
                          </a:lnTo>
                          <a:lnTo>
                            <a:pt x="571" y="325"/>
                          </a:lnTo>
                          <a:lnTo>
                            <a:pt x="594" y="325"/>
                          </a:lnTo>
                          <a:lnTo>
                            <a:pt x="594" y="330"/>
                          </a:lnTo>
                          <a:lnTo>
                            <a:pt x="604" y="330"/>
                          </a:lnTo>
                          <a:lnTo>
                            <a:pt x="604" y="337"/>
                          </a:lnTo>
                          <a:lnTo>
                            <a:pt x="613" y="337"/>
                          </a:lnTo>
                          <a:lnTo>
                            <a:pt x="613" y="344"/>
                          </a:lnTo>
                          <a:lnTo>
                            <a:pt x="675" y="344"/>
                          </a:lnTo>
                          <a:lnTo>
                            <a:pt x="675" y="360"/>
                          </a:lnTo>
                          <a:lnTo>
                            <a:pt x="687" y="360"/>
                          </a:lnTo>
                          <a:lnTo>
                            <a:pt x="694" y="368"/>
                          </a:lnTo>
                          <a:lnTo>
                            <a:pt x="694" y="377"/>
                          </a:lnTo>
                          <a:lnTo>
                            <a:pt x="698" y="377"/>
                          </a:lnTo>
                          <a:lnTo>
                            <a:pt x="698" y="389"/>
                          </a:lnTo>
                          <a:lnTo>
                            <a:pt x="720" y="389"/>
                          </a:lnTo>
                          <a:lnTo>
                            <a:pt x="720" y="396"/>
                          </a:lnTo>
                          <a:lnTo>
                            <a:pt x="760" y="396"/>
                          </a:lnTo>
                          <a:lnTo>
                            <a:pt x="760" y="408"/>
                          </a:lnTo>
                          <a:lnTo>
                            <a:pt x="767" y="408"/>
                          </a:lnTo>
                          <a:lnTo>
                            <a:pt x="767" y="413"/>
                          </a:lnTo>
                          <a:lnTo>
                            <a:pt x="772" y="413"/>
                          </a:lnTo>
                          <a:lnTo>
                            <a:pt x="772" y="432"/>
                          </a:lnTo>
                          <a:lnTo>
                            <a:pt x="793" y="432"/>
                          </a:lnTo>
                          <a:lnTo>
                            <a:pt x="793" y="443"/>
                          </a:lnTo>
                          <a:lnTo>
                            <a:pt x="847" y="443"/>
                          </a:lnTo>
                          <a:lnTo>
                            <a:pt x="847" y="453"/>
                          </a:lnTo>
                          <a:lnTo>
                            <a:pt x="852" y="453"/>
                          </a:lnTo>
                          <a:lnTo>
                            <a:pt x="852" y="467"/>
                          </a:lnTo>
                          <a:lnTo>
                            <a:pt x="914" y="467"/>
                          </a:lnTo>
                          <a:lnTo>
                            <a:pt x="914" y="472"/>
                          </a:lnTo>
                          <a:lnTo>
                            <a:pt x="930" y="472"/>
                          </a:lnTo>
                          <a:lnTo>
                            <a:pt x="930" y="481"/>
                          </a:lnTo>
                          <a:lnTo>
                            <a:pt x="942" y="481"/>
                          </a:lnTo>
                          <a:lnTo>
                            <a:pt x="956" y="481"/>
                          </a:lnTo>
                          <a:lnTo>
                            <a:pt x="956" y="493"/>
                          </a:lnTo>
                          <a:lnTo>
                            <a:pt x="985" y="493"/>
                          </a:lnTo>
                          <a:lnTo>
                            <a:pt x="1020" y="493"/>
                          </a:lnTo>
                          <a:lnTo>
                            <a:pt x="1020" y="500"/>
                          </a:lnTo>
                          <a:lnTo>
                            <a:pt x="1027" y="500"/>
                          </a:lnTo>
                          <a:lnTo>
                            <a:pt x="1027" y="510"/>
                          </a:lnTo>
                          <a:lnTo>
                            <a:pt x="1027" y="524"/>
                          </a:lnTo>
                          <a:lnTo>
                            <a:pt x="1070" y="524"/>
                          </a:lnTo>
                          <a:lnTo>
                            <a:pt x="1070" y="531"/>
                          </a:lnTo>
                          <a:lnTo>
                            <a:pt x="1082" y="531"/>
                          </a:lnTo>
                          <a:lnTo>
                            <a:pt x="1082" y="543"/>
                          </a:lnTo>
                          <a:lnTo>
                            <a:pt x="1101" y="543"/>
                          </a:lnTo>
                          <a:lnTo>
                            <a:pt x="1108" y="543"/>
                          </a:lnTo>
                          <a:lnTo>
                            <a:pt x="1108" y="550"/>
                          </a:lnTo>
                          <a:lnTo>
                            <a:pt x="1117" y="550"/>
                          </a:lnTo>
                          <a:lnTo>
                            <a:pt x="1117" y="569"/>
                          </a:lnTo>
                          <a:lnTo>
                            <a:pt x="1158" y="567"/>
                          </a:lnTo>
                          <a:lnTo>
                            <a:pt x="1245" y="567"/>
                          </a:lnTo>
                          <a:lnTo>
                            <a:pt x="1245" y="576"/>
                          </a:lnTo>
                          <a:lnTo>
                            <a:pt x="1276" y="576"/>
                          </a:lnTo>
                          <a:lnTo>
                            <a:pt x="1276" y="588"/>
                          </a:lnTo>
                          <a:lnTo>
                            <a:pt x="1297" y="588"/>
                          </a:lnTo>
                          <a:lnTo>
                            <a:pt x="1297" y="600"/>
                          </a:lnTo>
                          <a:lnTo>
                            <a:pt x="1333" y="600"/>
                          </a:lnTo>
                          <a:lnTo>
                            <a:pt x="1333" y="614"/>
                          </a:lnTo>
                          <a:lnTo>
                            <a:pt x="1371" y="614"/>
                          </a:lnTo>
                          <a:lnTo>
                            <a:pt x="1378" y="614"/>
                          </a:lnTo>
                          <a:lnTo>
                            <a:pt x="1378" y="631"/>
                          </a:lnTo>
                          <a:lnTo>
                            <a:pt x="1378" y="645"/>
                          </a:lnTo>
                          <a:lnTo>
                            <a:pt x="1392" y="645"/>
                          </a:lnTo>
                          <a:lnTo>
                            <a:pt x="1529" y="645"/>
                          </a:lnTo>
                          <a:lnTo>
                            <a:pt x="1529" y="657"/>
                          </a:lnTo>
                          <a:lnTo>
                            <a:pt x="1541" y="657"/>
                          </a:lnTo>
                          <a:lnTo>
                            <a:pt x="1541" y="676"/>
                          </a:lnTo>
                          <a:lnTo>
                            <a:pt x="1872" y="676"/>
                          </a:lnTo>
                          <a:lnTo>
                            <a:pt x="1872" y="706"/>
                          </a:lnTo>
                          <a:lnTo>
                            <a:pt x="2386" y="706"/>
                          </a:lnTo>
                        </a:path>
                      </a:pathLst>
                    </a:custGeom>
                    <a:noFill/>
                    <a:ln w="19050"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grpSp>
                <p:nvGrpSpPr>
                  <p:cNvPr id="15" name="Group 2278"/>
                  <p:cNvGrpSpPr/>
                  <p:nvPr/>
                </p:nvGrpSpPr>
                <p:grpSpPr>
                  <a:xfrm>
                    <a:off x="8318500" y="538163"/>
                    <a:ext cx="5497513" cy="2144712"/>
                    <a:chOff x="8318500" y="538163"/>
                    <a:chExt cx="5497513" cy="2144712"/>
                  </a:xfrm>
                </p:grpSpPr>
                <p:sp>
                  <p:nvSpPr>
                    <p:cNvPr id="71" name="Freeform 127"/>
                    <p:cNvSpPr>
                      <a:spLocks/>
                    </p:cNvSpPr>
                    <p:nvPr/>
                  </p:nvSpPr>
                  <p:spPr bwMode="auto">
                    <a:xfrm>
                      <a:off x="8723313" y="666750"/>
                      <a:ext cx="101600" cy="85725"/>
                    </a:xfrm>
                    <a:custGeom>
                      <a:avLst/>
                      <a:gdLst>
                        <a:gd name="T0" fmla="*/ 34 w 64"/>
                        <a:gd name="T1" fmla="*/ 54 h 54"/>
                        <a:gd name="T2" fmla="*/ 0 w 64"/>
                        <a:gd name="T3" fmla="*/ 54 h 54"/>
                        <a:gd name="T4" fmla="*/ 17 w 64"/>
                        <a:gd name="T5" fmla="*/ 26 h 54"/>
                        <a:gd name="T6" fmla="*/ 34 w 64"/>
                        <a:gd name="T7" fmla="*/ 0 h 54"/>
                        <a:gd name="T8" fmla="*/ 48 w 64"/>
                        <a:gd name="T9" fmla="*/ 26 h 54"/>
                        <a:gd name="T10" fmla="*/ 64 w 64"/>
                        <a:gd name="T11" fmla="*/ 54 h 54"/>
                        <a:gd name="T12" fmla="*/ 34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4" y="54"/>
                          </a:moveTo>
                          <a:lnTo>
                            <a:pt x="0" y="54"/>
                          </a:lnTo>
                          <a:lnTo>
                            <a:pt x="17" y="26"/>
                          </a:lnTo>
                          <a:lnTo>
                            <a:pt x="34" y="0"/>
                          </a:lnTo>
                          <a:lnTo>
                            <a:pt x="48" y="26"/>
                          </a:lnTo>
                          <a:lnTo>
                            <a:pt x="64" y="54"/>
                          </a:lnTo>
                          <a:lnTo>
                            <a:pt x="34"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72" name="Freeform 125"/>
                    <p:cNvSpPr>
                      <a:spLocks/>
                    </p:cNvSpPr>
                    <p:nvPr/>
                  </p:nvSpPr>
                  <p:spPr bwMode="auto">
                    <a:xfrm>
                      <a:off x="8318500" y="538163"/>
                      <a:ext cx="96838" cy="87312"/>
                    </a:xfrm>
                    <a:custGeom>
                      <a:avLst/>
                      <a:gdLst>
                        <a:gd name="T0" fmla="*/ 30 w 61"/>
                        <a:gd name="T1" fmla="*/ 55 h 55"/>
                        <a:gd name="T2" fmla="*/ 0 w 61"/>
                        <a:gd name="T3" fmla="*/ 55 h 55"/>
                        <a:gd name="T4" fmla="*/ 14 w 61"/>
                        <a:gd name="T5" fmla="*/ 29 h 55"/>
                        <a:gd name="T6" fmla="*/ 30 w 61"/>
                        <a:gd name="T7" fmla="*/ 0 h 55"/>
                        <a:gd name="T8" fmla="*/ 47 w 61"/>
                        <a:gd name="T9" fmla="*/ 29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9"/>
                          </a:lnTo>
                          <a:lnTo>
                            <a:pt x="30" y="0"/>
                          </a:lnTo>
                          <a:lnTo>
                            <a:pt x="47" y="29"/>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73" name="Freeform 126"/>
                    <p:cNvSpPr>
                      <a:spLocks/>
                    </p:cNvSpPr>
                    <p:nvPr/>
                  </p:nvSpPr>
                  <p:spPr bwMode="auto">
                    <a:xfrm>
                      <a:off x="8437563" y="546100"/>
                      <a:ext cx="101600" cy="87312"/>
                    </a:xfrm>
                    <a:custGeom>
                      <a:avLst/>
                      <a:gdLst>
                        <a:gd name="T0" fmla="*/ 31 w 64"/>
                        <a:gd name="T1" fmla="*/ 55 h 55"/>
                        <a:gd name="T2" fmla="*/ 0 w 64"/>
                        <a:gd name="T3" fmla="*/ 55 h 55"/>
                        <a:gd name="T4" fmla="*/ 17 w 64"/>
                        <a:gd name="T5" fmla="*/ 26 h 55"/>
                        <a:gd name="T6" fmla="*/ 31 w 64"/>
                        <a:gd name="T7" fmla="*/ 0 h 55"/>
                        <a:gd name="T8" fmla="*/ 48 w 64"/>
                        <a:gd name="T9" fmla="*/ 26 h 55"/>
                        <a:gd name="T10" fmla="*/ 64 w 64"/>
                        <a:gd name="T11" fmla="*/ 55 h 55"/>
                        <a:gd name="T12" fmla="*/ 31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1" y="55"/>
                          </a:moveTo>
                          <a:lnTo>
                            <a:pt x="0" y="55"/>
                          </a:lnTo>
                          <a:lnTo>
                            <a:pt x="17" y="26"/>
                          </a:lnTo>
                          <a:lnTo>
                            <a:pt x="31" y="0"/>
                          </a:lnTo>
                          <a:lnTo>
                            <a:pt x="48" y="26"/>
                          </a:lnTo>
                          <a:lnTo>
                            <a:pt x="64"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74" name="Freeform 128"/>
                    <p:cNvSpPr>
                      <a:spLocks/>
                    </p:cNvSpPr>
                    <p:nvPr/>
                  </p:nvSpPr>
                  <p:spPr bwMode="auto">
                    <a:xfrm>
                      <a:off x="8877300" y="776288"/>
                      <a:ext cx="98425" cy="85725"/>
                    </a:xfrm>
                    <a:custGeom>
                      <a:avLst/>
                      <a:gdLst>
                        <a:gd name="T0" fmla="*/ 31 w 62"/>
                        <a:gd name="T1" fmla="*/ 54 h 54"/>
                        <a:gd name="T2" fmla="*/ 0 w 62"/>
                        <a:gd name="T3" fmla="*/ 54 h 54"/>
                        <a:gd name="T4" fmla="*/ 15 w 62"/>
                        <a:gd name="T5" fmla="*/ 28 h 54"/>
                        <a:gd name="T6" fmla="*/ 31 w 62"/>
                        <a:gd name="T7" fmla="*/ 0 h 54"/>
                        <a:gd name="T8" fmla="*/ 45 w 62"/>
                        <a:gd name="T9" fmla="*/ 28 h 54"/>
                        <a:gd name="T10" fmla="*/ 62 w 62"/>
                        <a:gd name="T11" fmla="*/ 54 h 54"/>
                        <a:gd name="T12" fmla="*/ 31 w 62"/>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2" h="54">
                          <a:moveTo>
                            <a:pt x="31" y="54"/>
                          </a:moveTo>
                          <a:lnTo>
                            <a:pt x="0" y="54"/>
                          </a:lnTo>
                          <a:lnTo>
                            <a:pt x="15" y="28"/>
                          </a:lnTo>
                          <a:lnTo>
                            <a:pt x="31" y="0"/>
                          </a:lnTo>
                          <a:lnTo>
                            <a:pt x="45" y="28"/>
                          </a:lnTo>
                          <a:lnTo>
                            <a:pt x="62"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75" name="Freeform 129"/>
                    <p:cNvSpPr>
                      <a:spLocks/>
                    </p:cNvSpPr>
                    <p:nvPr/>
                  </p:nvSpPr>
                  <p:spPr bwMode="auto">
                    <a:xfrm>
                      <a:off x="8956675" y="836613"/>
                      <a:ext cx="101600" cy="85725"/>
                    </a:xfrm>
                    <a:custGeom>
                      <a:avLst/>
                      <a:gdLst>
                        <a:gd name="T0" fmla="*/ 33 w 64"/>
                        <a:gd name="T1" fmla="*/ 54 h 54"/>
                        <a:gd name="T2" fmla="*/ 0 w 64"/>
                        <a:gd name="T3" fmla="*/ 54 h 54"/>
                        <a:gd name="T4" fmla="*/ 17 w 64"/>
                        <a:gd name="T5" fmla="*/ 28 h 54"/>
                        <a:gd name="T6" fmla="*/ 33 w 64"/>
                        <a:gd name="T7" fmla="*/ 0 h 54"/>
                        <a:gd name="T8" fmla="*/ 47 w 64"/>
                        <a:gd name="T9" fmla="*/ 28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7" y="28"/>
                          </a:lnTo>
                          <a:lnTo>
                            <a:pt x="33" y="0"/>
                          </a:lnTo>
                          <a:lnTo>
                            <a:pt x="47" y="28"/>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76" name="Freeform 130"/>
                    <p:cNvSpPr>
                      <a:spLocks/>
                    </p:cNvSpPr>
                    <p:nvPr/>
                  </p:nvSpPr>
                  <p:spPr bwMode="auto">
                    <a:xfrm>
                      <a:off x="9058275" y="933450"/>
                      <a:ext cx="98425" cy="87312"/>
                    </a:xfrm>
                    <a:custGeom>
                      <a:avLst/>
                      <a:gdLst>
                        <a:gd name="T0" fmla="*/ 31 w 62"/>
                        <a:gd name="T1" fmla="*/ 55 h 55"/>
                        <a:gd name="T2" fmla="*/ 0 w 62"/>
                        <a:gd name="T3" fmla="*/ 55 h 55"/>
                        <a:gd name="T4" fmla="*/ 14 w 62"/>
                        <a:gd name="T5" fmla="*/ 29 h 55"/>
                        <a:gd name="T6" fmla="*/ 31 w 62"/>
                        <a:gd name="T7" fmla="*/ 0 h 55"/>
                        <a:gd name="T8" fmla="*/ 47 w 62"/>
                        <a:gd name="T9" fmla="*/ 29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4" y="29"/>
                          </a:lnTo>
                          <a:lnTo>
                            <a:pt x="31" y="0"/>
                          </a:lnTo>
                          <a:lnTo>
                            <a:pt x="47" y="29"/>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77" name="Freeform 131"/>
                    <p:cNvSpPr>
                      <a:spLocks/>
                    </p:cNvSpPr>
                    <p:nvPr/>
                  </p:nvSpPr>
                  <p:spPr bwMode="auto">
                    <a:xfrm>
                      <a:off x="9269413" y="1046163"/>
                      <a:ext cx="96838" cy="87312"/>
                    </a:xfrm>
                    <a:custGeom>
                      <a:avLst/>
                      <a:gdLst>
                        <a:gd name="T0" fmla="*/ 30 w 61"/>
                        <a:gd name="T1" fmla="*/ 55 h 55"/>
                        <a:gd name="T2" fmla="*/ 0 w 61"/>
                        <a:gd name="T3" fmla="*/ 55 h 55"/>
                        <a:gd name="T4" fmla="*/ 14 w 61"/>
                        <a:gd name="T5" fmla="*/ 29 h 55"/>
                        <a:gd name="T6" fmla="*/ 30 w 61"/>
                        <a:gd name="T7" fmla="*/ 0 h 55"/>
                        <a:gd name="T8" fmla="*/ 47 w 61"/>
                        <a:gd name="T9" fmla="*/ 29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9"/>
                          </a:lnTo>
                          <a:lnTo>
                            <a:pt x="30" y="0"/>
                          </a:lnTo>
                          <a:lnTo>
                            <a:pt x="47" y="29"/>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78" name="Freeform 132"/>
                    <p:cNvSpPr>
                      <a:spLocks/>
                    </p:cNvSpPr>
                    <p:nvPr/>
                  </p:nvSpPr>
                  <p:spPr bwMode="auto">
                    <a:xfrm>
                      <a:off x="9399588" y="1158875"/>
                      <a:ext cx="98425" cy="87312"/>
                    </a:xfrm>
                    <a:custGeom>
                      <a:avLst/>
                      <a:gdLst>
                        <a:gd name="T0" fmla="*/ 31 w 62"/>
                        <a:gd name="T1" fmla="*/ 55 h 55"/>
                        <a:gd name="T2" fmla="*/ 0 w 62"/>
                        <a:gd name="T3" fmla="*/ 55 h 55"/>
                        <a:gd name="T4" fmla="*/ 15 w 62"/>
                        <a:gd name="T5" fmla="*/ 27 h 55"/>
                        <a:gd name="T6" fmla="*/ 31 w 62"/>
                        <a:gd name="T7" fmla="*/ 0 h 55"/>
                        <a:gd name="T8" fmla="*/ 48 w 62"/>
                        <a:gd name="T9" fmla="*/ 27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5" y="27"/>
                          </a:lnTo>
                          <a:lnTo>
                            <a:pt x="31" y="0"/>
                          </a:lnTo>
                          <a:lnTo>
                            <a:pt x="48" y="27"/>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79" name="Freeform 133"/>
                    <p:cNvSpPr>
                      <a:spLocks/>
                    </p:cNvSpPr>
                    <p:nvPr/>
                  </p:nvSpPr>
                  <p:spPr bwMode="auto">
                    <a:xfrm>
                      <a:off x="9412288" y="1204913"/>
                      <a:ext cx="100013" cy="85725"/>
                    </a:xfrm>
                    <a:custGeom>
                      <a:avLst/>
                      <a:gdLst>
                        <a:gd name="T0" fmla="*/ 33 w 63"/>
                        <a:gd name="T1" fmla="*/ 54 h 54"/>
                        <a:gd name="T2" fmla="*/ 0 w 63"/>
                        <a:gd name="T3" fmla="*/ 54 h 54"/>
                        <a:gd name="T4" fmla="*/ 16 w 63"/>
                        <a:gd name="T5" fmla="*/ 26 h 54"/>
                        <a:gd name="T6" fmla="*/ 33 w 63"/>
                        <a:gd name="T7" fmla="*/ 0 h 54"/>
                        <a:gd name="T8" fmla="*/ 47 w 63"/>
                        <a:gd name="T9" fmla="*/ 26 h 54"/>
                        <a:gd name="T10" fmla="*/ 63 w 63"/>
                        <a:gd name="T11" fmla="*/ 54 h 54"/>
                        <a:gd name="T12" fmla="*/ 33 w 6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3" h="54">
                          <a:moveTo>
                            <a:pt x="33" y="54"/>
                          </a:moveTo>
                          <a:lnTo>
                            <a:pt x="0" y="54"/>
                          </a:lnTo>
                          <a:lnTo>
                            <a:pt x="16" y="26"/>
                          </a:lnTo>
                          <a:lnTo>
                            <a:pt x="33" y="0"/>
                          </a:lnTo>
                          <a:lnTo>
                            <a:pt x="47" y="26"/>
                          </a:lnTo>
                          <a:lnTo>
                            <a:pt x="63"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0" name="Freeform 134"/>
                    <p:cNvSpPr>
                      <a:spLocks/>
                    </p:cNvSpPr>
                    <p:nvPr/>
                  </p:nvSpPr>
                  <p:spPr bwMode="auto">
                    <a:xfrm>
                      <a:off x="9467850" y="1223963"/>
                      <a:ext cx="98425" cy="85725"/>
                    </a:xfrm>
                    <a:custGeom>
                      <a:avLst/>
                      <a:gdLst>
                        <a:gd name="T0" fmla="*/ 31 w 62"/>
                        <a:gd name="T1" fmla="*/ 54 h 54"/>
                        <a:gd name="T2" fmla="*/ 0 w 62"/>
                        <a:gd name="T3" fmla="*/ 54 h 54"/>
                        <a:gd name="T4" fmla="*/ 14 w 62"/>
                        <a:gd name="T5" fmla="*/ 28 h 54"/>
                        <a:gd name="T6" fmla="*/ 31 w 62"/>
                        <a:gd name="T7" fmla="*/ 0 h 54"/>
                        <a:gd name="T8" fmla="*/ 47 w 62"/>
                        <a:gd name="T9" fmla="*/ 28 h 54"/>
                        <a:gd name="T10" fmla="*/ 62 w 62"/>
                        <a:gd name="T11" fmla="*/ 54 h 54"/>
                        <a:gd name="T12" fmla="*/ 31 w 62"/>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2" h="54">
                          <a:moveTo>
                            <a:pt x="31" y="54"/>
                          </a:moveTo>
                          <a:lnTo>
                            <a:pt x="0" y="54"/>
                          </a:lnTo>
                          <a:lnTo>
                            <a:pt x="14" y="28"/>
                          </a:lnTo>
                          <a:lnTo>
                            <a:pt x="31" y="0"/>
                          </a:lnTo>
                          <a:lnTo>
                            <a:pt x="47" y="28"/>
                          </a:lnTo>
                          <a:lnTo>
                            <a:pt x="62"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1" name="Freeform 135"/>
                    <p:cNvSpPr>
                      <a:spLocks/>
                    </p:cNvSpPr>
                    <p:nvPr/>
                  </p:nvSpPr>
                  <p:spPr bwMode="auto">
                    <a:xfrm>
                      <a:off x="9536113" y="1230313"/>
                      <a:ext cx="96838" cy="87312"/>
                    </a:xfrm>
                    <a:custGeom>
                      <a:avLst/>
                      <a:gdLst>
                        <a:gd name="T0" fmla="*/ 30 w 61"/>
                        <a:gd name="T1" fmla="*/ 55 h 55"/>
                        <a:gd name="T2" fmla="*/ 0 w 61"/>
                        <a:gd name="T3" fmla="*/ 55 h 55"/>
                        <a:gd name="T4" fmla="*/ 14 w 61"/>
                        <a:gd name="T5" fmla="*/ 27 h 55"/>
                        <a:gd name="T6" fmla="*/ 30 w 61"/>
                        <a:gd name="T7" fmla="*/ 0 h 55"/>
                        <a:gd name="T8" fmla="*/ 47 w 61"/>
                        <a:gd name="T9" fmla="*/ 27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7"/>
                          </a:lnTo>
                          <a:lnTo>
                            <a:pt x="30" y="0"/>
                          </a:lnTo>
                          <a:lnTo>
                            <a:pt x="47" y="27"/>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2" name="Freeform 136"/>
                    <p:cNvSpPr>
                      <a:spLocks/>
                    </p:cNvSpPr>
                    <p:nvPr/>
                  </p:nvSpPr>
                  <p:spPr bwMode="auto">
                    <a:xfrm>
                      <a:off x="9821863" y="1449388"/>
                      <a:ext cx="100013" cy="85725"/>
                    </a:xfrm>
                    <a:custGeom>
                      <a:avLst/>
                      <a:gdLst>
                        <a:gd name="T0" fmla="*/ 33 w 63"/>
                        <a:gd name="T1" fmla="*/ 54 h 54"/>
                        <a:gd name="T2" fmla="*/ 0 w 63"/>
                        <a:gd name="T3" fmla="*/ 54 h 54"/>
                        <a:gd name="T4" fmla="*/ 16 w 63"/>
                        <a:gd name="T5" fmla="*/ 26 h 54"/>
                        <a:gd name="T6" fmla="*/ 33 w 63"/>
                        <a:gd name="T7" fmla="*/ 0 h 54"/>
                        <a:gd name="T8" fmla="*/ 47 w 63"/>
                        <a:gd name="T9" fmla="*/ 26 h 54"/>
                        <a:gd name="T10" fmla="*/ 63 w 63"/>
                        <a:gd name="T11" fmla="*/ 54 h 54"/>
                        <a:gd name="T12" fmla="*/ 33 w 6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3" h="54">
                          <a:moveTo>
                            <a:pt x="33" y="54"/>
                          </a:moveTo>
                          <a:lnTo>
                            <a:pt x="0" y="54"/>
                          </a:lnTo>
                          <a:lnTo>
                            <a:pt x="16" y="26"/>
                          </a:lnTo>
                          <a:lnTo>
                            <a:pt x="33" y="0"/>
                          </a:lnTo>
                          <a:lnTo>
                            <a:pt x="47" y="26"/>
                          </a:lnTo>
                          <a:lnTo>
                            <a:pt x="63"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3" name="Freeform 137"/>
                    <p:cNvSpPr>
                      <a:spLocks/>
                    </p:cNvSpPr>
                    <p:nvPr/>
                  </p:nvSpPr>
                  <p:spPr bwMode="auto">
                    <a:xfrm>
                      <a:off x="9847263" y="1476375"/>
                      <a:ext cx="101600" cy="85725"/>
                    </a:xfrm>
                    <a:custGeom>
                      <a:avLst/>
                      <a:gdLst>
                        <a:gd name="T0" fmla="*/ 33 w 64"/>
                        <a:gd name="T1" fmla="*/ 54 h 54"/>
                        <a:gd name="T2" fmla="*/ 0 w 64"/>
                        <a:gd name="T3" fmla="*/ 54 h 54"/>
                        <a:gd name="T4" fmla="*/ 17 w 64"/>
                        <a:gd name="T5" fmla="*/ 28 h 54"/>
                        <a:gd name="T6" fmla="*/ 33 w 64"/>
                        <a:gd name="T7" fmla="*/ 0 h 54"/>
                        <a:gd name="T8" fmla="*/ 47 w 64"/>
                        <a:gd name="T9" fmla="*/ 28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7" y="28"/>
                          </a:lnTo>
                          <a:lnTo>
                            <a:pt x="33" y="0"/>
                          </a:lnTo>
                          <a:lnTo>
                            <a:pt x="47" y="28"/>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4" name="Freeform 138"/>
                    <p:cNvSpPr>
                      <a:spLocks/>
                    </p:cNvSpPr>
                    <p:nvPr/>
                  </p:nvSpPr>
                  <p:spPr bwMode="auto">
                    <a:xfrm>
                      <a:off x="9945688" y="1490663"/>
                      <a:ext cx="101600" cy="85725"/>
                    </a:xfrm>
                    <a:custGeom>
                      <a:avLst/>
                      <a:gdLst>
                        <a:gd name="T0" fmla="*/ 30 w 64"/>
                        <a:gd name="T1" fmla="*/ 54 h 54"/>
                        <a:gd name="T2" fmla="*/ 0 w 64"/>
                        <a:gd name="T3" fmla="*/ 54 h 54"/>
                        <a:gd name="T4" fmla="*/ 16 w 64"/>
                        <a:gd name="T5" fmla="*/ 28 h 54"/>
                        <a:gd name="T6" fmla="*/ 30 w 64"/>
                        <a:gd name="T7" fmla="*/ 0 h 54"/>
                        <a:gd name="T8" fmla="*/ 47 w 64"/>
                        <a:gd name="T9" fmla="*/ 28 h 54"/>
                        <a:gd name="T10" fmla="*/ 64 w 64"/>
                        <a:gd name="T11" fmla="*/ 54 h 54"/>
                        <a:gd name="T12" fmla="*/ 30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0" y="54"/>
                          </a:moveTo>
                          <a:lnTo>
                            <a:pt x="0" y="54"/>
                          </a:lnTo>
                          <a:lnTo>
                            <a:pt x="16" y="28"/>
                          </a:lnTo>
                          <a:lnTo>
                            <a:pt x="30" y="0"/>
                          </a:lnTo>
                          <a:lnTo>
                            <a:pt x="47" y="28"/>
                          </a:lnTo>
                          <a:lnTo>
                            <a:pt x="64" y="54"/>
                          </a:lnTo>
                          <a:lnTo>
                            <a:pt x="30"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5" name="Freeform 139"/>
                    <p:cNvSpPr>
                      <a:spLocks/>
                    </p:cNvSpPr>
                    <p:nvPr/>
                  </p:nvSpPr>
                  <p:spPr bwMode="auto">
                    <a:xfrm>
                      <a:off x="9971088" y="1512888"/>
                      <a:ext cx="98425" cy="87312"/>
                    </a:xfrm>
                    <a:custGeom>
                      <a:avLst/>
                      <a:gdLst>
                        <a:gd name="T0" fmla="*/ 31 w 62"/>
                        <a:gd name="T1" fmla="*/ 55 h 55"/>
                        <a:gd name="T2" fmla="*/ 0 w 62"/>
                        <a:gd name="T3" fmla="*/ 55 h 55"/>
                        <a:gd name="T4" fmla="*/ 14 w 62"/>
                        <a:gd name="T5" fmla="*/ 26 h 55"/>
                        <a:gd name="T6" fmla="*/ 31 w 62"/>
                        <a:gd name="T7" fmla="*/ 0 h 55"/>
                        <a:gd name="T8" fmla="*/ 48 w 62"/>
                        <a:gd name="T9" fmla="*/ 26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4" y="26"/>
                          </a:lnTo>
                          <a:lnTo>
                            <a:pt x="31" y="0"/>
                          </a:lnTo>
                          <a:lnTo>
                            <a:pt x="48" y="26"/>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6" name="Freeform 140"/>
                    <p:cNvSpPr>
                      <a:spLocks/>
                    </p:cNvSpPr>
                    <p:nvPr/>
                  </p:nvSpPr>
                  <p:spPr bwMode="auto">
                    <a:xfrm>
                      <a:off x="10069513" y="1531938"/>
                      <a:ext cx="96838" cy="87312"/>
                    </a:xfrm>
                    <a:custGeom>
                      <a:avLst/>
                      <a:gdLst>
                        <a:gd name="T0" fmla="*/ 31 w 61"/>
                        <a:gd name="T1" fmla="*/ 55 h 55"/>
                        <a:gd name="T2" fmla="*/ 0 w 61"/>
                        <a:gd name="T3" fmla="*/ 55 h 55"/>
                        <a:gd name="T4" fmla="*/ 16 w 61"/>
                        <a:gd name="T5" fmla="*/ 26 h 55"/>
                        <a:gd name="T6" fmla="*/ 31 w 61"/>
                        <a:gd name="T7" fmla="*/ 0 h 55"/>
                        <a:gd name="T8" fmla="*/ 47 w 61"/>
                        <a:gd name="T9" fmla="*/ 26 h 55"/>
                        <a:gd name="T10" fmla="*/ 61 w 61"/>
                        <a:gd name="T11" fmla="*/ 55 h 55"/>
                        <a:gd name="T12" fmla="*/ 31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1" y="55"/>
                          </a:moveTo>
                          <a:lnTo>
                            <a:pt x="0" y="55"/>
                          </a:lnTo>
                          <a:lnTo>
                            <a:pt x="16" y="26"/>
                          </a:lnTo>
                          <a:lnTo>
                            <a:pt x="31" y="0"/>
                          </a:lnTo>
                          <a:lnTo>
                            <a:pt x="47" y="26"/>
                          </a:lnTo>
                          <a:lnTo>
                            <a:pt x="61"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7" name="Freeform 141"/>
                    <p:cNvSpPr>
                      <a:spLocks/>
                    </p:cNvSpPr>
                    <p:nvPr/>
                  </p:nvSpPr>
                  <p:spPr bwMode="auto">
                    <a:xfrm>
                      <a:off x="10347325" y="1636713"/>
                      <a:ext cx="96838" cy="87312"/>
                    </a:xfrm>
                    <a:custGeom>
                      <a:avLst/>
                      <a:gdLst>
                        <a:gd name="T0" fmla="*/ 31 w 61"/>
                        <a:gd name="T1" fmla="*/ 55 h 55"/>
                        <a:gd name="T2" fmla="*/ 0 w 61"/>
                        <a:gd name="T3" fmla="*/ 55 h 55"/>
                        <a:gd name="T4" fmla="*/ 17 w 61"/>
                        <a:gd name="T5" fmla="*/ 26 h 55"/>
                        <a:gd name="T6" fmla="*/ 31 w 61"/>
                        <a:gd name="T7" fmla="*/ 0 h 55"/>
                        <a:gd name="T8" fmla="*/ 47 w 61"/>
                        <a:gd name="T9" fmla="*/ 26 h 55"/>
                        <a:gd name="T10" fmla="*/ 61 w 61"/>
                        <a:gd name="T11" fmla="*/ 55 h 55"/>
                        <a:gd name="T12" fmla="*/ 31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1" y="55"/>
                          </a:moveTo>
                          <a:lnTo>
                            <a:pt x="0" y="55"/>
                          </a:lnTo>
                          <a:lnTo>
                            <a:pt x="17" y="26"/>
                          </a:lnTo>
                          <a:lnTo>
                            <a:pt x="31" y="0"/>
                          </a:lnTo>
                          <a:lnTo>
                            <a:pt x="47" y="26"/>
                          </a:lnTo>
                          <a:lnTo>
                            <a:pt x="61"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8" name="Freeform 142"/>
                    <p:cNvSpPr>
                      <a:spLocks/>
                    </p:cNvSpPr>
                    <p:nvPr/>
                  </p:nvSpPr>
                  <p:spPr bwMode="auto">
                    <a:xfrm>
                      <a:off x="10347325" y="1660525"/>
                      <a:ext cx="101600" cy="85725"/>
                    </a:xfrm>
                    <a:custGeom>
                      <a:avLst/>
                      <a:gdLst>
                        <a:gd name="T0" fmla="*/ 33 w 64"/>
                        <a:gd name="T1" fmla="*/ 54 h 54"/>
                        <a:gd name="T2" fmla="*/ 0 w 64"/>
                        <a:gd name="T3" fmla="*/ 54 h 54"/>
                        <a:gd name="T4" fmla="*/ 17 w 64"/>
                        <a:gd name="T5" fmla="*/ 28 h 54"/>
                        <a:gd name="T6" fmla="*/ 33 w 64"/>
                        <a:gd name="T7" fmla="*/ 0 h 54"/>
                        <a:gd name="T8" fmla="*/ 47 w 64"/>
                        <a:gd name="T9" fmla="*/ 28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7" y="28"/>
                          </a:lnTo>
                          <a:lnTo>
                            <a:pt x="33" y="0"/>
                          </a:lnTo>
                          <a:lnTo>
                            <a:pt x="47" y="28"/>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89" name="Freeform 143"/>
                    <p:cNvSpPr>
                      <a:spLocks/>
                    </p:cNvSpPr>
                    <p:nvPr/>
                  </p:nvSpPr>
                  <p:spPr bwMode="auto">
                    <a:xfrm>
                      <a:off x="10569575" y="1762125"/>
                      <a:ext cx="96838" cy="85725"/>
                    </a:xfrm>
                    <a:custGeom>
                      <a:avLst/>
                      <a:gdLst>
                        <a:gd name="T0" fmla="*/ 30 w 61"/>
                        <a:gd name="T1" fmla="*/ 54 h 54"/>
                        <a:gd name="T2" fmla="*/ 0 w 61"/>
                        <a:gd name="T3" fmla="*/ 54 h 54"/>
                        <a:gd name="T4" fmla="*/ 14 w 61"/>
                        <a:gd name="T5" fmla="*/ 26 h 54"/>
                        <a:gd name="T6" fmla="*/ 30 w 61"/>
                        <a:gd name="T7" fmla="*/ 0 h 54"/>
                        <a:gd name="T8" fmla="*/ 47 w 61"/>
                        <a:gd name="T9" fmla="*/ 26 h 54"/>
                        <a:gd name="T10" fmla="*/ 61 w 61"/>
                        <a:gd name="T11" fmla="*/ 54 h 54"/>
                        <a:gd name="T12" fmla="*/ 30 w 61"/>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1" h="54">
                          <a:moveTo>
                            <a:pt x="30" y="54"/>
                          </a:moveTo>
                          <a:lnTo>
                            <a:pt x="0" y="54"/>
                          </a:lnTo>
                          <a:lnTo>
                            <a:pt x="14" y="26"/>
                          </a:lnTo>
                          <a:lnTo>
                            <a:pt x="30" y="0"/>
                          </a:lnTo>
                          <a:lnTo>
                            <a:pt x="47" y="26"/>
                          </a:lnTo>
                          <a:lnTo>
                            <a:pt x="61" y="54"/>
                          </a:lnTo>
                          <a:lnTo>
                            <a:pt x="30"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0" name="Freeform 144"/>
                    <p:cNvSpPr>
                      <a:spLocks/>
                    </p:cNvSpPr>
                    <p:nvPr/>
                  </p:nvSpPr>
                  <p:spPr bwMode="auto">
                    <a:xfrm>
                      <a:off x="10594975" y="1762125"/>
                      <a:ext cx="101600" cy="85725"/>
                    </a:xfrm>
                    <a:custGeom>
                      <a:avLst/>
                      <a:gdLst>
                        <a:gd name="T0" fmla="*/ 31 w 64"/>
                        <a:gd name="T1" fmla="*/ 54 h 54"/>
                        <a:gd name="T2" fmla="*/ 0 w 64"/>
                        <a:gd name="T3" fmla="*/ 54 h 54"/>
                        <a:gd name="T4" fmla="*/ 17 w 64"/>
                        <a:gd name="T5" fmla="*/ 26 h 54"/>
                        <a:gd name="T6" fmla="*/ 31 w 64"/>
                        <a:gd name="T7" fmla="*/ 0 h 54"/>
                        <a:gd name="T8" fmla="*/ 48 w 64"/>
                        <a:gd name="T9" fmla="*/ 26 h 54"/>
                        <a:gd name="T10" fmla="*/ 64 w 64"/>
                        <a:gd name="T11" fmla="*/ 54 h 54"/>
                        <a:gd name="T12" fmla="*/ 31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1" y="54"/>
                          </a:moveTo>
                          <a:lnTo>
                            <a:pt x="0" y="54"/>
                          </a:lnTo>
                          <a:lnTo>
                            <a:pt x="17" y="26"/>
                          </a:lnTo>
                          <a:lnTo>
                            <a:pt x="31" y="0"/>
                          </a:lnTo>
                          <a:lnTo>
                            <a:pt x="48" y="26"/>
                          </a:lnTo>
                          <a:lnTo>
                            <a:pt x="64"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1" name="Freeform 145"/>
                    <p:cNvSpPr>
                      <a:spLocks/>
                    </p:cNvSpPr>
                    <p:nvPr/>
                  </p:nvSpPr>
                  <p:spPr bwMode="auto">
                    <a:xfrm>
                      <a:off x="10756900" y="1916113"/>
                      <a:ext cx="98425" cy="85725"/>
                    </a:xfrm>
                    <a:custGeom>
                      <a:avLst/>
                      <a:gdLst>
                        <a:gd name="T0" fmla="*/ 31 w 62"/>
                        <a:gd name="T1" fmla="*/ 54 h 54"/>
                        <a:gd name="T2" fmla="*/ 0 w 62"/>
                        <a:gd name="T3" fmla="*/ 54 h 54"/>
                        <a:gd name="T4" fmla="*/ 14 w 62"/>
                        <a:gd name="T5" fmla="*/ 28 h 54"/>
                        <a:gd name="T6" fmla="*/ 31 w 62"/>
                        <a:gd name="T7" fmla="*/ 0 h 54"/>
                        <a:gd name="T8" fmla="*/ 47 w 62"/>
                        <a:gd name="T9" fmla="*/ 28 h 54"/>
                        <a:gd name="T10" fmla="*/ 62 w 62"/>
                        <a:gd name="T11" fmla="*/ 54 h 54"/>
                        <a:gd name="T12" fmla="*/ 31 w 62"/>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2" h="54">
                          <a:moveTo>
                            <a:pt x="31" y="54"/>
                          </a:moveTo>
                          <a:lnTo>
                            <a:pt x="0" y="54"/>
                          </a:lnTo>
                          <a:lnTo>
                            <a:pt x="14" y="28"/>
                          </a:lnTo>
                          <a:lnTo>
                            <a:pt x="31" y="0"/>
                          </a:lnTo>
                          <a:lnTo>
                            <a:pt x="47" y="28"/>
                          </a:lnTo>
                          <a:lnTo>
                            <a:pt x="62"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2" name="Freeform 146"/>
                    <p:cNvSpPr>
                      <a:spLocks/>
                    </p:cNvSpPr>
                    <p:nvPr/>
                  </p:nvSpPr>
                  <p:spPr bwMode="auto">
                    <a:xfrm>
                      <a:off x="10820400" y="1960563"/>
                      <a:ext cx="101600" cy="87312"/>
                    </a:xfrm>
                    <a:custGeom>
                      <a:avLst/>
                      <a:gdLst>
                        <a:gd name="T0" fmla="*/ 33 w 64"/>
                        <a:gd name="T1" fmla="*/ 55 h 55"/>
                        <a:gd name="T2" fmla="*/ 0 w 64"/>
                        <a:gd name="T3" fmla="*/ 55 h 55"/>
                        <a:gd name="T4" fmla="*/ 17 w 64"/>
                        <a:gd name="T5" fmla="*/ 29 h 55"/>
                        <a:gd name="T6" fmla="*/ 33 w 64"/>
                        <a:gd name="T7" fmla="*/ 0 h 55"/>
                        <a:gd name="T8" fmla="*/ 48 w 64"/>
                        <a:gd name="T9" fmla="*/ 29 h 55"/>
                        <a:gd name="T10" fmla="*/ 64 w 64"/>
                        <a:gd name="T11" fmla="*/ 55 h 55"/>
                        <a:gd name="T12" fmla="*/ 33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3" y="55"/>
                          </a:moveTo>
                          <a:lnTo>
                            <a:pt x="0" y="55"/>
                          </a:lnTo>
                          <a:lnTo>
                            <a:pt x="17" y="29"/>
                          </a:lnTo>
                          <a:lnTo>
                            <a:pt x="33" y="0"/>
                          </a:lnTo>
                          <a:lnTo>
                            <a:pt x="48" y="29"/>
                          </a:lnTo>
                          <a:lnTo>
                            <a:pt x="64" y="55"/>
                          </a:lnTo>
                          <a:lnTo>
                            <a:pt x="33"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3" name="Freeform 147"/>
                    <p:cNvSpPr>
                      <a:spLocks/>
                    </p:cNvSpPr>
                    <p:nvPr/>
                  </p:nvSpPr>
                  <p:spPr bwMode="auto">
                    <a:xfrm>
                      <a:off x="11042650" y="2078038"/>
                      <a:ext cx="96838" cy="85725"/>
                    </a:xfrm>
                    <a:custGeom>
                      <a:avLst/>
                      <a:gdLst>
                        <a:gd name="T0" fmla="*/ 31 w 61"/>
                        <a:gd name="T1" fmla="*/ 54 h 54"/>
                        <a:gd name="T2" fmla="*/ 0 w 61"/>
                        <a:gd name="T3" fmla="*/ 54 h 54"/>
                        <a:gd name="T4" fmla="*/ 14 w 61"/>
                        <a:gd name="T5" fmla="*/ 26 h 54"/>
                        <a:gd name="T6" fmla="*/ 31 w 61"/>
                        <a:gd name="T7" fmla="*/ 0 h 54"/>
                        <a:gd name="T8" fmla="*/ 47 w 61"/>
                        <a:gd name="T9" fmla="*/ 26 h 54"/>
                        <a:gd name="T10" fmla="*/ 61 w 61"/>
                        <a:gd name="T11" fmla="*/ 54 h 54"/>
                        <a:gd name="T12" fmla="*/ 31 w 61"/>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1" h="54">
                          <a:moveTo>
                            <a:pt x="31" y="54"/>
                          </a:moveTo>
                          <a:lnTo>
                            <a:pt x="0" y="54"/>
                          </a:lnTo>
                          <a:lnTo>
                            <a:pt x="14" y="26"/>
                          </a:lnTo>
                          <a:lnTo>
                            <a:pt x="31" y="0"/>
                          </a:lnTo>
                          <a:lnTo>
                            <a:pt x="47" y="26"/>
                          </a:lnTo>
                          <a:lnTo>
                            <a:pt x="61"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4" name="Freeform 148"/>
                    <p:cNvSpPr>
                      <a:spLocks/>
                    </p:cNvSpPr>
                    <p:nvPr/>
                  </p:nvSpPr>
                  <p:spPr bwMode="auto">
                    <a:xfrm>
                      <a:off x="11441113" y="2235200"/>
                      <a:ext cx="96838" cy="87312"/>
                    </a:xfrm>
                    <a:custGeom>
                      <a:avLst/>
                      <a:gdLst>
                        <a:gd name="T0" fmla="*/ 31 w 61"/>
                        <a:gd name="T1" fmla="*/ 55 h 55"/>
                        <a:gd name="T2" fmla="*/ 0 w 61"/>
                        <a:gd name="T3" fmla="*/ 55 h 55"/>
                        <a:gd name="T4" fmla="*/ 14 w 61"/>
                        <a:gd name="T5" fmla="*/ 29 h 55"/>
                        <a:gd name="T6" fmla="*/ 31 w 61"/>
                        <a:gd name="T7" fmla="*/ 0 h 55"/>
                        <a:gd name="T8" fmla="*/ 45 w 61"/>
                        <a:gd name="T9" fmla="*/ 29 h 55"/>
                        <a:gd name="T10" fmla="*/ 61 w 61"/>
                        <a:gd name="T11" fmla="*/ 55 h 55"/>
                        <a:gd name="T12" fmla="*/ 31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1" y="55"/>
                          </a:moveTo>
                          <a:lnTo>
                            <a:pt x="0" y="55"/>
                          </a:lnTo>
                          <a:lnTo>
                            <a:pt x="14" y="29"/>
                          </a:lnTo>
                          <a:lnTo>
                            <a:pt x="31" y="0"/>
                          </a:lnTo>
                          <a:lnTo>
                            <a:pt x="45" y="29"/>
                          </a:lnTo>
                          <a:lnTo>
                            <a:pt x="61"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5" name="Freeform 149"/>
                    <p:cNvSpPr>
                      <a:spLocks/>
                    </p:cNvSpPr>
                    <p:nvPr/>
                  </p:nvSpPr>
                  <p:spPr bwMode="auto">
                    <a:xfrm>
                      <a:off x="11485563" y="2257425"/>
                      <a:ext cx="98425" cy="87312"/>
                    </a:xfrm>
                    <a:custGeom>
                      <a:avLst/>
                      <a:gdLst>
                        <a:gd name="T0" fmla="*/ 31 w 62"/>
                        <a:gd name="T1" fmla="*/ 55 h 55"/>
                        <a:gd name="T2" fmla="*/ 0 w 62"/>
                        <a:gd name="T3" fmla="*/ 55 h 55"/>
                        <a:gd name="T4" fmla="*/ 14 w 62"/>
                        <a:gd name="T5" fmla="*/ 27 h 55"/>
                        <a:gd name="T6" fmla="*/ 31 w 62"/>
                        <a:gd name="T7" fmla="*/ 0 h 55"/>
                        <a:gd name="T8" fmla="*/ 48 w 62"/>
                        <a:gd name="T9" fmla="*/ 27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4" y="27"/>
                          </a:lnTo>
                          <a:lnTo>
                            <a:pt x="31" y="0"/>
                          </a:lnTo>
                          <a:lnTo>
                            <a:pt x="48" y="27"/>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6" name="Freeform 150"/>
                    <p:cNvSpPr>
                      <a:spLocks/>
                    </p:cNvSpPr>
                    <p:nvPr/>
                  </p:nvSpPr>
                  <p:spPr bwMode="auto">
                    <a:xfrm>
                      <a:off x="11545888" y="2254250"/>
                      <a:ext cx="101600" cy="87312"/>
                    </a:xfrm>
                    <a:custGeom>
                      <a:avLst/>
                      <a:gdLst>
                        <a:gd name="T0" fmla="*/ 33 w 64"/>
                        <a:gd name="T1" fmla="*/ 55 h 55"/>
                        <a:gd name="T2" fmla="*/ 0 w 64"/>
                        <a:gd name="T3" fmla="*/ 55 h 55"/>
                        <a:gd name="T4" fmla="*/ 17 w 64"/>
                        <a:gd name="T5" fmla="*/ 26 h 55"/>
                        <a:gd name="T6" fmla="*/ 33 w 64"/>
                        <a:gd name="T7" fmla="*/ 0 h 55"/>
                        <a:gd name="T8" fmla="*/ 47 w 64"/>
                        <a:gd name="T9" fmla="*/ 26 h 55"/>
                        <a:gd name="T10" fmla="*/ 64 w 64"/>
                        <a:gd name="T11" fmla="*/ 55 h 55"/>
                        <a:gd name="T12" fmla="*/ 33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3" y="55"/>
                          </a:moveTo>
                          <a:lnTo>
                            <a:pt x="0" y="55"/>
                          </a:lnTo>
                          <a:lnTo>
                            <a:pt x="17" y="26"/>
                          </a:lnTo>
                          <a:lnTo>
                            <a:pt x="33" y="0"/>
                          </a:lnTo>
                          <a:lnTo>
                            <a:pt x="47" y="26"/>
                          </a:lnTo>
                          <a:lnTo>
                            <a:pt x="64" y="55"/>
                          </a:lnTo>
                          <a:lnTo>
                            <a:pt x="33"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7" name="Freeform 151"/>
                    <p:cNvSpPr>
                      <a:spLocks/>
                    </p:cNvSpPr>
                    <p:nvPr/>
                  </p:nvSpPr>
                  <p:spPr bwMode="auto">
                    <a:xfrm>
                      <a:off x="11598275" y="2306638"/>
                      <a:ext cx="98425" cy="87312"/>
                    </a:xfrm>
                    <a:custGeom>
                      <a:avLst/>
                      <a:gdLst>
                        <a:gd name="T0" fmla="*/ 31 w 62"/>
                        <a:gd name="T1" fmla="*/ 55 h 55"/>
                        <a:gd name="T2" fmla="*/ 0 w 62"/>
                        <a:gd name="T3" fmla="*/ 55 h 55"/>
                        <a:gd name="T4" fmla="*/ 14 w 62"/>
                        <a:gd name="T5" fmla="*/ 26 h 55"/>
                        <a:gd name="T6" fmla="*/ 31 w 62"/>
                        <a:gd name="T7" fmla="*/ 0 h 55"/>
                        <a:gd name="T8" fmla="*/ 48 w 62"/>
                        <a:gd name="T9" fmla="*/ 26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4" y="26"/>
                          </a:lnTo>
                          <a:lnTo>
                            <a:pt x="31" y="0"/>
                          </a:lnTo>
                          <a:lnTo>
                            <a:pt x="48" y="26"/>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8" name="Freeform 152"/>
                    <p:cNvSpPr>
                      <a:spLocks/>
                    </p:cNvSpPr>
                    <p:nvPr/>
                  </p:nvSpPr>
                  <p:spPr bwMode="auto">
                    <a:xfrm>
                      <a:off x="11677650" y="2317750"/>
                      <a:ext cx="101600" cy="87312"/>
                    </a:xfrm>
                    <a:custGeom>
                      <a:avLst/>
                      <a:gdLst>
                        <a:gd name="T0" fmla="*/ 31 w 64"/>
                        <a:gd name="T1" fmla="*/ 55 h 55"/>
                        <a:gd name="T2" fmla="*/ 0 w 64"/>
                        <a:gd name="T3" fmla="*/ 55 h 55"/>
                        <a:gd name="T4" fmla="*/ 16 w 64"/>
                        <a:gd name="T5" fmla="*/ 29 h 55"/>
                        <a:gd name="T6" fmla="*/ 31 w 64"/>
                        <a:gd name="T7" fmla="*/ 0 h 55"/>
                        <a:gd name="T8" fmla="*/ 47 w 64"/>
                        <a:gd name="T9" fmla="*/ 29 h 55"/>
                        <a:gd name="T10" fmla="*/ 64 w 64"/>
                        <a:gd name="T11" fmla="*/ 55 h 55"/>
                        <a:gd name="T12" fmla="*/ 31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1" y="55"/>
                          </a:moveTo>
                          <a:lnTo>
                            <a:pt x="0" y="55"/>
                          </a:lnTo>
                          <a:lnTo>
                            <a:pt x="16" y="29"/>
                          </a:lnTo>
                          <a:lnTo>
                            <a:pt x="31" y="0"/>
                          </a:lnTo>
                          <a:lnTo>
                            <a:pt x="47" y="29"/>
                          </a:lnTo>
                          <a:lnTo>
                            <a:pt x="64"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99" name="Freeform 153"/>
                    <p:cNvSpPr>
                      <a:spLocks/>
                    </p:cNvSpPr>
                    <p:nvPr/>
                  </p:nvSpPr>
                  <p:spPr bwMode="auto">
                    <a:xfrm>
                      <a:off x="11699875" y="2341563"/>
                      <a:ext cx="98425" cy="85725"/>
                    </a:xfrm>
                    <a:custGeom>
                      <a:avLst/>
                      <a:gdLst>
                        <a:gd name="T0" fmla="*/ 31 w 62"/>
                        <a:gd name="T1" fmla="*/ 54 h 54"/>
                        <a:gd name="T2" fmla="*/ 0 w 62"/>
                        <a:gd name="T3" fmla="*/ 54 h 54"/>
                        <a:gd name="T4" fmla="*/ 14 w 62"/>
                        <a:gd name="T5" fmla="*/ 28 h 54"/>
                        <a:gd name="T6" fmla="*/ 31 w 62"/>
                        <a:gd name="T7" fmla="*/ 0 h 54"/>
                        <a:gd name="T8" fmla="*/ 47 w 62"/>
                        <a:gd name="T9" fmla="*/ 28 h 54"/>
                        <a:gd name="T10" fmla="*/ 62 w 62"/>
                        <a:gd name="T11" fmla="*/ 54 h 54"/>
                        <a:gd name="T12" fmla="*/ 31 w 62"/>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2" h="54">
                          <a:moveTo>
                            <a:pt x="31" y="54"/>
                          </a:moveTo>
                          <a:lnTo>
                            <a:pt x="0" y="54"/>
                          </a:lnTo>
                          <a:lnTo>
                            <a:pt x="14" y="28"/>
                          </a:lnTo>
                          <a:lnTo>
                            <a:pt x="31" y="0"/>
                          </a:lnTo>
                          <a:lnTo>
                            <a:pt x="47" y="28"/>
                          </a:lnTo>
                          <a:lnTo>
                            <a:pt x="62"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0" name="Freeform 154"/>
                    <p:cNvSpPr>
                      <a:spLocks/>
                    </p:cNvSpPr>
                    <p:nvPr/>
                  </p:nvSpPr>
                  <p:spPr bwMode="auto">
                    <a:xfrm>
                      <a:off x="11752263" y="2366963"/>
                      <a:ext cx="101600" cy="87312"/>
                    </a:xfrm>
                    <a:custGeom>
                      <a:avLst/>
                      <a:gdLst>
                        <a:gd name="T0" fmla="*/ 33 w 64"/>
                        <a:gd name="T1" fmla="*/ 55 h 55"/>
                        <a:gd name="T2" fmla="*/ 0 w 64"/>
                        <a:gd name="T3" fmla="*/ 55 h 55"/>
                        <a:gd name="T4" fmla="*/ 17 w 64"/>
                        <a:gd name="T5" fmla="*/ 29 h 55"/>
                        <a:gd name="T6" fmla="*/ 33 w 64"/>
                        <a:gd name="T7" fmla="*/ 0 h 55"/>
                        <a:gd name="T8" fmla="*/ 48 w 64"/>
                        <a:gd name="T9" fmla="*/ 29 h 55"/>
                        <a:gd name="T10" fmla="*/ 64 w 64"/>
                        <a:gd name="T11" fmla="*/ 55 h 55"/>
                        <a:gd name="T12" fmla="*/ 33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3" y="55"/>
                          </a:moveTo>
                          <a:lnTo>
                            <a:pt x="0" y="55"/>
                          </a:lnTo>
                          <a:lnTo>
                            <a:pt x="17" y="29"/>
                          </a:lnTo>
                          <a:lnTo>
                            <a:pt x="33" y="0"/>
                          </a:lnTo>
                          <a:lnTo>
                            <a:pt x="48" y="29"/>
                          </a:lnTo>
                          <a:lnTo>
                            <a:pt x="64" y="55"/>
                          </a:lnTo>
                          <a:lnTo>
                            <a:pt x="33"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1" name="Freeform 155"/>
                    <p:cNvSpPr>
                      <a:spLocks/>
                    </p:cNvSpPr>
                    <p:nvPr/>
                  </p:nvSpPr>
                  <p:spPr bwMode="auto">
                    <a:xfrm>
                      <a:off x="11823700" y="2382838"/>
                      <a:ext cx="98425" cy="85725"/>
                    </a:xfrm>
                    <a:custGeom>
                      <a:avLst/>
                      <a:gdLst>
                        <a:gd name="T0" fmla="*/ 31 w 62"/>
                        <a:gd name="T1" fmla="*/ 54 h 54"/>
                        <a:gd name="T2" fmla="*/ 0 w 62"/>
                        <a:gd name="T3" fmla="*/ 54 h 54"/>
                        <a:gd name="T4" fmla="*/ 14 w 62"/>
                        <a:gd name="T5" fmla="*/ 26 h 54"/>
                        <a:gd name="T6" fmla="*/ 31 w 62"/>
                        <a:gd name="T7" fmla="*/ 0 h 54"/>
                        <a:gd name="T8" fmla="*/ 48 w 62"/>
                        <a:gd name="T9" fmla="*/ 26 h 54"/>
                        <a:gd name="T10" fmla="*/ 62 w 62"/>
                        <a:gd name="T11" fmla="*/ 54 h 54"/>
                        <a:gd name="T12" fmla="*/ 31 w 62"/>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2" h="54">
                          <a:moveTo>
                            <a:pt x="31" y="54"/>
                          </a:moveTo>
                          <a:lnTo>
                            <a:pt x="0" y="54"/>
                          </a:lnTo>
                          <a:lnTo>
                            <a:pt x="14" y="26"/>
                          </a:lnTo>
                          <a:lnTo>
                            <a:pt x="31" y="0"/>
                          </a:lnTo>
                          <a:lnTo>
                            <a:pt x="48" y="26"/>
                          </a:lnTo>
                          <a:lnTo>
                            <a:pt x="62"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2" name="Freeform 156"/>
                    <p:cNvSpPr>
                      <a:spLocks/>
                    </p:cNvSpPr>
                    <p:nvPr/>
                  </p:nvSpPr>
                  <p:spPr bwMode="auto">
                    <a:xfrm>
                      <a:off x="11842750" y="2378075"/>
                      <a:ext cx="98425" cy="87312"/>
                    </a:xfrm>
                    <a:custGeom>
                      <a:avLst/>
                      <a:gdLst>
                        <a:gd name="T0" fmla="*/ 31 w 62"/>
                        <a:gd name="T1" fmla="*/ 55 h 55"/>
                        <a:gd name="T2" fmla="*/ 0 w 62"/>
                        <a:gd name="T3" fmla="*/ 55 h 55"/>
                        <a:gd name="T4" fmla="*/ 14 w 62"/>
                        <a:gd name="T5" fmla="*/ 29 h 55"/>
                        <a:gd name="T6" fmla="*/ 31 w 62"/>
                        <a:gd name="T7" fmla="*/ 0 h 55"/>
                        <a:gd name="T8" fmla="*/ 45 w 62"/>
                        <a:gd name="T9" fmla="*/ 29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4" y="29"/>
                          </a:lnTo>
                          <a:lnTo>
                            <a:pt x="31" y="0"/>
                          </a:lnTo>
                          <a:lnTo>
                            <a:pt x="45" y="29"/>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3" name="Freeform 157"/>
                    <p:cNvSpPr>
                      <a:spLocks/>
                    </p:cNvSpPr>
                    <p:nvPr/>
                  </p:nvSpPr>
                  <p:spPr bwMode="auto">
                    <a:xfrm>
                      <a:off x="11966575" y="2397125"/>
                      <a:ext cx="98425" cy="87312"/>
                    </a:xfrm>
                    <a:custGeom>
                      <a:avLst/>
                      <a:gdLst>
                        <a:gd name="T0" fmla="*/ 31 w 62"/>
                        <a:gd name="T1" fmla="*/ 55 h 55"/>
                        <a:gd name="T2" fmla="*/ 0 w 62"/>
                        <a:gd name="T3" fmla="*/ 55 h 55"/>
                        <a:gd name="T4" fmla="*/ 14 w 62"/>
                        <a:gd name="T5" fmla="*/ 29 h 55"/>
                        <a:gd name="T6" fmla="*/ 31 w 62"/>
                        <a:gd name="T7" fmla="*/ 0 h 55"/>
                        <a:gd name="T8" fmla="*/ 48 w 62"/>
                        <a:gd name="T9" fmla="*/ 29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4" y="29"/>
                          </a:lnTo>
                          <a:lnTo>
                            <a:pt x="31" y="0"/>
                          </a:lnTo>
                          <a:lnTo>
                            <a:pt x="48" y="29"/>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4" name="Freeform 158"/>
                    <p:cNvSpPr>
                      <a:spLocks/>
                    </p:cNvSpPr>
                    <p:nvPr/>
                  </p:nvSpPr>
                  <p:spPr bwMode="auto">
                    <a:xfrm>
                      <a:off x="11936413" y="2378075"/>
                      <a:ext cx="98425" cy="87312"/>
                    </a:xfrm>
                    <a:custGeom>
                      <a:avLst/>
                      <a:gdLst>
                        <a:gd name="T0" fmla="*/ 31 w 62"/>
                        <a:gd name="T1" fmla="*/ 55 h 55"/>
                        <a:gd name="T2" fmla="*/ 0 w 62"/>
                        <a:gd name="T3" fmla="*/ 55 h 55"/>
                        <a:gd name="T4" fmla="*/ 14 w 62"/>
                        <a:gd name="T5" fmla="*/ 29 h 55"/>
                        <a:gd name="T6" fmla="*/ 31 w 62"/>
                        <a:gd name="T7" fmla="*/ 0 h 55"/>
                        <a:gd name="T8" fmla="*/ 48 w 62"/>
                        <a:gd name="T9" fmla="*/ 29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4" y="29"/>
                          </a:lnTo>
                          <a:lnTo>
                            <a:pt x="31" y="0"/>
                          </a:lnTo>
                          <a:lnTo>
                            <a:pt x="48" y="29"/>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5" name="Freeform 159"/>
                    <p:cNvSpPr>
                      <a:spLocks/>
                    </p:cNvSpPr>
                    <p:nvPr/>
                  </p:nvSpPr>
                  <p:spPr bwMode="auto">
                    <a:xfrm>
                      <a:off x="12012613" y="2430463"/>
                      <a:ext cx="96838" cy="87312"/>
                    </a:xfrm>
                    <a:custGeom>
                      <a:avLst/>
                      <a:gdLst>
                        <a:gd name="T0" fmla="*/ 30 w 61"/>
                        <a:gd name="T1" fmla="*/ 55 h 55"/>
                        <a:gd name="T2" fmla="*/ 0 w 61"/>
                        <a:gd name="T3" fmla="*/ 55 h 55"/>
                        <a:gd name="T4" fmla="*/ 14 w 61"/>
                        <a:gd name="T5" fmla="*/ 29 h 55"/>
                        <a:gd name="T6" fmla="*/ 30 w 61"/>
                        <a:gd name="T7" fmla="*/ 0 h 55"/>
                        <a:gd name="T8" fmla="*/ 45 w 61"/>
                        <a:gd name="T9" fmla="*/ 29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9"/>
                          </a:lnTo>
                          <a:lnTo>
                            <a:pt x="30" y="0"/>
                          </a:lnTo>
                          <a:lnTo>
                            <a:pt x="45" y="29"/>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6" name="Freeform 160"/>
                    <p:cNvSpPr>
                      <a:spLocks/>
                    </p:cNvSpPr>
                    <p:nvPr/>
                  </p:nvSpPr>
                  <p:spPr bwMode="auto">
                    <a:xfrm>
                      <a:off x="12071350" y="2449513"/>
                      <a:ext cx="101600" cy="87312"/>
                    </a:xfrm>
                    <a:custGeom>
                      <a:avLst/>
                      <a:gdLst>
                        <a:gd name="T0" fmla="*/ 31 w 64"/>
                        <a:gd name="T1" fmla="*/ 55 h 55"/>
                        <a:gd name="T2" fmla="*/ 0 w 64"/>
                        <a:gd name="T3" fmla="*/ 55 h 55"/>
                        <a:gd name="T4" fmla="*/ 17 w 64"/>
                        <a:gd name="T5" fmla="*/ 29 h 55"/>
                        <a:gd name="T6" fmla="*/ 31 w 64"/>
                        <a:gd name="T7" fmla="*/ 0 h 55"/>
                        <a:gd name="T8" fmla="*/ 48 w 64"/>
                        <a:gd name="T9" fmla="*/ 29 h 55"/>
                        <a:gd name="T10" fmla="*/ 64 w 64"/>
                        <a:gd name="T11" fmla="*/ 55 h 55"/>
                        <a:gd name="T12" fmla="*/ 31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1" y="55"/>
                          </a:moveTo>
                          <a:lnTo>
                            <a:pt x="0" y="55"/>
                          </a:lnTo>
                          <a:lnTo>
                            <a:pt x="17" y="29"/>
                          </a:lnTo>
                          <a:lnTo>
                            <a:pt x="31" y="0"/>
                          </a:lnTo>
                          <a:lnTo>
                            <a:pt x="48" y="29"/>
                          </a:lnTo>
                          <a:lnTo>
                            <a:pt x="64"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7" name="Freeform 161"/>
                    <p:cNvSpPr>
                      <a:spLocks/>
                    </p:cNvSpPr>
                    <p:nvPr/>
                  </p:nvSpPr>
                  <p:spPr bwMode="auto">
                    <a:xfrm>
                      <a:off x="12053888" y="2435225"/>
                      <a:ext cx="101600" cy="85725"/>
                    </a:xfrm>
                    <a:custGeom>
                      <a:avLst/>
                      <a:gdLst>
                        <a:gd name="T0" fmla="*/ 30 w 64"/>
                        <a:gd name="T1" fmla="*/ 54 h 54"/>
                        <a:gd name="T2" fmla="*/ 0 w 64"/>
                        <a:gd name="T3" fmla="*/ 54 h 54"/>
                        <a:gd name="T4" fmla="*/ 16 w 64"/>
                        <a:gd name="T5" fmla="*/ 26 h 54"/>
                        <a:gd name="T6" fmla="*/ 30 w 64"/>
                        <a:gd name="T7" fmla="*/ 0 h 54"/>
                        <a:gd name="T8" fmla="*/ 47 w 64"/>
                        <a:gd name="T9" fmla="*/ 26 h 54"/>
                        <a:gd name="T10" fmla="*/ 64 w 64"/>
                        <a:gd name="T11" fmla="*/ 54 h 54"/>
                        <a:gd name="T12" fmla="*/ 30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0" y="54"/>
                          </a:moveTo>
                          <a:lnTo>
                            <a:pt x="0" y="54"/>
                          </a:lnTo>
                          <a:lnTo>
                            <a:pt x="16" y="26"/>
                          </a:lnTo>
                          <a:lnTo>
                            <a:pt x="30" y="0"/>
                          </a:lnTo>
                          <a:lnTo>
                            <a:pt x="47" y="26"/>
                          </a:lnTo>
                          <a:lnTo>
                            <a:pt x="64" y="54"/>
                          </a:lnTo>
                          <a:lnTo>
                            <a:pt x="30"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8" name="Freeform 162"/>
                    <p:cNvSpPr>
                      <a:spLocks/>
                    </p:cNvSpPr>
                    <p:nvPr/>
                  </p:nvSpPr>
                  <p:spPr bwMode="auto">
                    <a:xfrm>
                      <a:off x="12166600" y="2498725"/>
                      <a:ext cx="96838" cy="87312"/>
                    </a:xfrm>
                    <a:custGeom>
                      <a:avLst/>
                      <a:gdLst>
                        <a:gd name="T0" fmla="*/ 30 w 61"/>
                        <a:gd name="T1" fmla="*/ 55 h 55"/>
                        <a:gd name="T2" fmla="*/ 0 w 61"/>
                        <a:gd name="T3" fmla="*/ 55 h 55"/>
                        <a:gd name="T4" fmla="*/ 14 w 61"/>
                        <a:gd name="T5" fmla="*/ 26 h 55"/>
                        <a:gd name="T6" fmla="*/ 30 w 61"/>
                        <a:gd name="T7" fmla="*/ 0 h 55"/>
                        <a:gd name="T8" fmla="*/ 47 w 61"/>
                        <a:gd name="T9" fmla="*/ 26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6"/>
                          </a:lnTo>
                          <a:lnTo>
                            <a:pt x="30" y="0"/>
                          </a:lnTo>
                          <a:lnTo>
                            <a:pt x="47" y="26"/>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09" name="Freeform 163"/>
                    <p:cNvSpPr>
                      <a:spLocks/>
                    </p:cNvSpPr>
                    <p:nvPr/>
                  </p:nvSpPr>
                  <p:spPr bwMode="auto">
                    <a:xfrm>
                      <a:off x="12192000" y="2498725"/>
                      <a:ext cx="98425" cy="87312"/>
                    </a:xfrm>
                    <a:custGeom>
                      <a:avLst/>
                      <a:gdLst>
                        <a:gd name="T0" fmla="*/ 31 w 62"/>
                        <a:gd name="T1" fmla="*/ 55 h 55"/>
                        <a:gd name="T2" fmla="*/ 0 w 62"/>
                        <a:gd name="T3" fmla="*/ 55 h 55"/>
                        <a:gd name="T4" fmla="*/ 14 w 62"/>
                        <a:gd name="T5" fmla="*/ 26 h 55"/>
                        <a:gd name="T6" fmla="*/ 31 w 62"/>
                        <a:gd name="T7" fmla="*/ 0 h 55"/>
                        <a:gd name="T8" fmla="*/ 48 w 62"/>
                        <a:gd name="T9" fmla="*/ 26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4" y="26"/>
                          </a:lnTo>
                          <a:lnTo>
                            <a:pt x="31" y="0"/>
                          </a:lnTo>
                          <a:lnTo>
                            <a:pt x="48" y="26"/>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0" name="Freeform 164"/>
                    <p:cNvSpPr>
                      <a:spLocks/>
                    </p:cNvSpPr>
                    <p:nvPr/>
                  </p:nvSpPr>
                  <p:spPr bwMode="auto">
                    <a:xfrm>
                      <a:off x="12403138" y="2540000"/>
                      <a:ext cx="96838" cy="87312"/>
                    </a:xfrm>
                    <a:custGeom>
                      <a:avLst/>
                      <a:gdLst>
                        <a:gd name="T0" fmla="*/ 31 w 61"/>
                        <a:gd name="T1" fmla="*/ 55 h 55"/>
                        <a:gd name="T2" fmla="*/ 0 w 61"/>
                        <a:gd name="T3" fmla="*/ 55 h 55"/>
                        <a:gd name="T4" fmla="*/ 14 w 61"/>
                        <a:gd name="T5" fmla="*/ 29 h 55"/>
                        <a:gd name="T6" fmla="*/ 31 w 61"/>
                        <a:gd name="T7" fmla="*/ 0 h 55"/>
                        <a:gd name="T8" fmla="*/ 47 w 61"/>
                        <a:gd name="T9" fmla="*/ 29 h 55"/>
                        <a:gd name="T10" fmla="*/ 61 w 61"/>
                        <a:gd name="T11" fmla="*/ 55 h 55"/>
                        <a:gd name="T12" fmla="*/ 31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1" y="55"/>
                          </a:moveTo>
                          <a:lnTo>
                            <a:pt x="0" y="55"/>
                          </a:lnTo>
                          <a:lnTo>
                            <a:pt x="14" y="29"/>
                          </a:lnTo>
                          <a:lnTo>
                            <a:pt x="31" y="0"/>
                          </a:lnTo>
                          <a:lnTo>
                            <a:pt x="47" y="29"/>
                          </a:lnTo>
                          <a:lnTo>
                            <a:pt x="61"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1" name="Freeform 165"/>
                    <p:cNvSpPr>
                      <a:spLocks/>
                    </p:cNvSpPr>
                    <p:nvPr/>
                  </p:nvSpPr>
                  <p:spPr bwMode="auto">
                    <a:xfrm>
                      <a:off x="12522200" y="2544763"/>
                      <a:ext cx="101600" cy="85725"/>
                    </a:xfrm>
                    <a:custGeom>
                      <a:avLst/>
                      <a:gdLst>
                        <a:gd name="T0" fmla="*/ 31 w 64"/>
                        <a:gd name="T1" fmla="*/ 54 h 54"/>
                        <a:gd name="T2" fmla="*/ 0 w 64"/>
                        <a:gd name="T3" fmla="*/ 54 h 54"/>
                        <a:gd name="T4" fmla="*/ 17 w 64"/>
                        <a:gd name="T5" fmla="*/ 26 h 54"/>
                        <a:gd name="T6" fmla="*/ 31 w 64"/>
                        <a:gd name="T7" fmla="*/ 0 h 54"/>
                        <a:gd name="T8" fmla="*/ 48 w 64"/>
                        <a:gd name="T9" fmla="*/ 26 h 54"/>
                        <a:gd name="T10" fmla="*/ 64 w 64"/>
                        <a:gd name="T11" fmla="*/ 54 h 54"/>
                        <a:gd name="T12" fmla="*/ 31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1" y="54"/>
                          </a:moveTo>
                          <a:lnTo>
                            <a:pt x="0" y="54"/>
                          </a:lnTo>
                          <a:lnTo>
                            <a:pt x="17" y="26"/>
                          </a:lnTo>
                          <a:lnTo>
                            <a:pt x="31" y="0"/>
                          </a:lnTo>
                          <a:lnTo>
                            <a:pt x="48" y="26"/>
                          </a:lnTo>
                          <a:lnTo>
                            <a:pt x="64"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2" name="Freeform 166"/>
                    <p:cNvSpPr>
                      <a:spLocks/>
                    </p:cNvSpPr>
                    <p:nvPr/>
                  </p:nvSpPr>
                  <p:spPr bwMode="auto">
                    <a:xfrm>
                      <a:off x="12541250" y="2544763"/>
                      <a:ext cx="98425" cy="85725"/>
                    </a:xfrm>
                    <a:custGeom>
                      <a:avLst/>
                      <a:gdLst>
                        <a:gd name="T0" fmla="*/ 31 w 62"/>
                        <a:gd name="T1" fmla="*/ 54 h 54"/>
                        <a:gd name="T2" fmla="*/ 0 w 62"/>
                        <a:gd name="T3" fmla="*/ 54 h 54"/>
                        <a:gd name="T4" fmla="*/ 15 w 62"/>
                        <a:gd name="T5" fmla="*/ 26 h 54"/>
                        <a:gd name="T6" fmla="*/ 31 w 62"/>
                        <a:gd name="T7" fmla="*/ 0 h 54"/>
                        <a:gd name="T8" fmla="*/ 48 w 62"/>
                        <a:gd name="T9" fmla="*/ 26 h 54"/>
                        <a:gd name="T10" fmla="*/ 62 w 62"/>
                        <a:gd name="T11" fmla="*/ 54 h 54"/>
                        <a:gd name="T12" fmla="*/ 31 w 62"/>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2" h="54">
                          <a:moveTo>
                            <a:pt x="31" y="54"/>
                          </a:moveTo>
                          <a:lnTo>
                            <a:pt x="0" y="54"/>
                          </a:lnTo>
                          <a:lnTo>
                            <a:pt x="15" y="26"/>
                          </a:lnTo>
                          <a:lnTo>
                            <a:pt x="31" y="0"/>
                          </a:lnTo>
                          <a:lnTo>
                            <a:pt x="48" y="26"/>
                          </a:lnTo>
                          <a:lnTo>
                            <a:pt x="62"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3" name="Freeform 167"/>
                    <p:cNvSpPr>
                      <a:spLocks/>
                    </p:cNvSpPr>
                    <p:nvPr/>
                  </p:nvSpPr>
                  <p:spPr bwMode="auto">
                    <a:xfrm>
                      <a:off x="12576175" y="2544763"/>
                      <a:ext cx="101600" cy="85725"/>
                    </a:xfrm>
                    <a:custGeom>
                      <a:avLst/>
                      <a:gdLst>
                        <a:gd name="T0" fmla="*/ 33 w 64"/>
                        <a:gd name="T1" fmla="*/ 54 h 54"/>
                        <a:gd name="T2" fmla="*/ 0 w 64"/>
                        <a:gd name="T3" fmla="*/ 54 h 54"/>
                        <a:gd name="T4" fmla="*/ 16 w 64"/>
                        <a:gd name="T5" fmla="*/ 26 h 54"/>
                        <a:gd name="T6" fmla="*/ 33 w 64"/>
                        <a:gd name="T7" fmla="*/ 0 h 54"/>
                        <a:gd name="T8" fmla="*/ 47 w 64"/>
                        <a:gd name="T9" fmla="*/ 26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6" y="26"/>
                          </a:lnTo>
                          <a:lnTo>
                            <a:pt x="33" y="0"/>
                          </a:lnTo>
                          <a:lnTo>
                            <a:pt x="47" y="26"/>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4" name="Freeform 168"/>
                    <p:cNvSpPr>
                      <a:spLocks/>
                    </p:cNvSpPr>
                    <p:nvPr/>
                  </p:nvSpPr>
                  <p:spPr bwMode="auto">
                    <a:xfrm>
                      <a:off x="12617450" y="2544763"/>
                      <a:ext cx="101600" cy="85725"/>
                    </a:xfrm>
                    <a:custGeom>
                      <a:avLst/>
                      <a:gdLst>
                        <a:gd name="T0" fmla="*/ 30 w 64"/>
                        <a:gd name="T1" fmla="*/ 54 h 54"/>
                        <a:gd name="T2" fmla="*/ 0 w 64"/>
                        <a:gd name="T3" fmla="*/ 54 h 54"/>
                        <a:gd name="T4" fmla="*/ 16 w 64"/>
                        <a:gd name="T5" fmla="*/ 26 h 54"/>
                        <a:gd name="T6" fmla="*/ 30 w 64"/>
                        <a:gd name="T7" fmla="*/ 0 h 54"/>
                        <a:gd name="T8" fmla="*/ 47 w 64"/>
                        <a:gd name="T9" fmla="*/ 26 h 54"/>
                        <a:gd name="T10" fmla="*/ 64 w 64"/>
                        <a:gd name="T11" fmla="*/ 54 h 54"/>
                        <a:gd name="T12" fmla="*/ 30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0" y="54"/>
                          </a:moveTo>
                          <a:lnTo>
                            <a:pt x="0" y="54"/>
                          </a:lnTo>
                          <a:lnTo>
                            <a:pt x="16" y="26"/>
                          </a:lnTo>
                          <a:lnTo>
                            <a:pt x="30" y="0"/>
                          </a:lnTo>
                          <a:lnTo>
                            <a:pt x="47" y="26"/>
                          </a:lnTo>
                          <a:lnTo>
                            <a:pt x="64" y="54"/>
                          </a:lnTo>
                          <a:lnTo>
                            <a:pt x="30"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5" name="Freeform 169"/>
                    <p:cNvSpPr>
                      <a:spLocks/>
                    </p:cNvSpPr>
                    <p:nvPr/>
                  </p:nvSpPr>
                  <p:spPr bwMode="auto">
                    <a:xfrm>
                      <a:off x="12714288" y="2544763"/>
                      <a:ext cx="101600" cy="85725"/>
                    </a:xfrm>
                    <a:custGeom>
                      <a:avLst/>
                      <a:gdLst>
                        <a:gd name="T0" fmla="*/ 31 w 64"/>
                        <a:gd name="T1" fmla="*/ 54 h 54"/>
                        <a:gd name="T2" fmla="*/ 0 w 64"/>
                        <a:gd name="T3" fmla="*/ 54 h 54"/>
                        <a:gd name="T4" fmla="*/ 17 w 64"/>
                        <a:gd name="T5" fmla="*/ 26 h 54"/>
                        <a:gd name="T6" fmla="*/ 31 w 64"/>
                        <a:gd name="T7" fmla="*/ 0 h 54"/>
                        <a:gd name="T8" fmla="*/ 48 w 64"/>
                        <a:gd name="T9" fmla="*/ 26 h 54"/>
                        <a:gd name="T10" fmla="*/ 64 w 64"/>
                        <a:gd name="T11" fmla="*/ 54 h 54"/>
                        <a:gd name="T12" fmla="*/ 31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1" y="54"/>
                          </a:moveTo>
                          <a:lnTo>
                            <a:pt x="0" y="54"/>
                          </a:lnTo>
                          <a:lnTo>
                            <a:pt x="17" y="26"/>
                          </a:lnTo>
                          <a:lnTo>
                            <a:pt x="31" y="0"/>
                          </a:lnTo>
                          <a:lnTo>
                            <a:pt x="48" y="26"/>
                          </a:lnTo>
                          <a:lnTo>
                            <a:pt x="64" y="54"/>
                          </a:lnTo>
                          <a:lnTo>
                            <a:pt x="31" y="54"/>
                          </a:lnTo>
                          <a:close/>
                        </a:path>
                      </a:pathLst>
                    </a:custGeom>
                    <a:noFill/>
                    <a:ln w="9525" cap="flat">
                      <a:solidFill>
                        <a:srgbClr val="00206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6" name="Freeform 170"/>
                    <p:cNvSpPr>
                      <a:spLocks/>
                    </p:cNvSpPr>
                    <p:nvPr/>
                  </p:nvSpPr>
                  <p:spPr bwMode="auto">
                    <a:xfrm>
                      <a:off x="12714288" y="2544763"/>
                      <a:ext cx="101600" cy="85725"/>
                    </a:xfrm>
                    <a:custGeom>
                      <a:avLst/>
                      <a:gdLst>
                        <a:gd name="T0" fmla="*/ 31 w 64"/>
                        <a:gd name="T1" fmla="*/ 54 h 54"/>
                        <a:gd name="T2" fmla="*/ 0 w 64"/>
                        <a:gd name="T3" fmla="*/ 54 h 54"/>
                        <a:gd name="T4" fmla="*/ 17 w 64"/>
                        <a:gd name="T5" fmla="*/ 26 h 54"/>
                        <a:gd name="T6" fmla="*/ 31 w 64"/>
                        <a:gd name="T7" fmla="*/ 0 h 54"/>
                        <a:gd name="T8" fmla="*/ 48 w 64"/>
                        <a:gd name="T9" fmla="*/ 26 h 54"/>
                        <a:gd name="T10" fmla="*/ 64 w 64"/>
                        <a:gd name="T11" fmla="*/ 54 h 54"/>
                        <a:gd name="T12" fmla="*/ 31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1" y="54"/>
                          </a:moveTo>
                          <a:lnTo>
                            <a:pt x="0" y="54"/>
                          </a:lnTo>
                          <a:lnTo>
                            <a:pt x="17" y="26"/>
                          </a:lnTo>
                          <a:lnTo>
                            <a:pt x="31" y="0"/>
                          </a:lnTo>
                          <a:lnTo>
                            <a:pt x="48" y="26"/>
                          </a:lnTo>
                          <a:lnTo>
                            <a:pt x="64"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7" name="Freeform 171"/>
                    <p:cNvSpPr>
                      <a:spLocks/>
                    </p:cNvSpPr>
                    <p:nvPr/>
                  </p:nvSpPr>
                  <p:spPr bwMode="auto">
                    <a:xfrm>
                      <a:off x="12771438" y="2544763"/>
                      <a:ext cx="101600" cy="85725"/>
                    </a:xfrm>
                    <a:custGeom>
                      <a:avLst/>
                      <a:gdLst>
                        <a:gd name="T0" fmla="*/ 33 w 64"/>
                        <a:gd name="T1" fmla="*/ 54 h 54"/>
                        <a:gd name="T2" fmla="*/ 0 w 64"/>
                        <a:gd name="T3" fmla="*/ 54 h 54"/>
                        <a:gd name="T4" fmla="*/ 16 w 64"/>
                        <a:gd name="T5" fmla="*/ 26 h 54"/>
                        <a:gd name="T6" fmla="*/ 33 w 64"/>
                        <a:gd name="T7" fmla="*/ 0 h 54"/>
                        <a:gd name="T8" fmla="*/ 47 w 64"/>
                        <a:gd name="T9" fmla="*/ 26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6" y="26"/>
                          </a:lnTo>
                          <a:lnTo>
                            <a:pt x="33" y="0"/>
                          </a:lnTo>
                          <a:lnTo>
                            <a:pt x="47" y="26"/>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8" name="Freeform 172"/>
                    <p:cNvSpPr>
                      <a:spLocks/>
                    </p:cNvSpPr>
                    <p:nvPr/>
                  </p:nvSpPr>
                  <p:spPr bwMode="auto">
                    <a:xfrm>
                      <a:off x="12849225" y="2544763"/>
                      <a:ext cx="101600" cy="85725"/>
                    </a:xfrm>
                    <a:custGeom>
                      <a:avLst/>
                      <a:gdLst>
                        <a:gd name="T0" fmla="*/ 34 w 64"/>
                        <a:gd name="T1" fmla="*/ 54 h 54"/>
                        <a:gd name="T2" fmla="*/ 0 w 64"/>
                        <a:gd name="T3" fmla="*/ 54 h 54"/>
                        <a:gd name="T4" fmla="*/ 17 w 64"/>
                        <a:gd name="T5" fmla="*/ 26 h 54"/>
                        <a:gd name="T6" fmla="*/ 34 w 64"/>
                        <a:gd name="T7" fmla="*/ 0 h 54"/>
                        <a:gd name="T8" fmla="*/ 48 w 64"/>
                        <a:gd name="T9" fmla="*/ 26 h 54"/>
                        <a:gd name="T10" fmla="*/ 64 w 64"/>
                        <a:gd name="T11" fmla="*/ 54 h 54"/>
                        <a:gd name="T12" fmla="*/ 34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4" y="54"/>
                          </a:moveTo>
                          <a:lnTo>
                            <a:pt x="0" y="54"/>
                          </a:lnTo>
                          <a:lnTo>
                            <a:pt x="17" y="26"/>
                          </a:lnTo>
                          <a:lnTo>
                            <a:pt x="34" y="0"/>
                          </a:lnTo>
                          <a:lnTo>
                            <a:pt x="48" y="26"/>
                          </a:lnTo>
                          <a:lnTo>
                            <a:pt x="64" y="54"/>
                          </a:lnTo>
                          <a:lnTo>
                            <a:pt x="34"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19" name="Freeform 173"/>
                    <p:cNvSpPr>
                      <a:spLocks/>
                    </p:cNvSpPr>
                    <p:nvPr/>
                  </p:nvSpPr>
                  <p:spPr bwMode="auto">
                    <a:xfrm>
                      <a:off x="12914313" y="2597150"/>
                      <a:ext cx="101600" cy="85725"/>
                    </a:xfrm>
                    <a:custGeom>
                      <a:avLst/>
                      <a:gdLst>
                        <a:gd name="T0" fmla="*/ 33 w 64"/>
                        <a:gd name="T1" fmla="*/ 54 h 54"/>
                        <a:gd name="T2" fmla="*/ 0 w 64"/>
                        <a:gd name="T3" fmla="*/ 54 h 54"/>
                        <a:gd name="T4" fmla="*/ 16 w 64"/>
                        <a:gd name="T5" fmla="*/ 28 h 54"/>
                        <a:gd name="T6" fmla="*/ 33 w 64"/>
                        <a:gd name="T7" fmla="*/ 0 h 54"/>
                        <a:gd name="T8" fmla="*/ 47 w 64"/>
                        <a:gd name="T9" fmla="*/ 28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6" y="28"/>
                          </a:lnTo>
                          <a:lnTo>
                            <a:pt x="33" y="0"/>
                          </a:lnTo>
                          <a:lnTo>
                            <a:pt x="47" y="28"/>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0" name="Freeform 174"/>
                    <p:cNvSpPr>
                      <a:spLocks/>
                    </p:cNvSpPr>
                    <p:nvPr/>
                  </p:nvSpPr>
                  <p:spPr bwMode="auto">
                    <a:xfrm>
                      <a:off x="13030200" y="2597150"/>
                      <a:ext cx="101600" cy="85725"/>
                    </a:xfrm>
                    <a:custGeom>
                      <a:avLst/>
                      <a:gdLst>
                        <a:gd name="T0" fmla="*/ 31 w 64"/>
                        <a:gd name="T1" fmla="*/ 54 h 54"/>
                        <a:gd name="T2" fmla="*/ 0 w 64"/>
                        <a:gd name="T3" fmla="*/ 54 h 54"/>
                        <a:gd name="T4" fmla="*/ 17 w 64"/>
                        <a:gd name="T5" fmla="*/ 26 h 54"/>
                        <a:gd name="T6" fmla="*/ 31 w 64"/>
                        <a:gd name="T7" fmla="*/ 0 h 54"/>
                        <a:gd name="T8" fmla="*/ 47 w 64"/>
                        <a:gd name="T9" fmla="*/ 26 h 54"/>
                        <a:gd name="T10" fmla="*/ 64 w 64"/>
                        <a:gd name="T11" fmla="*/ 54 h 54"/>
                        <a:gd name="T12" fmla="*/ 31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1" y="54"/>
                          </a:moveTo>
                          <a:lnTo>
                            <a:pt x="0" y="54"/>
                          </a:lnTo>
                          <a:lnTo>
                            <a:pt x="17" y="26"/>
                          </a:lnTo>
                          <a:lnTo>
                            <a:pt x="31" y="0"/>
                          </a:lnTo>
                          <a:lnTo>
                            <a:pt x="47" y="26"/>
                          </a:lnTo>
                          <a:lnTo>
                            <a:pt x="64"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1" name="Freeform 175"/>
                    <p:cNvSpPr>
                      <a:spLocks/>
                    </p:cNvSpPr>
                    <p:nvPr/>
                  </p:nvSpPr>
                  <p:spPr bwMode="auto">
                    <a:xfrm>
                      <a:off x="13241338" y="2592388"/>
                      <a:ext cx="96838" cy="87312"/>
                    </a:xfrm>
                    <a:custGeom>
                      <a:avLst/>
                      <a:gdLst>
                        <a:gd name="T0" fmla="*/ 30 w 61"/>
                        <a:gd name="T1" fmla="*/ 55 h 55"/>
                        <a:gd name="T2" fmla="*/ 0 w 61"/>
                        <a:gd name="T3" fmla="*/ 55 h 55"/>
                        <a:gd name="T4" fmla="*/ 14 w 61"/>
                        <a:gd name="T5" fmla="*/ 29 h 55"/>
                        <a:gd name="T6" fmla="*/ 30 w 61"/>
                        <a:gd name="T7" fmla="*/ 0 h 55"/>
                        <a:gd name="T8" fmla="*/ 47 w 61"/>
                        <a:gd name="T9" fmla="*/ 29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9"/>
                          </a:lnTo>
                          <a:lnTo>
                            <a:pt x="30" y="0"/>
                          </a:lnTo>
                          <a:lnTo>
                            <a:pt x="47" y="29"/>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2" name="Freeform 176"/>
                    <p:cNvSpPr>
                      <a:spLocks/>
                    </p:cNvSpPr>
                    <p:nvPr/>
                  </p:nvSpPr>
                  <p:spPr bwMode="auto">
                    <a:xfrm>
                      <a:off x="13319125" y="2597150"/>
                      <a:ext cx="98425" cy="85725"/>
                    </a:xfrm>
                    <a:custGeom>
                      <a:avLst/>
                      <a:gdLst>
                        <a:gd name="T0" fmla="*/ 31 w 62"/>
                        <a:gd name="T1" fmla="*/ 54 h 54"/>
                        <a:gd name="T2" fmla="*/ 0 w 62"/>
                        <a:gd name="T3" fmla="*/ 54 h 54"/>
                        <a:gd name="T4" fmla="*/ 15 w 62"/>
                        <a:gd name="T5" fmla="*/ 26 h 54"/>
                        <a:gd name="T6" fmla="*/ 31 w 62"/>
                        <a:gd name="T7" fmla="*/ 0 h 54"/>
                        <a:gd name="T8" fmla="*/ 48 w 62"/>
                        <a:gd name="T9" fmla="*/ 26 h 54"/>
                        <a:gd name="T10" fmla="*/ 62 w 62"/>
                        <a:gd name="T11" fmla="*/ 54 h 54"/>
                        <a:gd name="T12" fmla="*/ 31 w 62"/>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2" h="54">
                          <a:moveTo>
                            <a:pt x="31" y="54"/>
                          </a:moveTo>
                          <a:lnTo>
                            <a:pt x="0" y="54"/>
                          </a:lnTo>
                          <a:lnTo>
                            <a:pt x="15" y="26"/>
                          </a:lnTo>
                          <a:lnTo>
                            <a:pt x="31" y="0"/>
                          </a:lnTo>
                          <a:lnTo>
                            <a:pt x="48" y="26"/>
                          </a:lnTo>
                          <a:lnTo>
                            <a:pt x="62"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3" name="Freeform 177"/>
                    <p:cNvSpPr>
                      <a:spLocks/>
                    </p:cNvSpPr>
                    <p:nvPr/>
                  </p:nvSpPr>
                  <p:spPr bwMode="auto">
                    <a:xfrm>
                      <a:off x="13376275" y="2597150"/>
                      <a:ext cx="101600" cy="85725"/>
                    </a:xfrm>
                    <a:custGeom>
                      <a:avLst/>
                      <a:gdLst>
                        <a:gd name="T0" fmla="*/ 33 w 64"/>
                        <a:gd name="T1" fmla="*/ 54 h 54"/>
                        <a:gd name="T2" fmla="*/ 0 w 64"/>
                        <a:gd name="T3" fmla="*/ 54 h 54"/>
                        <a:gd name="T4" fmla="*/ 16 w 64"/>
                        <a:gd name="T5" fmla="*/ 28 h 54"/>
                        <a:gd name="T6" fmla="*/ 33 w 64"/>
                        <a:gd name="T7" fmla="*/ 0 h 54"/>
                        <a:gd name="T8" fmla="*/ 47 w 64"/>
                        <a:gd name="T9" fmla="*/ 28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6" y="28"/>
                          </a:lnTo>
                          <a:lnTo>
                            <a:pt x="33" y="0"/>
                          </a:lnTo>
                          <a:lnTo>
                            <a:pt x="47" y="28"/>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4" name="Freeform 178"/>
                    <p:cNvSpPr>
                      <a:spLocks/>
                    </p:cNvSpPr>
                    <p:nvPr/>
                  </p:nvSpPr>
                  <p:spPr bwMode="auto">
                    <a:xfrm>
                      <a:off x="13590588" y="2592388"/>
                      <a:ext cx="101600" cy="87312"/>
                    </a:xfrm>
                    <a:custGeom>
                      <a:avLst/>
                      <a:gdLst>
                        <a:gd name="T0" fmla="*/ 33 w 64"/>
                        <a:gd name="T1" fmla="*/ 55 h 55"/>
                        <a:gd name="T2" fmla="*/ 0 w 64"/>
                        <a:gd name="T3" fmla="*/ 55 h 55"/>
                        <a:gd name="T4" fmla="*/ 16 w 64"/>
                        <a:gd name="T5" fmla="*/ 29 h 55"/>
                        <a:gd name="T6" fmla="*/ 33 w 64"/>
                        <a:gd name="T7" fmla="*/ 0 h 55"/>
                        <a:gd name="T8" fmla="*/ 47 w 64"/>
                        <a:gd name="T9" fmla="*/ 29 h 55"/>
                        <a:gd name="T10" fmla="*/ 64 w 64"/>
                        <a:gd name="T11" fmla="*/ 55 h 55"/>
                        <a:gd name="T12" fmla="*/ 33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3" y="55"/>
                          </a:moveTo>
                          <a:lnTo>
                            <a:pt x="0" y="55"/>
                          </a:lnTo>
                          <a:lnTo>
                            <a:pt x="16" y="29"/>
                          </a:lnTo>
                          <a:lnTo>
                            <a:pt x="33" y="0"/>
                          </a:lnTo>
                          <a:lnTo>
                            <a:pt x="47" y="29"/>
                          </a:lnTo>
                          <a:lnTo>
                            <a:pt x="64" y="55"/>
                          </a:lnTo>
                          <a:lnTo>
                            <a:pt x="33"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5" name="Freeform 179"/>
                    <p:cNvSpPr>
                      <a:spLocks/>
                    </p:cNvSpPr>
                    <p:nvPr/>
                  </p:nvSpPr>
                  <p:spPr bwMode="auto">
                    <a:xfrm>
                      <a:off x="13714413" y="2597150"/>
                      <a:ext cx="101600" cy="85725"/>
                    </a:xfrm>
                    <a:custGeom>
                      <a:avLst/>
                      <a:gdLst>
                        <a:gd name="T0" fmla="*/ 31 w 64"/>
                        <a:gd name="T1" fmla="*/ 54 h 54"/>
                        <a:gd name="T2" fmla="*/ 0 w 64"/>
                        <a:gd name="T3" fmla="*/ 54 h 54"/>
                        <a:gd name="T4" fmla="*/ 16 w 64"/>
                        <a:gd name="T5" fmla="*/ 26 h 54"/>
                        <a:gd name="T6" fmla="*/ 31 w 64"/>
                        <a:gd name="T7" fmla="*/ 0 h 54"/>
                        <a:gd name="T8" fmla="*/ 47 w 64"/>
                        <a:gd name="T9" fmla="*/ 26 h 54"/>
                        <a:gd name="T10" fmla="*/ 64 w 64"/>
                        <a:gd name="T11" fmla="*/ 54 h 54"/>
                        <a:gd name="T12" fmla="*/ 31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1" y="54"/>
                          </a:moveTo>
                          <a:lnTo>
                            <a:pt x="0" y="54"/>
                          </a:lnTo>
                          <a:lnTo>
                            <a:pt x="16" y="26"/>
                          </a:lnTo>
                          <a:lnTo>
                            <a:pt x="31" y="0"/>
                          </a:lnTo>
                          <a:lnTo>
                            <a:pt x="47" y="26"/>
                          </a:lnTo>
                          <a:lnTo>
                            <a:pt x="64"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6" name="Freeform 180"/>
                    <p:cNvSpPr>
                      <a:spLocks/>
                    </p:cNvSpPr>
                    <p:nvPr/>
                  </p:nvSpPr>
                  <p:spPr bwMode="auto">
                    <a:xfrm>
                      <a:off x="13450888" y="2592388"/>
                      <a:ext cx="98425" cy="84137"/>
                    </a:xfrm>
                    <a:custGeom>
                      <a:avLst/>
                      <a:gdLst>
                        <a:gd name="T0" fmla="*/ 31 w 62"/>
                        <a:gd name="T1" fmla="*/ 53 h 53"/>
                        <a:gd name="T2" fmla="*/ 0 w 62"/>
                        <a:gd name="T3" fmla="*/ 53 h 53"/>
                        <a:gd name="T4" fmla="*/ 14 w 62"/>
                        <a:gd name="T5" fmla="*/ 26 h 53"/>
                        <a:gd name="T6" fmla="*/ 31 w 62"/>
                        <a:gd name="T7" fmla="*/ 0 h 53"/>
                        <a:gd name="T8" fmla="*/ 48 w 62"/>
                        <a:gd name="T9" fmla="*/ 26 h 53"/>
                        <a:gd name="T10" fmla="*/ 62 w 62"/>
                        <a:gd name="T11" fmla="*/ 53 h 53"/>
                        <a:gd name="T12" fmla="*/ 31 w 62"/>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62" h="53">
                          <a:moveTo>
                            <a:pt x="31" y="53"/>
                          </a:moveTo>
                          <a:lnTo>
                            <a:pt x="0" y="53"/>
                          </a:lnTo>
                          <a:lnTo>
                            <a:pt x="14" y="26"/>
                          </a:lnTo>
                          <a:lnTo>
                            <a:pt x="31" y="0"/>
                          </a:lnTo>
                          <a:lnTo>
                            <a:pt x="48" y="26"/>
                          </a:lnTo>
                          <a:lnTo>
                            <a:pt x="62" y="53"/>
                          </a:lnTo>
                          <a:lnTo>
                            <a:pt x="31" y="53"/>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7" name="Freeform 181"/>
                    <p:cNvSpPr>
                      <a:spLocks/>
                    </p:cNvSpPr>
                    <p:nvPr/>
                  </p:nvSpPr>
                  <p:spPr bwMode="auto">
                    <a:xfrm>
                      <a:off x="13068300" y="2597150"/>
                      <a:ext cx="96838" cy="85725"/>
                    </a:xfrm>
                    <a:custGeom>
                      <a:avLst/>
                      <a:gdLst>
                        <a:gd name="T0" fmla="*/ 30 w 61"/>
                        <a:gd name="T1" fmla="*/ 54 h 54"/>
                        <a:gd name="T2" fmla="*/ 0 w 61"/>
                        <a:gd name="T3" fmla="*/ 54 h 54"/>
                        <a:gd name="T4" fmla="*/ 14 w 61"/>
                        <a:gd name="T5" fmla="*/ 28 h 54"/>
                        <a:gd name="T6" fmla="*/ 30 w 61"/>
                        <a:gd name="T7" fmla="*/ 0 h 54"/>
                        <a:gd name="T8" fmla="*/ 47 w 61"/>
                        <a:gd name="T9" fmla="*/ 28 h 54"/>
                        <a:gd name="T10" fmla="*/ 61 w 61"/>
                        <a:gd name="T11" fmla="*/ 54 h 54"/>
                        <a:gd name="T12" fmla="*/ 30 w 61"/>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1" h="54">
                          <a:moveTo>
                            <a:pt x="30" y="54"/>
                          </a:moveTo>
                          <a:lnTo>
                            <a:pt x="0" y="54"/>
                          </a:lnTo>
                          <a:lnTo>
                            <a:pt x="14" y="28"/>
                          </a:lnTo>
                          <a:lnTo>
                            <a:pt x="30" y="0"/>
                          </a:lnTo>
                          <a:lnTo>
                            <a:pt x="47" y="28"/>
                          </a:lnTo>
                          <a:lnTo>
                            <a:pt x="61" y="54"/>
                          </a:lnTo>
                          <a:lnTo>
                            <a:pt x="30"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8" name="Freeform 182"/>
                    <p:cNvSpPr>
                      <a:spLocks/>
                    </p:cNvSpPr>
                    <p:nvPr/>
                  </p:nvSpPr>
                  <p:spPr bwMode="auto">
                    <a:xfrm>
                      <a:off x="12969875" y="2597150"/>
                      <a:ext cx="101600" cy="85725"/>
                    </a:xfrm>
                    <a:custGeom>
                      <a:avLst/>
                      <a:gdLst>
                        <a:gd name="T0" fmla="*/ 33 w 64"/>
                        <a:gd name="T1" fmla="*/ 54 h 54"/>
                        <a:gd name="T2" fmla="*/ 0 w 64"/>
                        <a:gd name="T3" fmla="*/ 54 h 54"/>
                        <a:gd name="T4" fmla="*/ 17 w 64"/>
                        <a:gd name="T5" fmla="*/ 26 h 54"/>
                        <a:gd name="T6" fmla="*/ 33 w 64"/>
                        <a:gd name="T7" fmla="*/ 0 h 54"/>
                        <a:gd name="T8" fmla="*/ 48 w 64"/>
                        <a:gd name="T9" fmla="*/ 26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7" y="26"/>
                          </a:lnTo>
                          <a:lnTo>
                            <a:pt x="33" y="0"/>
                          </a:lnTo>
                          <a:lnTo>
                            <a:pt x="48" y="26"/>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29" name="Freeform 183"/>
                    <p:cNvSpPr>
                      <a:spLocks/>
                    </p:cNvSpPr>
                    <p:nvPr/>
                  </p:nvSpPr>
                  <p:spPr bwMode="auto">
                    <a:xfrm>
                      <a:off x="12647613" y="2544763"/>
                      <a:ext cx="96838" cy="85725"/>
                    </a:xfrm>
                    <a:custGeom>
                      <a:avLst/>
                      <a:gdLst>
                        <a:gd name="T0" fmla="*/ 30 w 61"/>
                        <a:gd name="T1" fmla="*/ 54 h 54"/>
                        <a:gd name="T2" fmla="*/ 0 w 61"/>
                        <a:gd name="T3" fmla="*/ 54 h 54"/>
                        <a:gd name="T4" fmla="*/ 14 w 61"/>
                        <a:gd name="T5" fmla="*/ 26 h 54"/>
                        <a:gd name="T6" fmla="*/ 30 w 61"/>
                        <a:gd name="T7" fmla="*/ 0 h 54"/>
                        <a:gd name="T8" fmla="*/ 47 w 61"/>
                        <a:gd name="T9" fmla="*/ 26 h 54"/>
                        <a:gd name="T10" fmla="*/ 61 w 61"/>
                        <a:gd name="T11" fmla="*/ 54 h 54"/>
                        <a:gd name="T12" fmla="*/ 30 w 61"/>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1" h="54">
                          <a:moveTo>
                            <a:pt x="30" y="54"/>
                          </a:moveTo>
                          <a:lnTo>
                            <a:pt x="0" y="54"/>
                          </a:lnTo>
                          <a:lnTo>
                            <a:pt x="14" y="26"/>
                          </a:lnTo>
                          <a:lnTo>
                            <a:pt x="30" y="0"/>
                          </a:lnTo>
                          <a:lnTo>
                            <a:pt x="47" y="26"/>
                          </a:lnTo>
                          <a:lnTo>
                            <a:pt x="61" y="54"/>
                          </a:lnTo>
                          <a:lnTo>
                            <a:pt x="30"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0" name="Freeform 184"/>
                    <p:cNvSpPr>
                      <a:spLocks/>
                    </p:cNvSpPr>
                    <p:nvPr/>
                  </p:nvSpPr>
                  <p:spPr bwMode="auto">
                    <a:xfrm>
                      <a:off x="12677775" y="2544763"/>
                      <a:ext cx="100013" cy="85725"/>
                    </a:xfrm>
                    <a:custGeom>
                      <a:avLst/>
                      <a:gdLst>
                        <a:gd name="T0" fmla="*/ 30 w 63"/>
                        <a:gd name="T1" fmla="*/ 54 h 54"/>
                        <a:gd name="T2" fmla="*/ 0 w 63"/>
                        <a:gd name="T3" fmla="*/ 54 h 54"/>
                        <a:gd name="T4" fmla="*/ 16 w 63"/>
                        <a:gd name="T5" fmla="*/ 26 h 54"/>
                        <a:gd name="T6" fmla="*/ 30 w 63"/>
                        <a:gd name="T7" fmla="*/ 0 h 54"/>
                        <a:gd name="T8" fmla="*/ 47 w 63"/>
                        <a:gd name="T9" fmla="*/ 26 h 54"/>
                        <a:gd name="T10" fmla="*/ 63 w 63"/>
                        <a:gd name="T11" fmla="*/ 54 h 54"/>
                        <a:gd name="T12" fmla="*/ 30 w 63"/>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3" h="54">
                          <a:moveTo>
                            <a:pt x="30" y="54"/>
                          </a:moveTo>
                          <a:lnTo>
                            <a:pt x="0" y="54"/>
                          </a:lnTo>
                          <a:lnTo>
                            <a:pt x="16" y="26"/>
                          </a:lnTo>
                          <a:lnTo>
                            <a:pt x="30" y="0"/>
                          </a:lnTo>
                          <a:lnTo>
                            <a:pt x="47" y="26"/>
                          </a:lnTo>
                          <a:lnTo>
                            <a:pt x="63" y="54"/>
                          </a:lnTo>
                          <a:lnTo>
                            <a:pt x="30"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1" name="Freeform 185"/>
                    <p:cNvSpPr>
                      <a:spLocks/>
                    </p:cNvSpPr>
                    <p:nvPr/>
                  </p:nvSpPr>
                  <p:spPr bwMode="auto">
                    <a:xfrm>
                      <a:off x="12380913" y="2520950"/>
                      <a:ext cx="96838" cy="87312"/>
                    </a:xfrm>
                    <a:custGeom>
                      <a:avLst/>
                      <a:gdLst>
                        <a:gd name="T0" fmla="*/ 30 w 61"/>
                        <a:gd name="T1" fmla="*/ 55 h 55"/>
                        <a:gd name="T2" fmla="*/ 0 w 61"/>
                        <a:gd name="T3" fmla="*/ 55 h 55"/>
                        <a:gd name="T4" fmla="*/ 14 w 61"/>
                        <a:gd name="T5" fmla="*/ 26 h 55"/>
                        <a:gd name="T6" fmla="*/ 30 w 61"/>
                        <a:gd name="T7" fmla="*/ 0 h 55"/>
                        <a:gd name="T8" fmla="*/ 47 w 61"/>
                        <a:gd name="T9" fmla="*/ 26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6"/>
                          </a:lnTo>
                          <a:lnTo>
                            <a:pt x="30" y="0"/>
                          </a:lnTo>
                          <a:lnTo>
                            <a:pt x="47" y="26"/>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2" name="Freeform 186"/>
                    <p:cNvSpPr>
                      <a:spLocks/>
                    </p:cNvSpPr>
                    <p:nvPr/>
                  </p:nvSpPr>
                  <p:spPr bwMode="auto">
                    <a:xfrm>
                      <a:off x="12309475" y="2498725"/>
                      <a:ext cx="96838" cy="87312"/>
                    </a:xfrm>
                    <a:custGeom>
                      <a:avLst/>
                      <a:gdLst>
                        <a:gd name="T0" fmla="*/ 30 w 61"/>
                        <a:gd name="T1" fmla="*/ 55 h 55"/>
                        <a:gd name="T2" fmla="*/ 0 w 61"/>
                        <a:gd name="T3" fmla="*/ 55 h 55"/>
                        <a:gd name="T4" fmla="*/ 14 w 61"/>
                        <a:gd name="T5" fmla="*/ 26 h 55"/>
                        <a:gd name="T6" fmla="*/ 30 w 61"/>
                        <a:gd name="T7" fmla="*/ 0 h 55"/>
                        <a:gd name="T8" fmla="*/ 47 w 61"/>
                        <a:gd name="T9" fmla="*/ 26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6"/>
                          </a:lnTo>
                          <a:lnTo>
                            <a:pt x="30" y="0"/>
                          </a:lnTo>
                          <a:lnTo>
                            <a:pt x="47" y="26"/>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3" name="Freeform 187"/>
                    <p:cNvSpPr>
                      <a:spLocks/>
                    </p:cNvSpPr>
                    <p:nvPr/>
                  </p:nvSpPr>
                  <p:spPr bwMode="auto">
                    <a:xfrm>
                      <a:off x="12244388" y="2498725"/>
                      <a:ext cx="98425" cy="87312"/>
                    </a:xfrm>
                    <a:custGeom>
                      <a:avLst/>
                      <a:gdLst>
                        <a:gd name="T0" fmla="*/ 31 w 62"/>
                        <a:gd name="T1" fmla="*/ 55 h 55"/>
                        <a:gd name="T2" fmla="*/ 0 w 62"/>
                        <a:gd name="T3" fmla="*/ 55 h 55"/>
                        <a:gd name="T4" fmla="*/ 15 w 62"/>
                        <a:gd name="T5" fmla="*/ 26 h 55"/>
                        <a:gd name="T6" fmla="*/ 31 w 62"/>
                        <a:gd name="T7" fmla="*/ 0 h 55"/>
                        <a:gd name="T8" fmla="*/ 48 w 62"/>
                        <a:gd name="T9" fmla="*/ 26 h 55"/>
                        <a:gd name="T10" fmla="*/ 62 w 62"/>
                        <a:gd name="T11" fmla="*/ 55 h 55"/>
                        <a:gd name="T12" fmla="*/ 31 w 62"/>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2" h="55">
                          <a:moveTo>
                            <a:pt x="31" y="55"/>
                          </a:moveTo>
                          <a:lnTo>
                            <a:pt x="0" y="55"/>
                          </a:lnTo>
                          <a:lnTo>
                            <a:pt x="15" y="26"/>
                          </a:lnTo>
                          <a:lnTo>
                            <a:pt x="31" y="0"/>
                          </a:lnTo>
                          <a:lnTo>
                            <a:pt x="48" y="26"/>
                          </a:lnTo>
                          <a:lnTo>
                            <a:pt x="62"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4" name="Freeform 188"/>
                    <p:cNvSpPr>
                      <a:spLocks/>
                    </p:cNvSpPr>
                    <p:nvPr/>
                  </p:nvSpPr>
                  <p:spPr bwMode="auto">
                    <a:xfrm>
                      <a:off x="12106275" y="2446338"/>
                      <a:ext cx="101600" cy="85725"/>
                    </a:xfrm>
                    <a:custGeom>
                      <a:avLst/>
                      <a:gdLst>
                        <a:gd name="T0" fmla="*/ 33 w 64"/>
                        <a:gd name="T1" fmla="*/ 54 h 54"/>
                        <a:gd name="T2" fmla="*/ 0 w 64"/>
                        <a:gd name="T3" fmla="*/ 54 h 54"/>
                        <a:gd name="T4" fmla="*/ 16 w 64"/>
                        <a:gd name="T5" fmla="*/ 26 h 54"/>
                        <a:gd name="T6" fmla="*/ 33 w 64"/>
                        <a:gd name="T7" fmla="*/ 0 h 54"/>
                        <a:gd name="T8" fmla="*/ 47 w 64"/>
                        <a:gd name="T9" fmla="*/ 26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6" y="26"/>
                          </a:lnTo>
                          <a:lnTo>
                            <a:pt x="33" y="0"/>
                          </a:lnTo>
                          <a:lnTo>
                            <a:pt x="47" y="26"/>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5" name="Freeform 189"/>
                    <p:cNvSpPr>
                      <a:spLocks/>
                    </p:cNvSpPr>
                    <p:nvPr/>
                  </p:nvSpPr>
                  <p:spPr bwMode="auto">
                    <a:xfrm>
                      <a:off x="11906250" y="2382838"/>
                      <a:ext cx="101600" cy="85725"/>
                    </a:xfrm>
                    <a:custGeom>
                      <a:avLst/>
                      <a:gdLst>
                        <a:gd name="T0" fmla="*/ 33 w 64"/>
                        <a:gd name="T1" fmla="*/ 54 h 54"/>
                        <a:gd name="T2" fmla="*/ 0 w 64"/>
                        <a:gd name="T3" fmla="*/ 54 h 54"/>
                        <a:gd name="T4" fmla="*/ 17 w 64"/>
                        <a:gd name="T5" fmla="*/ 26 h 54"/>
                        <a:gd name="T6" fmla="*/ 33 w 64"/>
                        <a:gd name="T7" fmla="*/ 0 h 54"/>
                        <a:gd name="T8" fmla="*/ 48 w 64"/>
                        <a:gd name="T9" fmla="*/ 26 h 54"/>
                        <a:gd name="T10" fmla="*/ 64 w 64"/>
                        <a:gd name="T11" fmla="*/ 54 h 54"/>
                        <a:gd name="T12" fmla="*/ 33 w 6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4" h="54">
                          <a:moveTo>
                            <a:pt x="33" y="54"/>
                          </a:moveTo>
                          <a:lnTo>
                            <a:pt x="0" y="54"/>
                          </a:lnTo>
                          <a:lnTo>
                            <a:pt x="17" y="26"/>
                          </a:lnTo>
                          <a:lnTo>
                            <a:pt x="33" y="0"/>
                          </a:lnTo>
                          <a:lnTo>
                            <a:pt x="48" y="26"/>
                          </a:lnTo>
                          <a:lnTo>
                            <a:pt x="64" y="54"/>
                          </a:lnTo>
                          <a:lnTo>
                            <a:pt x="33"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6" name="Freeform 190"/>
                    <p:cNvSpPr>
                      <a:spLocks/>
                    </p:cNvSpPr>
                    <p:nvPr/>
                  </p:nvSpPr>
                  <p:spPr bwMode="auto">
                    <a:xfrm>
                      <a:off x="11583988" y="2287588"/>
                      <a:ext cx="96838" cy="87312"/>
                    </a:xfrm>
                    <a:custGeom>
                      <a:avLst/>
                      <a:gdLst>
                        <a:gd name="T0" fmla="*/ 30 w 61"/>
                        <a:gd name="T1" fmla="*/ 55 h 55"/>
                        <a:gd name="T2" fmla="*/ 0 w 61"/>
                        <a:gd name="T3" fmla="*/ 55 h 55"/>
                        <a:gd name="T4" fmla="*/ 14 w 61"/>
                        <a:gd name="T5" fmla="*/ 29 h 55"/>
                        <a:gd name="T6" fmla="*/ 30 w 61"/>
                        <a:gd name="T7" fmla="*/ 0 h 55"/>
                        <a:gd name="T8" fmla="*/ 47 w 61"/>
                        <a:gd name="T9" fmla="*/ 29 h 55"/>
                        <a:gd name="T10" fmla="*/ 61 w 61"/>
                        <a:gd name="T11" fmla="*/ 55 h 55"/>
                        <a:gd name="T12" fmla="*/ 30 w 61"/>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1" h="55">
                          <a:moveTo>
                            <a:pt x="30" y="55"/>
                          </a:moveTo>
                          <a:lnTo>
                            <a:pt x="0" y="55"/>
                          </a:lnTo>
                          <a:lnTo>
                            <a:pt x="14" y="29"/>
                          </a:lnTo>
                          <a:lnTo>
                            <a:pt x="30" y="0"/>
                          </a:lnTo>
                          <a:lnTo>
                            <a:pt x="47" y="29"/>
                          </a:lnTo>
                          <a:lnTo>
                            <a:pt x="61" y="55"/>
                          </a:lnTo>
                          <a:lnTo>
                            <a:pt x="30"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7" name="Freeform 191"/>
                    <p:cNvSpPr>
                      <a:spLocks/>
                    </p:cNvSpPr>
                    <p:nvPr/>
                  </p:nvSpPr>
                  <p:spPr bwMode="auto">
                    <a:xfrm>
                      <a:off x="10245725" y="1625600"/>
                      <a:ext cx="101600" cy="87312"/>
                    </a:xfrm>
                    <a:custGeom>
                      <a:avLst/>
                      <a:gdLst>
                        <a:gd name="T0" fmla="*/ 31 w 64"/>
                        <a:gd name="T1" fmla="*/ 55 h 55"/>
                        <a:gd name="T2" fmla="*/ 0 w 64"/>
                        <a:gd name="T3" fmla="*/ 55 h 55"/>
                        <a:gd name="T4" fmla="*/ 17 w 64"/>
                        <a:gd name="T5" fmla="*/ 29 h 55"/>
                        <a:gd name="T6" fmla="*/ 31 w 64"/>
                        <a:gd name="T7" fmla="*/ 0 h 55"/>
                        <a:gd name="T8" fmla="*/ 47 w 64"/>
                        <a:gd name="T9" fmla="*/ 29 h 55"/>
                        <a:gd name="T10" fmla="*/ 64 w 64"/>
                        <a:gd name="T11" fmla="*/ 55 h 55"/>
                        <a:gd name="T12" fmla="*/ 31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1" y="55"/>
                          </a:moveTo>
                          <a:lnTo>
                            <a:pt x="0" y="55"/>
                          </a:lnTo>
                          <a:lnTo>
                            <a:pt x="17" y="29"/>
                          </a:lnTo>
                          <a:lnTo>
                            <a:pt x="31" y="0"/>
                          </a:lnTo>
                          <a:lnTo>
                            <a:pt x="47" y="29"/>
                          </a:lnTo>
                          <a:lnTo>
                            <a:pt x="64"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8" name="Freeform 192"/>
                    <p:cNvSpPr>
                      <a:spLocks/>
                    </p:cNvSpPr>
                    <p:nvPr/>
                  </p:nvSpPr>
                  <p:spPr bwMode="auto">
                    <a:xfrm>
                      <a:off x="10212388" y="1595438"/>
                      <a:ext cx="101600" cy="87312"/>
                    </a:xfrm>
                    <a:custGeom>
                      <a:avLst/>
                      <a:gdLst>
                        <a:gd name="T0" fmla="*/ 31 w 64"/>
                        <a:gd name="T1" fmla="*/ 55 h 55"/>
                        <a:gd name="T2" fmla="*/ 0 w 64"/>
                        <a:gd name="T3" fmla="*/ 55 h 55"/>
                        <a:gd name="T4" fmla="*/ 16 w 64"/>
                        <a:gd name="T5" fmla="*/ 29 h 55"/>
                        <a:gd name="T6" fmla="*/ 31 w 64"/>
                        <a:gd name="T7" fmla="*/ 0 h 55"/>
                        <a:gd name="T8" fmla="*/ 47 w 64"/>
                        <a:gd name="T9" fmla="*/ 29 h 55"/>
                        <a:gd name="T10" fmla="*/ 64 w 64"/>
                        <a:gd name="T11" fmla="*/ 55 h 55"/>
                        <a:gd name="T12" fmla="*/ 31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1" y="55"/>
                          </a:moveTo>
                          <a:lnTo>
                            <a:pt x="0" y="55"/>
                          </a:lnTo>
                          <a:lnTo>
                            <a:pt x="16" y="29"/>
                          </a:lnTo>
                          <a:lnTo>
                            <a:pt x="31" y="0"/>
                          </a:lnTo>
                          <a:lnTo>
                            <a:pt x="47" y="29"/>
                          </a:lnTo>
                          <a:lnTo>
                            <a:pt x="64" y="55"/>
                          </a:lnTo>
                          <a:lnTo>
                            <a:pt x="31"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39" name="Freeform 193"/>
                    <p:cNvSpPr>
                      <a:spLocks/>
                    </p:cNvSpPr>
                    <p:nvPr/>
                  </p:nvSpPr>
                  <p:spPr bwMode="auto">
                    <a:xfrm>
                      <a:off x="10174288" y="1584325"/>
                      <a:ext cx="101600" cy="87312"/>
                    </a:xfrm>
                    <a:custGeom>
                      <a:avLst/>
                      <a:gdLst>
                        <a:gd name="T0" fmla="*/ 33 w 64"/>
                        <a:gd name="T1" fmla="*/ 55 h 55"/>
                        <a:gd name="T2" fmla="*/ 0 w 64"/>
                        <a:gd name="T3" fmla="*/ 55 h 55"/>
                        <a:gd name="T4" fmla="*/ 17 w 64"/>
                        <a:gd name="T5" fmla="*/ 26 h 55"/>
                        <a:gd name="T6" fmla="*/ 33 w 64"/>
                        <a:gd name="T7" fmla="*/ 0 h 55"/>
                        <a:gd name="T8" fmla="*/ 47 w 64"/>
                        <a:gd name="T9" fmla="*/ 26 h 55"/>
                        <a:gd name="T10" fmla="*/ 64 w 64"/>
                        <a:gd name="T11" fmla="*/ 55 h 55"/>
                        <a:gd name="T12" fmla="*/ 33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3" y="55"/>
                          </a:moveTo>
                          <a:lnTo>
                            <a:pt x="0" y="55"/>
                          </a:lnTo>
                          <a:lnTo>
                            <a:pt x="17" y="26"/>
                          </a:lnTo>
                          <a:lnTo>
                            <a:pt x="33" y="0"/>
                          </a:lnTo>
                          <a:lnTo>
                            <a:pt x="47" y="26"/>
                          </a:lnTo>
                          <a:lnTo>
                            <a:pt x="64" y="55"/>
                          </a:lnTo>
                          <a:lnTo>
                            <a:pt x="33"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40" name="Freeform 194"/>
                    <p:cNvSpPr>
                      <a:spLocks/>
                    </p:cNvSpPr>
                    <p:nvPr/>
                  </p:nvSpPr>
                  <p:spPr bwMode="auto">
                    <a:xfrm>
                      <a:off x="8734425" y="700088"/>
                      <a:ext cx="101600" cy="87312"/>
                    </a:xfrm>
                    <a:custGeom>
                      <a:avLst/>
                      <a:gdLst>
                        <a:gd name="T0" fmla="*/ 34 w 64"/>
                        <a:gd name="T1" fmla="*/ 55 h 55"/>
                        <a:gd name="T2" fmla="*/ 0 w 64"/>
                        <a:gd name="T3" fmla="*/ 55 h 55"/>
                        <a:gd name="T4" fmla="*/ 17 w 64"/>
                        <a:gd name="T5" fmla="*/ 29 h 55"/>
                        <a:gd name="T6" fmla="*/ 34 w 64"/>
                        <a:gd name="T7" fmla="*/ 0 h 55"/>
                        <a:gd name="T8" fmla="*/ 48 w 64"/>
                        <a:gd name="T9" fmla="*/ 29 h 55"/>
                        <a:gd name="T10" fmla="*/ 64 w 64"/>
                        <a:gd name="T11" fmla="*/ 55 h 55"/>
                        <a:gd name="T12" fmla="*/ 34 w 64"/>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64" h="55">
                          <a:moveTo>
                            <a:pt x="34" y="55"/>
                          </a:moveTo>
                          <a:lnTo>
                            <a:pt x="0" y="55"/>
                          </a:lnTo>
                          <a:lnTo>
                            <a:pt x="17" y="29"/>
                          </a:lnTo>
                          <a:lnTo>
                            <a:pt x="34" y="0"/>
                          </a:lnTo>
                          <a:lnTo>
                            <a:pt x="48" y="29"/>
                          </a:lnTo>
                          <a:lnTo>
                            <a:pt x="64" y="55"/>
                          </a:lnTo>
                          <a:lnTo>
                            <a:pt x="34" y="55"/>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sp>
                  <p:nvSpPr>
                    <p:cNvPr id="141" name="Freeform 195"/>
                    <p:cNvSpPr>
                      <a:spLocks/>
                    </p:cNvSpPr>
                    <p:nvPr/>
                  </p:nvSpPr>
                  <p:spPr bwMode="auto">
                    <a:xfrm>
                      <a:off x="8667750" y="666750"/>
                      <a:ext cx="96838" cy="85725"/>
                    </a:xfrm>
                    <a:custGeom>
                      <a:avLst/>
                      <a:gdLst>
                        <a:gd name="T0" fmla="*/ 31 w 61"/>
                        <a:gd name="T1" fmla="*/ 54 h 54"/>
                        <a:gd name="T2" fmla="*/ 0 w 61"/>
                        <a:gd name="T3" fmla="*/ 54 h 54"/>
                        <a:gd name="T4" fmla="*/ 16 w 61"/>
                        <a:gd name="T5" fmla="*/ 26 h 54"/>
                        <a:gd name="T6" fmla="*/ 31 w 61"/>
                        <a:gd name="T7" fmla="*/ 0 h 54"/>
                        <a:gd name="T8" fmla="*/ 47 w 61"/>
                        <a:gd name="T9" fmla="*/ 26 h 54"/>
                        <a:gd name="T10" fmla="*/ 61 w 61"/>
                        <a:gd name="T11" fmla="*/ 54 h 54"/>
                        <a:gd name="T12" fmla="*/ 31 w 61"/>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61" h="54">
                          <a:moveTo>
                            <a:pt x="31" y="54"/>
                          </a:moveTo>
                          <a:lnTo>
                            <a:pt x="0" y="54"/>
                          </a:lnTo>
                          <a:lnTo>
                            <a:pt x="16" y="26"/>
                          </a:lnTo>
                          <a:lnTo>
                            <a:pt x="31" y="0"/>
                          </a:lnTo>
                          <a:lnTo>
                            <a:pt x="47" y="26"/>
                          </a:lnTo>
                          <a:lnTo>
                            <a:pt x="61" y="54"/>
                          </a:lnTo>
                          <a:lnTo>
                            <a:pt x="31" y="54"/>
                          </a:lnTo>
                          <a:close/>
                        </a:path>
                      </a:pathLst>
                    </a:custGeom>
                    <a:noFill/>
                    <a:ln w="9525" cap="flat">
                      <a:solidFill>
                        <a:srgbClr val="FFC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1097280">
                        <a:spcBef>
                          <a:spcPct val="0"/>
                        </a:spcBef>
                      </a:pPr>
                      <a:endParaRPr lang="en-GB">
                        <a:solidFill>
                          <a:srgbClr val="FFFFFF"/>
                        </a:solidFill>
                        <a:cs typeface="Arial" pitchFamily="34" charset="0"/>
                      </a:endParaRPr>
                    </a:p>
                  </p:txBody>
                </p:sp>
              </p:grpSp>
            </p:grpSp>
          </p:grpSp>
        </p:grpSp>
        <p:sp>
          <p:nvSpPr>
            <p:cNvPr id="277" name="TextBox 276"/>
            <p:cNvSpPr txBox="1"/>
            <p:nvPr/>
          </p:nvSpPr>
          <p:spPr>
            <a:xfrm>
              <a:off x="7152704" y="3729516"/>
              <a:ext cx="239255" cy="369332"/>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0</a:t>
              </a:r>
              <a:br>
                <a:rPr lang="en-GB" sz="1300" dirty="0">
                  <a:solidFill>
                    <a:srgbClr val="FFFFFF"/>
                  </a:solidFill>
                  <a:cs typeface="Arial" pitchFamily="34" charset="0"/>
                </a:rPr>
              </a:br>
              <a:r>
                <a:rPr lang="en-GB" sz="1300" dirty="0">
                  <a:solidFill>
                    <a:srgbClr val="FFFFFF"/>
                  </a:solidFill>
                  <a:cs typeface="Arial" pitchFamily="34" charset="0"/>
                </a:rPr>
                <a:t>0</a:t>
              </a:r>
            </a:p>
          </p:txBody>
        </p:sp>
        <p:sp>
          <p:nvSpPr>
            <p:cNvPr id="278" name="TextBox 277"/>
            <p:cNvSpPr txBox="1"/>
            <p:nvPr/>
          </p:nvSpPr>
          <p:spPr>
            <a:xfrm>
              <a:off x="6895529" y="3729516"/>
              <a:ext cx="239255" cy="369332"/>
            </a:xfrm>
            <a:prstGeom prst="rect">
              <a:avLst/>
            </a:prstGeom>
            <a:noFill/>
          </p:spPr>
          <p:txBody>
            <a:bodyPr wrap="none" rtlCol="0">
              <a:spAutoFit/>
            </a:bodyPr>
            <a:lstStyle/>
            <a:p>
              <a:pPr algn="ctr" defTabSz="1097280">
                <a:spcBef>
                  <a:spcPct val="0"/>
                </a:spcBef>
              </a:pPr>
              <a:r>
                <a:rPr lang="en-GB" sz="1300" dirty="0">
                  <a:solidFill>
                    <a:srgbClr val="FFFFFF"/>
                  </a:solidFill>
                  <a:cs typeface="Arial" pitchFamily="34" charset="0"/>
                </a:rPr>
                <a:t>1</a:t>
              </a:r>
              <a:br>
                <a:rPr lang="en-GB" sz="1300" dirty="0">
                  <a:solidFill>
                    <a:srgbClr val="FFFFFF"/>
                  </a:solidFill>
                  <a:cs typeface="Arial" pitchFamily="34" charset="0"/>
                </a:rPr>
              </a:br>
              <a:r>
                <a:rPr lang="en-GB" sz="1300" dirty="0">
                  <a:solidFill>
                    <a:srgbClr val="FFFFFF"/>
                  </a:solidFill>
                  <a:cs typeface="Arial" pitchFamily="34" charset="0"/>
                </a:rPr>
                <a:t>0</a:t>
              </a:r>
            </a:p>
          </p:txBody>
        </p:sp>
      </p:grpSp>
      <p:graphicFrame>
        <p:nvGraphicFramePr>
          <p:cNvPr id="273" name="Table 272"/>
          <p:cNvGraphicFramePr>
            <a:graphicFrameLocks noGrp="1"/>
          </p:cNvGraphicFramePr>
          <p:nvPr>
            <p:extLst>
              <p:ext uri="{D42A27DB-BD31-4B8C-83A1-F6EECF244321}">
                <p14:modId xmlns:p14="http://schemas.microsoft.com/office/powerpoint/2010/main" val="1539609252"/>
              </p:ext>
            </p:extLst>
          </p:nvPr>
        </p:nvGraphicFramePr>
        <p:xfrm>
          <a:off x="6640954" y="1367652"/>
          <a:ext cx="3646046" cy="1828800"/>
        </p:xfrm>
        <a:graphic>
          <a:graphicData uri="http://schemas.openxmlformats.org/drawingml/2006/table">
            <a:tbl>
              <a:tblPr firstRow="1" bandRow="1">
                <a:tableStyleId>{5C22544A-7EE6-4342-B048-85BDC9FD1C3A}</a:tableStyleId>
              </a:tblPr>
              <a:tblGrid>
                <a:gridCol w="1181206"/>
                <a:gridCol w="156873"/>
                <a:gridCol w="988353"/>
                <a:gridCol w="229210"/>
                <a:gridCol w="1090404"/>
              </a:tblGrid>
              <a:tr h="365760">
                <a:tc>
                  <a:txBody>
                    <a:bodyPr/>
                    <a:lstStyle/>
                    <a:p>
                      <a:endParaRPr lang="en-GB" sz="1600" b="1" dirty="0">
                        <a:solidFill>
                          <a:schemeClr val="tx1"/>
                        </a:solidFill>
                      </a:endParaRPr>
                    </a:p>
                  </a:txBody>
                  <a:tcPr marL="102870" marR="10287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600" b="1" dirty="0" smtClean="0">
                          <a:solidFill>
                            <a:schemeClr val="tx1"/>
                          </a:solidFill>
                        </a:rPr>
                        <a:t>E-Ld</a:t>
                      </a:r>
                      <a:endParaRPr lang="en-GB" sz="1600" b="1" dirty="0">
                        <a:solidFill>
                          <a:schemeClr val="tx1"/>
                        </a:solidFill>
                      </a:endParaRPr>
                    </a:p>
                  </a:txBody>
                  <a:tcPr marL="102870" marR="10287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pPr algn="ctr"/>
                      <a:r>
                        <a:rPr lang="en-GB" sz="1600" b="1" dirty="0" smtClean="0">
                          <a:solidFill>
                            <a:schemeClr val="tx1"/>
                          </a:solidFill>
                        </a:rPr>
                        <a:t>Ld</a:t>
                      </a:r>
                      <a:endParaRPr lang="en-GB" sz="1600" b="1" dirty="0">
                        <a:solidFill>
                          <a:schemeClr val="tx1"/>
                        </a:solidFill>
                      </a:endParaRPr>
                    </a:p>
                  </a:txBody>
                  <a:tcPr marL="102870" marR="102870" marT="60960" marB="6096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r>
              <a:tr h="609600">
                <a:tc gridSpan="5">
                  <a:txBody>
                    <a:bodyPr/>
                    <a:lstStyle/>
                    <a:p>
                      <a:pPr algn="ctr"/>
                      <a:r>
                        <a:rPr lang="en-GB" sz="1600" b="1" dirty="0" smtClean="0">
                          <a:solidFill>
                            <a:schemeClr val="tx1"/>
                          </a:solidFill>
                        </a:rPr>
                        <a:t>Hazard ratio</a:t>
                      </a:r>
                      <a:r>
                        <a:rPr lang="en-GB" sz="1600" b="1" baseline="0" dirty="0" smtClean="0">
                          <a:solidFill>
                            <a:schemeClr val="tx1"/>
                          </a:solidFill>
                        </a:rPr>
                        <a:t> = </a:t>
                      </a:r>
                      <a:r>
                        <a:rPr lang="en-GB" sz="1600" b="1" dirty="0" smtClean="0">
                          <a:solidFill>
                            <a:schemeClr val="tx1"/>
                          </a:solidFill>
                        </a:rPr>
                        <a:t>0.70 (95% CI, 0.57–0.85)</a:t>
                      </a:r>
                      <a:r>
                        <a:rPr lang="en-GB" sz="1600" b="1" baseline="0" dirty="0" smtClean="0">
                          <a:solidFill>
                            <a:schemeClr val="tx1"/>
                          </a:solidFill>
                        </a:rPr>
                        <a:t> </a:t>
                      </a:r>
                      <a:r>
                        <a:rPr lang="en-GB" sz="1600" b="1" dirty="0" smtClean="0">
                          <a:solidFill>
                            <a:schemeClr val="tx1"/>
                          </a:solidFill>
                        </a:rPr>
                        <a:t>P=0.0004</a:t>
                      </a:r>
                      <a:endParaRPr lang="en-GB" sz="1600" b="1" dirty="0">
                        <a:solidFill>
                          <a:schemeClr val="tx1"/>
                        </a:solidFill>
                      </a:endParaRPr>
                    </a:p>
                  </a:txBody>
                  <a:tcPr marL="102870" marR="102870" marT="60960" marB="6096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100" dirty="0">
                        <a:solidFill>
                          <a:schemeClr val="tx1"/>
                        </a:solidFill>
                      </a:endParaRPr>
                    </a:p>
                  </a:txBody>
                  <a:tcPr>
                    <a:noFill/>
                  </a:tcPr>
                </a:tc>
                <a:tc hMerge="1">
                  <a:txBody>
                    <a:bodyPr/>
                    <a:lstStyle/>
                    <a:p>
                      <a:endParaRPr lang="en-GB"/>
                    </a:p>
                  </a:txBody>
                  <a:tcPr/>
                </a:tc>
                <a:tc hMerge="1">
                  <a:txBody>
                    <a:bodyPr/>
                    <a:lstStyle/>
                    <a:p>
                      <a:endParaRPr lang="en-GB"/>
                    </a:p>
                  </a:txBody>
                  <a:tcPr/>
                </a:tc>
                <a:tc hMerge="1">
                  <a:txBody>
                    <a:bodyPr/>
                    <a:lstStyle/>
                    <a:p>
                      <a:endParaRPr lang="en-GB"/>
                    </a:p>
                  </a:txBody>
                  <a:tcPr/>
                </a:tc>
              </a:tr>
              <a:tr h="609600">
                <a:tc gridSpan="2">
                  <a:txBody>
                    <a:bodyPr/>
                    <a:lstStyle/>
                    <a:p>
                      <a:r>
                        <a:rPr lang="en-GB" sz="1600" b="1" dirty="0" smtClean="0">
                          <a:solidFill>
                            <a:schemeClr val="tx1"/>
                          </a:solidFill>
                        </a:rPr>
                        <a:t>Median PFS</a:t>
                      </a:r>
                    </a:p>
                    <a:p>
                      <a:r>
                        <a:rPr lang="en-GB" sz="1600" b="1" dirty="0" smtClean="0">
                          <a:solidFill>
                            <a:schemeClr val="tx1"/>
                          </a:solidFill>
                        </a:rPr>
                        <a:t>(95% CI)</a:t>
                      </a:r>
                      <a:endParaRPr lang="en-GB" sz="1600" b="1" dirty="0">
                        <a:solidFill>
                          <a:schemeClr val="tx1"/>
                        </a:solidFill>
                      </a:endParaRPr>
                    </a:p>
                  </a:txBody>
                  <a:tcPr marL="102870" marR="10287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GB" sz="9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algn="ctr"/>
                      <a:r>
                        <a:rPr lang="en-GB" sz="1600" b="1" dirty="0" smtClean="0">
                          <a:solidFill>
                            <a:schemeClr val="tx1"/>
                          </a:solidFill>
                        </a:rPr>
                        <a:t>19.4 mo.</a:t>
                      </a:r>
                    </a:p>
                    <a:p>
                      <a:pPr algn="ctr"/>
                      <a:r>
                        <a:rPr lang="en-GB" sz="1600" b="1" dirty="0" smtClean="0">
                          <a:solidFill>
                            <a:schemeClr val="tx1"/>
                          </a:solidFill>
                        </a:rPr>
                        <a:t>(16.6–22.2)</a:t>
                      </a:r>
                      <a:endParaRPr lang="en-GB" sz="1600" b="1" dirty="0">
                        <a:solidFill>
                          <a:schemeClr val="tx1"/>
                        </a:solidFill>
                      </a:endParaRPr>
                    </a:p>
                  </a:txBody>
                  <a:tcPr marL="102870" marR="10287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GB" sz="900"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600" b="1" dirty="0" smtClean="0">
                          <a:solidFill>
                            <a:schemeClr val="tx1"/>
                          </a:solidFill>
                        </a:rPr>
                        <a:t>14.9 mo.</a:t>
                      </a:r>
                    </a:p>
                    <a:p>
                      <a:pPr algn="ctr"/>
                      <a:r>
                        <a:rPr lang="en-GB" sz="1600" b="1" dirty="0" smtClean="0">
                          <a:solidFill>
                            <a:schemeClr val="tx1"/>
                          </a:solidFill>
                        </a:rPr>
                        <a:t>(12.1–17.2)</a:t>
                      </a:r>
                      <a:endParaRPr lang="en-GB" sz="1600" b="1" dirty="0">
                        <a:solidFill>
                          <a:schemeClr val="tx1"/>
                        </a:solidFill>
                      </a:endParaRPr>
                    </a:p>
                  </a:txBody>
                  <a:tcPr marL="102870" marR="102870" marT="60960" marB="6096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455989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itel 1"/>
          <p:cNvSpPr>
            <a:spLocks noGrp="1"/>
          </p:cNvSpPr>
          <p:nvPr>
            <p:ph type="title"/>
          </p:nvPr>
        </p:nvSpPr>
        <p:spPr/>
        <p:txBody>
          <a:bodyPr/>
          <a:lstStyle/>
          <a:p>
            <a:r>
              <a:rPr lang="de-DE" dirty="0" smtClean="0">
                <a:ea typeface="ＭＳ Ｐゴシック"/>
                <a:cs typeface="ＭＳ Ｐゴシック"/>
              </a:rPr>
              <a:t>Targets </a:t>
            </a:r>
            <a:r>
              <a:rPr lang="de-DE" dirty="0" err="1" smtClean="0">
                <a:ea typeface="ＭＳ Ｐゴシック"/>
                <a:cs typeface="ＭＳ Ｐゴシック"/>
              </a:rPr>
              <a:t>for</a:t>
            </a:r>
            <a:r>
              <a:rPr lang="de-DE" dirty="0" smtClean="0">
                <a:ea typeface="ＭＳ Ｐゴシック"/>
                <a:cs typeface="ＭＳ Ｐゴシック"/>
              </a:rPr>
              <a:t> </a:t>
            </a:r>
            <a:r>
              <a:rPr lang="de-DE" dirty="0" err="1" smtClean="0">
                <a:ea typeface="ＭＳ Ｐゴシック"/>
                <a:cs typeface="ＭＳ Ｐゴシック"/>
              </a:rPr>
              <a:t>monoclonal</a:t>
            </a:r>
            <a:r>
              <a:rPr lang="de-DE" dirty="0" smtClean="0">
                <a:ea typeface="ＭＳ Ｐゴシック"/>
                <a:cs typeface="ＭＳ Ｐゴシック"/>
              </a:rPr>
              <a:t> </a:t>
            </a:r>
            <a:r>
              <a:rPr lang="de-DE" dirty="0" err="1" smtClean="0">
                <a:ea typeface="ＭＳ Ｐゴシック"/>
                <a:cs typeface="ＭＳ Ｐゴシック"/>
              </a:rPr>
              <a:t>antibody</a:t>
            </a:r>
            <a:r>
              <a:rPr lang="de-DE" dirty="0" smtClean="0">
                <a:ea typeface="ＭＳ Ｐゴシック"/>
                <a:cs typeface="ＭＳ Ｐゴシック"/>
              </a:rPr>
              <a:t> </a:t>
            </a:r>
            <a:r>
              <a:rPr lang="de-DE" dirty="0" err="1" smtClean="0">
                <a:ea typeface="ＭＳ Ｐゴシック"/>
                <a:cs typeface="ＭＳ Ｐゴシック"/>
              </a:rPr>
              <a:t>therapy</a:t>
            </a:r>
            <a:r>
              <a:rPr lang="de-DE" dirty="0" smtClean="0">
                <a:ea typeface="ＭＳ Ｐゴシック"/>
                <a:cs typeface="ＭＳ Ｐゴシック"/>
              </a:rPr>
              <a:t> in </a:t>
            </a:r>
            <a:r>
              <a:rPr lang="de-DE" dirty="0" err="1" smtClean="0">
                <a:ea typeface="ＭＳ Ｐゴシック"/>
                <a:cs typeface="ＭＳ Ｐゴシック"/>
              </a:rPr>
              <a:t>myeloma</a:t>
            </a:r>
            <a:endParaRPr lang="en-US" dirty="0" smtClean="0">
              <a:ea typeface="ＭＳ Ｐゴシック"/>
              <a:cs typeface="ＭＳ Ｐゴシック"/>
            </a:endParaRPr>
          </a:p>
        </p:txBody>
      </p:sp>
      <p:sp>
        <p:nvSpPr>
          <p:cNvPr id="29698" name="Text Box 284"/>
          <p:cNvSpPr txBox="1">
            <a:spLocks noChangeArrowheads="1"/>
          </p:cNvSpPr>
          <p:nvPr/>
        </p:nvSpPr>
        <p:spPr bwMode="auto">
          <a:xfrm>
            <a:off x="2695054" y="6505706"/>
            <a:ext cx="7552729" cy="307975"/>
          </a:xfrm>
          <a:prstGeom prst="rect">
            <a:avLst/>
          </a:prstGeom>
          <a:noFill/>
          <a:ln w="9525">
            <a:noFill/>
            <a:miter lim="800000"/>
            <a:headEnd/>
            <a:tailEnd/>
          </a:ln>
        </p:spPr>
        <p:txBody>
          <a:bodyPr>
            <a:spAutoFit/>
          </a:bodyPr>
          <a:lstStyle/>
          <a:p>
            <a:pPr algn="r">
              <a:spcBef>
                <a:spcPct val="0"/>
              </a:spcBef>
            </a:pPr>
            <a:r>
              <a:rPr lang="en-US" sz="1400">
                <a:solidFill>
                  <a:prstClr val="white"/>
                </a:solidFill>
                <a:latin typeface="Arial"/>
                <a:ea typeface="ＭＳ Ｐゴシック"/>
                <a:cs typeface="ＭＳ Ｐゴシック"/>
              </a:rPr>
              <a:t>Adapted from: </a:t>
            </a:r>
            <a:r>
              <a:rPr lang="de-DE" sz="1400">
                <a:solidFill>
                  <a:prstClr val="white"/>
                </a:solidFill>
                <a:latin typeface="Arial"/>
                <a:ea typeface="ＭＳ Ｐゴシック"/>
                <a:cs typeface="ＭＳ Ｐゴシック"/>
              </a:rPr>
              <a:t>Anderson KC. </a:t>
            </a:r>
            <a:r>
              <a:rPr lang="it-IT" sz="1400">
                <a:solidFill>
                  <a:prstClr val="white"/>
                </a:solidFill>
                <a:latin typeface="Arial"/>
                <a:ea typeface="ＭＳ Ｐゴシック"/>
                <a:cs typeface="ＭＳ Ｐゴシック"/>
              </a:rPr>
              <a:t>J Clin Oncol 2012;30:445-452</a:t>
            </a:r>
            <a:endParaRPr lang="en-US" sz="1400">
              <a:solidFill>
                <a:prstClr val="white"/>
              </a:solidFill>
              <a:latin typeface="Arial"/>
              <a:ea typeface="ＭＳ Ｐゴシック"/>
              <a:cs typeface="ＭＳ Ｐゴシック"/>
            </a:endParaRPr>
          </a:p>
        </p:txBody>
      </p:sp>
      <p:grpSp>
        <p:nvGrpSpPr>
          <p:cNvPr id="29699" name="Gruppieren 16"/>
          <p:cNvGrpSpPr>
            <a:grpSpLocks/>
          </p:cNvGrpSpPr>
          <p:nvPr/>
        </p:nvGrpSpPr>
        <p:grpSpPr bwMode="auto">
          <a:xfrm>
            <a:off x="214516" y="1641486"/>
            <a:ext cx="9963745" cy="4657725"/>
            <a:chOff x="179512" y="1628800"/>
            <a:chExt cx="8856984" cy="4657725"/>
          </a:xfrm>
        </p:grpSpPr>
        <p:sp>
          <p:nvSpPr>
            <p:cNvPr id="5" name="Rechteck 4"/>
            <p:cNvSpPr/>
            <p:nvPr/>
          </p:nvSpPr>
          <p:spPr>
            <a:xfrm>
              <a:off x="4140468" y="2565425"/>
              <a:ext cx="427054"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8" name="Rechteck 7"/>
            <p:cNvSpPr/>
            <p:nvPr/>
          </p:nvSpPr>
          <p:spPr>
            <a:xfrm>
              <a:off x="1979802" y="2924200"/>
              <a:ext cx="1008099" cy="57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9" name="Rechteck 8"/>
            <p:cNvSpPr/>
            <p:nvPr/>
          </p:nvSpPr>
          <p:spPr>
            <a:xfrm>
              <a:off x="179512" y="1628800"/>
              <a:ext cx="8856984" cy="4657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pic>
          <p:nvPicPr>
            <p:cNvPr id="29703" name="Picture 2"/>
            <p:cNvPicPr>
              <a:picLocks noChangeAspect="1" noChangeArrowheads="1"/>
            </p:cNvPicPr>
            <p:nvPr/>
          </p:nvPicPr>
          <p:blipFill>
            <a:blip r:embed="rId2"/>
            <a:srcRect/>
            <a:stretch>
              <a:fillRect/>
            </a:stretch>
          </p:blipFill>
          <p:spPr bwMode="auto">
            <a:xfrm>
              <a:off x="1037786" y="1628800"/>
              <a:ext cx="7058025" cy="4657725"/>
            </a:xfrm>
            <a:prstGeom prst="rect">
              <a:avLst/>
            </a:prstGeom>
            <a:noFill/>
            <a:ln w="9525">
              <a:noFill/>
              <a:miter lim="800000"/>
              <a:headEnd/>
              <a:tailEnd/>
            </a:ln>
          </p:spPr>
        </p:pic>
        <p:sp>
          <p:nvSpPr>
            <p:cNvPr id="3" name="Rechteck 2"/>
            <p:cNvSpPr/>
            <p:nvPr/>
          </p:nvSpPr>
          <p:spPr>
            <a:xfrm>
              <a:off x="2627526" y="2060600"/>
              <a:ext cx="133196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4" name="Rechteck 3"/>
            <p:cNvSpPr/>
            <p:nvPr/>
          </p:nvSpPr>
          <p:spPr>
            <a:xfrm>
              <a:off x="2843434" y="2205063"/>
              <a:ext cx="1439914" cy="143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7" name="Rechteck 6"/>
            <p:cNvSpPr/>
            <p:nvPr/>
          </p:nvSpPr>
          <p:spPr>
            <a:xfrm>
              <a:off x="1038380" y="3098825"/>
              <a:ext cx="1085889" cy="1368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10" name="Rechteck 9"/>
            <p:cNvSpPr/>
            <p:nvPr/>
          </p:nvSpPr>
          <p:spPr>
            <a:xfrm>
              <a:off x="2843434" y="1658963"/>
              <a:ext cx="2232106" cy="50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29708" name="Rechteck 10"/>
            <p:cNvSpPr>
              <a:spLocks noChangeArrowheads="1"/>
            </p:cNvSpPr>
            <p:nvPr/>
          </p:nvSpPr>
          <p:spPr bwMode="auto">
            <a:xfrm>
              <a:off x="2483768" y="1660738"/>
              <a:ext cx="2280305" cy="400110"/>
            </a:xfrm>
            <a:prstGeom prst="rect">
              <a:avLst/>
            </a:prstGeom>
            <a:noFill/>
            <a:ln w="9525">
              <a:noFill/>
              <a:miter lim="800000"/>
              <a:headEnd/>
              <a:tailEnd/>
            </a:ln>
          </p:spPr>
          <p:txBody>
            <a:bodyPr wrap="none">
              <a:spAutoFit/>
            </a:bodyPr>
            <a:lstStyle/>
            <a:p>
              <a:pPr eaLnBrk="1" hangingPunct="1">
                <a:spcBef>
                  <a:spcPct val="0"/>
                </a:spcBef>
              </a:pPr>
              <a:r>
                <a:rPr lang="en-US" b="1">
                  <a:solidFill>
                    <a:srgbClr val="0000FF"/>
                  </a:solidFill>
                  <a:latin typeface="Arial"/>
                </a:rPr>
                <a:t>Cell surface targets</a:t>
              </a:r>
            </a:p>
          </p:txBody>
        </p:sp>
        <p:sp>
          <p:nvSpPr>
            <p:cNvPr id="16" name="Rechteck 15"/>
            <p:cNvSpPr/>
            <p:nvPr/>
          </p:nvSpPr>
          <p:spPr>
            <a:xfrm>
              <a:off x="1979802" y="2924200"/>
              <a:ext cx="1008099" cy="57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a:endParaRPr>
            </a:p>
          </p:txBody>
        </p:sp>
        <p:sp>
          <p:nvSpPr>
            <p:cNvPr id="29710" name="Rechteck 5"/>
            <p:cNvSpPr>
              <a:spLocks noChangeArrowheads="1"/>
            </p:cNvSpPr>
            <p:nvPr/>
          </p:nvSpPr>
          <p:spPr bwMode="auto">
            <a:xfrm>
              <a:off x="249303" y="3212976"/>
              <a:ext cx="2368585" cy="2339102"/>
            </a:xfrm>
            <a:prstGeom prst="rect">
              <a:avLst/>
            </a:prstGeom>
            <a:noFill/>
            <a:ln w="9525">
              <a:noFill/>
              <a:miter lim="800000"/>
              <a:headEnd/>
              <a:tailEnd/>
            </a:ln>
          </p:spPr>
          <p:txBody>
            <a:bodyPr wrap="none">
              <a:spAutoFit/>
            </a:bodyPr>
            <a:lstStyle/>
            <a:p>
              <a:pPr eaLnBrk="1" hangingPunct="1">
                <a:spcBef>
                  <a:spcPct val="0"/>
                </a:spcBef>
              </a:pPr>
              <a:r>
                <a:rPr lang="en-US" b="1" dirty="0">
                  <a:solidFill>
                    <a:srgbClr val="0000FF"/>
                  </a:solidFill>
                  <a:latin typeface="Arial"/>
                </a:rPr>
                <a:t>Signaling molecules</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IL-6</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RANKL</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DKK1</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VEGF</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IGF-1</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rPr>
                <a:t>SDF-1</a:t>
              </a:r>
              <a:r>
                <a:rPr lang="en-GB" sz="1800" b="1" dirty="0">
                  <a:solidFill>
                    <a:prstClr val="black"/>
                  </a:solidFill>
                  <a:latin typeface="Calibri" pitchFamily="34" charset="0"/>
                  <a:ea typeface="Calibri" pitchFamily="34" charset="0"/>
                  <a:cs typeface="Times New Roman" pitchFamily="18" charset="0"/>
                  <a:sym typeface="Symbol" pitchFamily="18" charset="2"/>
                </a:rPr>
                <a:t></a:t>
              </a:r>
            </a:p>
            <a:p>
              <a:pPr eaLnBrk="1" hangingPunct="1">
                <a:spcBef>
                  <a:spcPct val="0"/>
                </a:spcBef>
              </a:pPr>
              <a:r>
                <a:rPr lang="en-GB" sz="1800" b="1" dirty="0">
                  <a:solidFill>
                    <a:prstClr val="black"/>
                  </a:solidFill>
                  <a:latin typeface="Calibri" pitchFamily="34" charset="0"/>
                  <a:ea typeface="Calibri" pitchFamily="34" charset="0"/>
                  <a:cs typeface="Times New Roman" pitchFamily="18" charset="0"/>
                  <a:sym typeface="Symbol" pitchFamily="18" charset="2"/>
                </a:rPr>
                <a:t>BAFF, APRIL</a:t>
              </a:r>
              <a:endParaRPr lang="en-GB" sz="1800" b="1" dirty="0">
                <a:solidFill>
                  <a:prstClr val="black"/>
                </a:solidFill>
                <a:latin typeface="Calibri" pitchFamily="34" charset="0"/>
                <a:ea typeface="Calibri" pitchFamily="34" charset="0"/>
                <a:cs typeface="Times New Roman" pitchFamily="18" charset="0"/>
              </a:endParaRPr>
            </a:p>
          </p:txBody>
        </p:sp>
      </p:grpSp>
      <p:cxnSp>
        <p:nvCxnSpPr>
          <p:cNvPr id="6" name="Lige pilforbindelse 5"/>
          <p:cNvCxnSpPr/>
          <p:nvPr/>
        </p:nvCxnSpPr>
        <p:spPr>
          <a:xfrm>
            <a:off x="4489257" y="2838289"/>
            <a:ext cx="64807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Billede 10"/>
          <p:cNvPicPr>
            <a:picLocks noChangeAspect="1"/>
          </p:cNvPicPr>
          <p:nvPr/>
        </p:nvPicPr>
        <p:blipFill>
          <a:blip r:embed="rId3"/>
          <a:stretch>
            <a:fillRect/>
          </a:stretch>
        </p:blipFill>
        <p:spPr>
          <a:xfrm>
            <a:off x="4934621" y="4077072"/>
            <a:ext cx="775022" cy="231668"/>
          </a:xfrm>
          <a:prstGeom prst="rect">
            <a:avLst/>
          </a:prstGeom>
        </p:spPr>
      </p:pic>
      <p:sp>
        <p:nvSpPr>
          <p:cNvPr id="12" name="Rektangel 11"/>
          <p:cNvSpPr/>
          <p:nvPr/>
        </p:nvSpPr>
        <p:spPr>
          <a:xfrm>
            <a:off x="4657729" y="2565400"/>
            <a:ext cx="479604"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pPr>
            <a:endParaRPr lang="en-US" sz="1800">
              <a:solidFill>
                <a:prstClr val="white"/>
              </a:solidFill>
              <a:latin typeface="Arial"/>
            </a:endParaRPr>
          </a:p>
        </p:txBody>
      </p:sp>
      <p:sp>
        <p:nvSpPr>
          <p:cNvPr id="20" name="CuadroTexto 19"/>
          <p:cNvSpPr txBox="1"/>
          <p:nvPr/>
        </p:nvSpPr>
        <p:spPr>
          <a:xfrm>
            <a:off x="5143500" y="2730500"/>
            <a:ext cx="304800" cy="266700"/>
          </a:xfrm>
          <a:prstGeom prst="rect">
            <a:avLst/>
          </a:prstGeom>
          <a:solidFill>
            <a:srgbClr val="FFFFFF"/>
          </a:solidFill>
        </p:spPr>
        <p:txBody>
          <a:bodyPr wrap="square" rtlCol="0">
            <a:spAutoFit/>
          </a:bodyPr>
          <a:lstStyle/>
          <a:p>
            <a:pPr eaLnBrk="1" hangingPunct="1">
              <a:spcBef>
                <a:spcPct val="0"/>
              </a:spcBef>
            </a:pPr>
            <a:endParaRPr lang="es-ES" sz="1100" b="1" dirty="0">
              <a:solidFill>
                <a:prstClr val="black"/>
              </a:solidFill>
            </a:endParaRPr>
          </a:p>
        </p:txBody>
      </p:sp>
      <p:sp>
        <p:nvSpPr>
          <p:cNvPr id="2" name="CuadroTexto 1"/>
          <p:cNvSpPr txBox="1"/>
          <p:nvPr/>
        </p:nvSpPr>
        <p:spPr>
          <a:xfrm>
            <a:off x="5016531" y="2705100"/>
            <a:ext cx="748923" cy="261610"/>
          </a:xfrm>
          <a:prstGeom prst="rect">
            <a:avLst/>
          </a:prstGeom>
          <a:noFill/>
        </p:spPr>
        <p:txBody>
          <a:bodyPr wrap="none" rtlCol="0">
            <a:spAutoFit/>
          </a:bodyPr>
          <a:lstStyle/>
          <a:p>
            <a:pPr eaLnBrk="1" hangingPunct="1">
              <a:spcBef>
                <a:spcPct val="0"/>
              </a:spcBef>
            </a:pPr>
            <a:r>
              <a:rPr lang="es-ES" sz="1100" b="1" dirty="0" smtClean="0">
                <a:solidFill>
                  <a:prstClr val="black"/>
                </a:solidFill>
              </a:rPr>
              <a:t>SLAMF7</a:t>
            </a:r>
            <a:endParaRPr lang="es-ES" sz="1100" b="1" dirty="0">
              <a:solidFill>
                <a:prstClr val="black"/>
              </a:solidFill>
            </a:endParaRPr>
          </a:p>
        </p:txBody>
      </p:sp>
    </p:spTree>
    <p:extLst>
      <p:ext uri="{BB962C8B-B14F-4D97-AF65-F5344CB8AC3E}">
        <p14:creationId xmlns:p14="http://schemas.microsoft.com/office/powerpoint/2010/main" val="2063722441"/>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423" y="257177"/>
            <a:ext cx="9526191" cy="1143000"/>
          </a:xfrm>
        </p:spPr>
        <p:txBody>
          <a:bodyPr anchor="ctr"/>
          <a:lstStyle/>
          <a:p>
            <a:pPr>
              <a:lnSpc>
                <a:spcPct val="85000"/>
              </a:lnSpc>
            </a:pPr>
            <a:r>
              <a:rPr lang="en-US" sz="3600" b="1" dirty="0" smtClean="0">
                <a:solidFill>
                  <a:srgbClr val="F5750B"/>
                </a:solidFill>
                <a:latin typeface="Calibri"/>
                <a:cs typeface="Calibri"/>
              </a:rPr>
              <a:t>Baseline Refractory Status</a:t>
            </a:r>
            <a:endParaRPr lang="en-US" sz="3600" b="1" dirty="0">
              <a:solidFill>
                <a:srgbClr val="F5750B"/>
              </a:solidFill>
              <a:latin typeface="Calibri"/>
              <a:cs typeface="Calibri"/>
            </a:endParaRPr>
          </a:p>
        </p:txBody>
      </p:sp>
      <p:sp>
        <p:nvSpPr>
          <p:cNvPr id="3" name="Content Placeholder 2"/>
          <p:cNvSpPr>
            <a:spLocks noGrp="1"/>
          </p:cNvSpPr>
          <p:nvPr>
            <p:ph idx="1"/>
          </p:nvPr>
        </p:nvSpPr>
        <p:spPr>
          <a:xfrm>
            <a:off x="5545336" y="1600205"/>
            <a:ext cx="4741664" cy="4525963"/>
          </a:xfrm>
        </p:spPr>
        <p:txBody>
          <a:bodyPr/>
          <a:lstStyle/>
          <a:p>
            <a:r>
              <a:rPr lang="en-US" sz="2000" dirty="0" smtClean="0"/>
              <a:t>Patients were heavily pretreated and most patients were refractory to multiple lines of PI and </a:t>
            </a:r>
            <a:r>
              <a:rPr lang="en-US" sz="2000" dirty="0" err="1" smtClean="0"/>
              <a:t>IMiD</a:t>
            </a:r>
            <a:r>
              <a:rPr lang="en-US" sz="2000" dirty="0" smtClean="0"/>
              <a:t> treatment </a:t>
            </a:r>
          </a:p>
          <a:p>
            <a:pPr lvl="1"/>
            <a:r>
              <a:rPr lang="en-US" sz="1800" dirty="0" smtClean="0"/>
              <a:t>97% were refractory to their last line of therapy</a:t>
            </a:r>
          </a:p>
          <a:p>
            <a:pPr lvl="1"/>
            <a:r>
              <a:rPr lang="en-US" sz="1800" dirty="0" smtClean="0"/>
              <a:t>77% were refractory to alkylating agents</a:t>
            </a:r>
          </a:p>
          <a:p>
            <a:pPr lvl="1"/>
            <a:r>
              <a:rPr lang="en-US" sz="1800" dirty="0" smtClean="0"/>
              <a:t>95% were double refractory</a:t>
            </a:r>
          </a:p>
          <a:p>
            <a:pPr lvl="1"/>
            <a:r>
              <a:rPr lang="en-US" sz="1800" dirty="0" smtClean="0"/>
              <a:t>66% were refractory to 3 of 4 therapies (BORT, LEN, CARF, and POM)</a:t>
            </a:r>
          </a:p>
          <a:p>
            <a:pPr lvl="1"/>
            <a:r>
              <a:rPr lang="en-US" sz="1800" dirty="0" smtClean="0"/>
              <a:t>63% were refractory to POM</a:t>
            </a:r>
          </a:p>
          <a:p>
            <a:pPr lvl="1"/>
            <a:r>
              <a:rPr lang="en-US" sz="1800" dirty="0" smtClean="0"/>
              <a:t>48% were refractory to CARF</a:t>
            </a:r>
            <a:endParaRPr lang="en-US" sz="1800" dirty="0"/>
          </a:p>
        </p:txBody>
      </p:sp>
      <p:graphicFrame>
        <p:nvGraphicFramePr>
          <p:cNvPr id="5" name="Group 215"/>
          <p:cNvGraphicFramePr>
            <a:graphicFrameLocks/>
          </p:cNvGraphicFramePr>
          <p:nvPr>
            <p:extLst>
              <p:ext uri="{D42A27DB-BD31-4B8C-83A1-F6EECF244321}">
                <p14:modId xmlns:p14="http://schemas.microsoft.com/office/powerpoint/2010/main" val="168118712"/>
              </p:ext>
            </p:extLst>
          </p:nvPr>
        </p:nvGraphicFramePr>
        <p:xfrm>
          <a:off x="242045" y="1561931"/>
          <a:ext cx="5222924" cy="4373682"/>
        </p:xfrm>
        <a:graphic>
          <a:graphicData uri="http://schemas.openxmlformats.org/drawingml/2006/table">
            <a:tbl>
              <a:tblPr/>
              <a:tblGrid>
                <a:gridCol w="4158178"/>
                <a:gridCol w="1064746"/>
              </a:tblGrid>
              <a:tr h="251103">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bg2"/>
                          </a:solidFill>
                          <a:effectLst/>
                          <a:latin typeface="Arial" charset="0"/>
                        </a:rPr>
                        <a:t>Refractory to, n (%)</a:t>
                      </a:r>
                    </a:p>
                  </a:txBody>
                  <a:tcPr marL="102870" marR="102870" anchor="b"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defRPr/>
                      </a:pPr>
                      <a:r>
                        <a:rPr kumimoji="0" lang="en-US" sz="1600" b="1" i="0" u="none" strike="noStrike" cap="none" normalizeH="0" baseline="0" dirty="0" smtClean="0">
                          <a:ln>
                            <a:noFill/>
                          </a:ln>
                          <a:solidFill>
                            <a:schemeClr val="bg2"/>
                          </a:solidFill>
                          <a:effectLst/>
                          <a:latin typeface="Arial" charset="0"/>
                        </a:rPr>
                        <a:t>N = 106</a:t>
                      </a:r>
                    </a:p>
                  </a:txBody>
                  <a:tcPr marL="102870" marR="10287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r>
              <a:tr h="244611">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Last prior therapy</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103 (97)</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44611">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PI and </a:t>
                      </a:r>
                      <a:r>
                        <a:rPr kumimoji="0" lang="en-US" sz="1600" b="1" i="0" u="none" strike="noStrike" cap="none" normalizeH="0" baseline="0" dirty="0" err="1" smtClean="0">
                          <a:ln>
                            <a:noFill/>
                          </a:ln>
                          <a:solidFill>
                            <a:schemeClr val="tx1"/>
                          </a:solidFill>
                          <a:effectLst/>
                          <a:latin typeface="Arial" charset="0"/>
                        </a:rPr>
                        <a:t>IMiD</a:t>
                      </a:r>
                      <a:endParaRPr kumimoji="0" lang="en-US" sz="1600" b="1" i="0" u="none" strike="noStrike" cap="none" normalizeH="0" baseline="0" dirty="0" smtClean="0">
                        <a:ln>
                          <a:noFill/>
                        </a:ln>
                        <a:solidFill>
                          <a:schemeClr val="tx1"/>
                        </a:solidFill>
                        <a:effectLst/>
                        <a:latin typeface="Arial" charset="0"/>
                      </a:endParaRP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101 (95)</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37787">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BORT</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95 (90)</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337787">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CARF</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51 (48)</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337787">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LEN</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93 (88)</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244611">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POM</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67 (63)</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337787">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Alkylating agent</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82 (77)</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244611">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BORT + LEN</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87 (82)</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244611">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BORT + LEN + CARF</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42 (40)</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337787">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BORT + LEN + POM</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57 (54)</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244611">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BORT + LEN + CARF + POM</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33 (31)</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noFill/>
                  </a:tcPr>
                </a:tc>
              </a:tr>
              <a:tr h="337787">
                <a:tc>
                  <a:txBody>
                    <a:bodyPr/>
                    <a:lstStyle/>
                    <a:p>
                      <a:pPr marL="0" marR="0" lvl="0" indent="0" algn="l"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BORT + LEN + CARF + POM + THAL</a:t>
                      </a:r>
                    </a:p>
                  </a:txBody>
                  <a:tcPr marL="102870" marR="10287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40000"/>
                        </a:spcBef>
                        <a:spcAft>
                          <a:spcPct val="0"/>
                        </a:spcAft>
                        <a:buClr>
                          <a:schemeClr val="tx2"/>
                        </a:buClr>
                        <a:buSzTx/>
                        <a:buFontTx/>
                        <a:buNone/>
                        <a:tabLst/>
                      </a:pPr>
                      <a:r>
                        <a:rPr kumimoji="0" lang="en-US" sz="1600" b="1" i="0" u="none" strike="noStrike" cap="none" normalizeH="0" baseline="0" dirty="0" smtClean="0">
                          <a:ln>
                            <a:noFill/>
                          </a:ln>
                          <a:solidFill>
                            <a:schemeClr val="tx1"/>
                          </a:solidFill>
                          <a:effectLst/>
                          <a:latin typeface="Arial" charset="0"/>
                        </a:rPr>
                        <a:t>12 (11)</a:t>
                      </a:r>
                    </a:p>
                  </a:txBody>
                  <a:tcPr marL="102870" marR="10287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Box 5"/>
          <p:cNvSpPr txBox="1"/>
          <p:nvPr/>
        </p:nvSpPr>
        <p:spPr>
          <a:xfrm>
            <a:off x="399728" y="6377207"/>
            <a:ext cx="5739606" cy="276999"/>
          </a:xfrm>
          <a:prstGeom prst="rect">
            <a:avLst/>
          </a:prstGeom>
          <a:noFill/>
        </p:spPr>
        <p:txBody>
          <a:bodyPr wrap="square" rtlCol="0">
            <a:spAutoFit/>
          </a:bodyPr>
          <a:lstStyle/>
          <a:p>
            <a:pPr defTabSz="914400" fontAlgn="base">
              <a:spcBef>
                <a:spcPct val="0"/>
              </a:spcBef>
              <a:spcAft>
                <a:spcPct val="0"/>
              </a:spcAft>
            </a:pPr>
            <a:r>
              <a:rPr lang="en-US" sz="1200" b="1" dirty="0" err="1" smtClean="0">
                <a:solidFill>
                  <a:srgbClr val="FFFFFF"/>
                </a:solidFill>
                <a:ea typeface="ＭＳ Ｐゴシック" charset="0"/>
              </a:rPr>
              <a:t>Lonial</a:t>
            </a:r>
            <a:r>
              <a:rPr lang="en-US" sz="1200" b="1" dirty="0" smtClean="0">
                <a:solidFill>
                  <a:srgbClr val="FFFFFF"/>
                </a:solidFill>
                <a:ea typeface="ＭＳ Ｐゴシック" charset="0"/>
              </a:rPr>
              <a:t> S, et al. </a:t>
            </a:r>
            <a:r>
              <a:rPr lang="en-US" sz="1200" b="1" i="1" dirty="0" smtClean="0">
                <a:solidFill>
                  <a:srgbClr val="FFFFFF"/>
                </a:solidFill>
                <a:ea typeface="ＭＳ Ｐゴシック" charset="0"/>
              </a:rPr>
              <a:t>J </a:t>
            </a:r>
            <a:r>
              <a:rPr lang="en-US" sz="1200" b="1" i="1" dirty="0" err="1" smtClean="0">
                <a:solidFill>
                  <a:srgbClr val="FFFFFF"/>
                </a:solidFill>
                <a:ea typeface="ＭＳ Ｐゴシック" charset="0"/>
              </a:rPr>
              <a:t>Clin</a:t>
            </a:r>
            <a:r>
              <a:rPr lang="en-US" sz="1200" b="1" i="1" dirty="0" smtClean="0">
                <a:solidFill>
                  <a:srgbClr val="FFFFFF"/>
                </a:solidFill>
                <a:ea typeface="ＭＳ Ｐゴシック" charset="0"/>
              </a:rPr>
              <a:t> </a:t>
            </a:r>
            <a:r>
              <a:rPr lang="en-US" sz="1200" b="1" i="1" dirty="0" err="1" smtClean="0">
                <a:solidFill>
                  <a:srgbClr val="FFFFFF"/>
                </a:solidFill>
                <a:ea typeface="ＭＳ Ｐゴシック" charset="0"/>
              </a:rPr>
              <a:t>Oncol</a:t>
            </a:r>
            <a:r>
              <a:rPr lang="en-US" sz="1200" b="1" i="1" dirty="0" smtClean="0">
                <a:solidFill>
                  <a:srgbClr val="FFFFFF"/>
                </a:solidFill>
                <a:ea typeface="ＭＳ Ｐゴシック" charset="0"/>
              </a:rPr>
              <a:t>. </a:t>
            </a:r>
            <a:r>
              <a:rPr lang="en-US" sz="1200" b="1" dirty="0" smtClean="0">
                <a:solidFill>
                  <a:srgbClr val="FFFFFF"/>
                </a:solidFill>
                <a:ea typeface="ＭＳ Ｐゴシック" charset="0"/>
              </a:rPr>
              <a:t>2015;33(</a:t>
            </a:r>
            <a:r>
              <a:rPr lang="en-US" sz="1200" b="1" dirty="0" err="1" smtClean="0">
                <a:solidFill>
                  <a:srgbClr val="FFFFFF"/>
                </a:solidFill>
                <a:ea typeface="ＭＳ Ｐゴシック" charset="0"/>
              </a:rPr>
              <a:t>suppl</a:t>
            </a:r>
            <a:r>
              <a:rPr lang="en-US" sz="1200" b="1" dirty="0" smtClean="0">
                <a:solidFill>
                  <a:srgbClr val="FFFFFF"/>
                </a:solidFill>
                <a:ea typeface="ＭＳ Ｐゴシック" charset="0"/>
              </a:rPr>
              <a:t>): Abstract LBA8512.</a:t>
            </a:r>
            <a:endParaRPr lang="en-US" sz="1200" b="1" dirty="0">
              <a:solidFill>
                <a:srgbClr val="FFFFFF"/>
              </a:solidFill>
              <a:ea typeface="ＭＳ Ｐゴシック" charset="0"/>
            </a:endParaRPr>
          </a:p>
        </p:txBody>
      </p:sp>
      <p:sp>
        <p:nvSpPr>
          <p:cNvPr id="7" name="Rectangle 6"/>
          <p:cNvSpPr/>
          <p:nvPr/>
        </p:nvSpPr>
        <p:spPr>
          <a:xfrm>
            <a:off x="248212" y="1894769"/>
            <a:ext cx="5226803" cy="368300"/>
          </a:xfrm>
          <a:prstGeom prst="rect">
            <a:avLst/>
          </a:prstGeom>
          <a:noFill/>
          <a:ln w="38100" cap="flat" cmpd="sng" algn="ctr">
            <a:solidFill>
              <a:srgbClr val="FFFF00"/>
            </a:solidFill>
            <a:prstDash val="solid"/>
          </a:ln>
          <a:effectLst>
            <a:outerShdw blurRad="40000" dist="23000" dir="5400000" rotWithShape="0">
              <a:srgbClr val="000000">
                <a:alpha val="35000"/>
              </a:srgbClr>
            </a:outerShdw>
          </a:effectLst>
        </p:spPr>
        <p:txBody>
          <a:bodyPr lIns="109728" tIns="54864" rIns="109728" bIns="54864" rtlCol="0" anchor="ctr"/>
          <a:lstStyle/>
          <a:p>
            <a:pPr algn="ctr" defTabSz="914400">
              <a:defRPr/>
            </a:pPr>
            <a:endParaRPr lang="en-US" kern="0" smtClean="0">
              <a:solidFill>
                <a:prstClr val="white"/>
              </a:solidFill>
              <a:ea typeface="ＭＳ Ｐゴシック" charset="0"/>
            </a:endParaRPr>
          </a:p>
        </p:txBody>
      </p:sp>
      <p:sp>
        <p:nvSpPr>
          <p:cNvPr id="8" name="Rectangle 7"/>
          <p:cNvSpPr/>
          <p:nvPr/>
        </p:nvSpPr>
        <p:spPr>
          <a:xfrm>
            <a:off x="248212" y="2265537"/>
            <a:ext cx="5226803" cy="368300"/>
          </a:xfrm>
          <a:prstGeom prst="rect">
            <a:avLst/>
          </a:prstGeom>
          <a:noFill/>
          <a:ln w="38100" cap="flat" cmpd="sng" algn="ctr">
            <a:solidFill>
              <a:srgbClr val="FFFF00"/>
            </a:solidFill>
            <a:prstDash val="solid"/>
          </a:ln>
          <a:effectLst>
            <a:outerShdw blurRad="40000" dist="23000" dir="5400000" rotWithShape="0">
              <a:srgbClr val="000000">
                <a:alpha val="35000"/>
              </a:srgbClr>
            </a:outerShdw>
          </a:effectLst>
        </p:spPr>
        <p:txBody>
          <a:bodyPr lIns="109728" tIns="54864" rIns="109728" bIns="54864" rtlCol="0" anchor="ctr"/>
          <a:lstStyle/>
          <a:p>
            <a:pPr algn="ctr" defTabSz="914400">
              <a:defRPr/>
            </a:pPr>
            <a:endParaRPr lang="en-US" kern="0" smtClean="0">
              <a:solidFill>
                <a:prstClr val="white"/>
              </a:solidFill>
              <a:ea typeface="ＭＳ Ｐゴシック" charset="0"/>
            </a:endParaRPr>
          </a:p>
        </p:txBody>
      </p:sp>
      <p:sp>
        <p:nvSpPr>
          <p:cNvPr id="9" name="Rectangle 8"/>
          <p:cNvSpPr/>
          <p:nvPr/>
        </p:nvSpPr>
        <p:spPr>
          <a:xfrm>
            <a:off x="248212" y="2895617"/>
            <a:ext cx="5226803" cy="368300"/>
          </a:xfrm>
          <a:prstGeom prst="rect">
            <a:avLst/>
          </a:prstGeom>
          <a:noFill/>
          <a:ln w="38100" cap="flat" cmpd="sng" algn="ctr">
            <a:solidFill>
              <a:srgbClr val="FFFF00"/>
            </a:solidFill>
            <a:prstDash val="solid"/>
          </a:ln>
          <a:effectLst>
            <a:outerShdw blurRad="40000" dist="23000" dir="5400000" rotWithShape="0">
              <a:srgbClr val="000000">
                <a:alpha val="35000"/>
              </a:srgbClr>
            </a:outerShdw>
          </a:effectLst>
        </p:spPr>
        <p:txBody>
          <a:bodyPr lIns="109728" tIns="54864" rIns="109728" bIns="54864" rtlCol="0" anchor="ctr"/>
          <a:lstStyle/>
          <a:p>
            <a:pPr algn="ctr" defTabSz="914400">
              <a:defRPr/>
            </a:pPr>
            <a:endParaRPr lang="en-US" kern="0" smtClean="0">
              <a:solidFill>
                <a:prstClr val="white"/>
              </a:solidFill>
              <a:ea typeface="ＭＳ Ｐゴシック" charset="0"/>
            </a:endParaRPr>
          </a:p>
        </p:txBody>
      </p:sp>
      <p:sp>
        <p:nvSpPr>
          <p:cNvPr id="10" name="Rectangle 9"/>
          <p:cNvSpPr/>
          <p:nvPr/>
        </p:nvSpPr>
        <p:spPr>
          <a:xfrm>
            <a:off x="248212" y="3552993"/>
            <a:ext cx="5226803" cy="368300"/>
          </a:xfrm>
          <a:prstGeom prst="rect">
            <a:avLst/>
          </a:prstGeom>
          <a:noFill/>
          <a:ln w="38100" cap="flat" cmpd="sng" algn="ctr">
            <a:solidFill>
              <a:srgbClr val="FFFF00"/>
            </a:solidFill>
            <a:prstDash val="solid"/>
          </a:ln>
          <a:effectLst>
            <a:outerShdw blurRad="40000" dist="23000" dir="5400000" rotWithShape="0">
              <a:srgbClr val="000000">
                <a:alpha val="35000"/>
              </a:srgbClr>
            </a:outerShdw>
          </a:effectLst>
        </p:spPr>
        <p:txBody>
          <a:bodyPr lIns="109728" tIns="54864" rIns="109728" bIns="54864" rtlCol="0" anchor="ctr"/>
          <a:lstStyle/>
          <a:p>
            <a:pPr algn="ctr" defTabSz="914400">
              <a:defRPr/>
            </a:pPr>
            <a:endParaRPr lang="en-US" kern="0" smtClean="0">
              <a:solidFill>
                <a:prstClr val="white"/>
              </a:solidFill>
              <a:ea typeface="ＭＳ Ｐゴシック" charset="0"/>
            </a:endParaRPr>
          </a:p>
        </p:txBody>
      </p:sp>
    </p:spTree>
    <p:extLst>
      <p:ext uri="{BB962C8B-B14F-4D97-AF65-F5344CB8AC3E}">
        <p14:creationId xmlns:p14="http://schemas.microsoft.com/office/powerpoint/2010/main" val="357626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423" y="241609"/>
            <a:ext cx="9526191" cy="1143000"/>
          </a:xfrm>
        </p:spPr>
        <p:txBody>
          <a:bodyPr/>
          <a:lstStyle/>
          <a:p>
            <a:r>
              <a:rPr lang="en-US" sz="3600" b="1" dirty="0" smtClean="0">
                <a:solidFill>
                  <a:srgbClr val="F5750B"/>
                </a:solidFill>
                <a:latin typeface="Calibri"/>
                <a:cs typeface="Calibri"/>
              </a:rPr>
              <a:t>Overall Response Rate</a:t>
            </a:r>
            <a:endParaRPr lang="en-US" sz="3600" b="1" dirty="0">
              <a:solidFill>
                <a:srgbClr val="F5750B"/>
              </a:solidFill>
              <a:latin typeface="Calibri"/>
              <a:cs typeface="Calibri"/>
            </a:endParaRPr>
          </a:p>
        </p:txBody>
      </p:sp>
      <p:sp>
        <p:nvSpPr>
          <p:cNvPr id="3" name="Content Placeholder 2"/>
          <p:cNvSpPr>
            <a:spLocks noGrp="1"/>
          </p:cNvSpPr>
          <p:nvPr>
            <p:ph idx="1"/>
          </p:nvPr>
        </p:nvSpPr>
        <p:spPr>
          <a:xfrm>
            <a:off x="5435219" y="1579420"/>
            <a:ext cx="4851781" cy="3647674"/>
          </a:xfrm>
        </p:spPr>
        <p:txBody>
          <a:bodyPr/>
          <a:lstStyle/>
          <a:p>
            <a:pPr>
              <a:spcBef>
                <a:spcPts val="0"/>
              </a:spcBef>
              <a:spcAft>
                <a:spcPts val="600"/>
              </a:spcAft>
            </a:pPr>
            <a:r>
              <a:rPr lang="en-US" sz="1800" dirty="0" smtClean="0"/>
              <a:t>ORR was 29% (95% CI, 21-39) in patients receiving 16 mg/kg DARA</a:t>
            </a:r>
          </a:p>
          <a:p>
            <a:pPr>
              <a:spcBef>
                <a:spcPts val="0"/>
              </a:spcBef>
              <a:spcAft>
                <a:spcPts val="600"/>
              </a:spcAft>
            </a:pPr>
            <a:r>
              <a:rPr lang="en-US" sz="1800" dirty="0" smtClean="0"/>
              <a:t>Stringent complete response (</a:t>
            </a:r>
            <a:r>
              <a:rPr lang="en-US" sz="1800" dirty="0" err="1" smtClean="0"/>
              <a:t>sCR</a:t>
            </a:r>
            <a:r>
              <a:rPr lang="en-US" sz="1800" dirty="0" smtClean="0"/>
              <a:t>) in 3% of patients (95% CI, 0.6-8.0)</a:t>
            </a:r>
          </a:p>
          <a:p>
            <a:pPr>
              <a:spcBef>
                <a:spcPts val="0"/>
              </a:spcBef>
              <a:spcAft>
                <a:spcPts val="600"/>
              </a:spcAft>
            </a:pPr>
            <a:r>
              <a:rPr lang="en-US" sz="1800" dirty="0" smtClean="0"/>
              <a:t>VGFR or better achieved in 12% (95% CI, 7-20) of patients</a:t>
            </a:r>
          </a:p>
          <a:p>
            <a:pPr>
              <a:spcBef>
                <a:spcPts val="0"/>
              </a:spcBef>
              <a:spcAft>
                <a:spcPts val="600"/>
              </a:spcAft>
            </a:pPr>
            <a:r>
              <a:rPr lang="en-US" sz="1800" dirty="0" smtClean="0"/>
              <a:t>Clinical benefit rate (ORR + MR) was 34% (95% CI, 25-44)</a:t>
            </a:r>
            <a:endParaRPr lang="en-US" sz="1800" dirty="0"/>
          </a:p>
        </p:txBody>
      </p:sp>
      <p:sp>
        <p:nvSpPr>
          <p:cNvPr id="5" name="TextBox 4"/>
          <p:cNvSpPr txBox="1"/>
          <p:nvPr/>
        </p:nvSpPr>
        <p:spPr>
          <a:xfrm>
            <a:off x="400203" y="6386375"/>
            <a:ext cx="9134937" cy="276999"/>
          </a:xfrm>
          <a:prstGeom prst="rect">
            <a:avLst/>
          </a:prstGeom>
          <a:noFill/>
        </p:spPr>
        <p:txBody>
          <a:bodyPr wrap="square" rtlCol="0">
            <a:spAutoFit/>
          </a:bodyPr>
          <a:lstStyle/>
          <a:p>
            <a:pPr defTabSz="914400" fontAlgn="base">
              <a:spcBef>
                <a:spcPct val="0"/>
              </a:spcBef>
              <a:spcAft>
                <a:spcPct val="0"/>
              </a:spcAft>
            </a:pPr>
            <a:r>
              <a:rPr lang="en-US" sz="1200" b="1" dirty="0" err="1" smtClean="0">
                <a:solidFill>
                  <a:srgbClr val="FFFFFF"/>
                </a:solidFill>
                <a:ea typeface="ＭＳ Ｐゴシック" charset="0"/>
              </a:rPr>
              <a:t>Lonial</a:t>
            </a:r>
            <a:r>
              <a:rPr lang="en-US" sz="1200" b="1" dirty="0" smtClean="0">
                <a:solidFill>
                  <a:srgbClr val="FFFFFF"/>
                </a:solidFill>
                <a:ea typeface="ＭＳ Ｐゴシック" charset="0"/>
              </a:rPr>
              <a:t> S, et al. </a:t>
            </a:r>
            <a:r>
              <a:rPr lang="en-US" sz="1200" b="1" i="1" dirty="0" smtClean="0">
                <a:solidFill>
                  <a:srgbClr val="FFFFFF"/>
                </a:solidFill>
                <a:ea typeface="ＭＳ Ｐゴシック" charset="0"/>
              </a:rPr>
              <a:t>J </a:t>
            </a:r>
            <a:r>
              <a:rPr lang="en-US" sz="1200" b="1" i="1" dirty="0" err="1" smtClean="0">
                <a:solidFill>
                  <a:srgbClr val="FFFFFF"/>
                </a:solidFill>
                <a:ea typeface="ＭＳ Ｐゴシック" charset="0"/>
              </a:rPr>
              <a:t>Clin</a:t>
            </a:r>
            <a:r>
              <a:rPr lang="en-US" sz="1200" b="1" i="1" dirty="0" smtClean="0">
                <a:solidFill>
                  <a:srgbClr val="FFFFFF"/>
                </a:solidFill>
                <a:ea typeface="ＭＳ Ｐゴシック" charset="0"/>
              </a:rPr>
              <a:t> </a:t>
            </a:r>
            <a:r>
              <a:rPr lang="en-US" sz="1200" b="1" i="1" dirty="0" err="1" smtClean="0">
                <a:solidFill>
                  <a:srgbClr val="FFFFFF"/>
                </a:solidFill>
                <a:ea typeface="ＭＳ Ｐゴシック" charset="0"/>
              </a:rPr>
              <a:t>Oncol</a:t>
            </a:r>
            <a:r>
              <a:rPr lang="en-US" sz="1200" b="1" i="1" dirty="0" smtClean="0">
                <a:solidFill>
                  <a:srgbClr val="FFFFFF"/>
                </a:solidFill>
                <a:ea typeface="ＭＳ Ｐゴシック" charset="0"/>
              </a:rPr>
              <a:t>. </a:t>
            </a:r>
            <a:r>
              <a:rPr lang="en-US" sz="1200" b="1" dirty="0" smtClean="0">
                <a:solidFill>
                  <a:srgbClr val="FFFFFF"/>
                </a:solidFill>
                <a:ea typeface="ＭＳ Ｐゴシック" charset="0"/>
              </a:rPr>
              <a:t>2015;33(</a:t>
            </a:r>
            <a:r>
              <a:rPr lang="en-US" sz="1200" b="1" dirty="0" err="1" smtClean="0">
                <a:solidFill>
                  <a:srgbClr val="FFFFFF"/>
                </a:solidFill>
                <a:ea typeface="ＭＳ Ｐゴシック" charset="0"/>
              </a:rPr>
              <a:t>suppl</a:t>
            </a:r>
            <a:r>
              <a:rPr lang="en-US" sz="1200" b="1" dirty="0" smtClean="0">
                <a:solidFill>
                  <a:srgbClr val="FFFFFF"/>
                </a:solidFill>
                <a:ea typeface="ＭＳ Ｐゴシック" charset="0"/>
              </a:rPr>
              <a:t>): Abstract LBA8512.</a:t>
            </a:r>
            <a:endParaRPr lang="en-US" sz="1200" b="1" dirty="0">
              <a:solidFill>
                <a:srgbClr val="FFFFFF"/>
              </a:solidFill>
              <a:ea typeface="ＭＳ Ｐゴシック" charset="0"/>
            </a:endParaRPr>
          </a:p>
        </p:txBody>
      </p:sp>
      <p:sp>
        <p:nvSpPr>
          <p:cNvPr id="4" name="TextBox 3"/>
          <p:cNvSpPr txBox="1"/>
          <p:nvPr/>
        </p:nvSpPr>
        <p:spPr>
          <a:xfrm rot="16200000">
            <a:off x="-698334" y="2987265"/>
            <a:ext cx="2676647"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FFFFFF"/>
                </a:solidFill>
                <a:ea typeface="ＭＳ Ｐゴシック" charset="0"/>
              </a:rPr>
              <a:t>Overall Response </a:t>
            </a:r>
            <a:r>
              <a:rPr lang="en-US" sz="1400" b="1" dirty="0">
                <a:solidFill>
                  <a:srgbClr val="FFFFFF"/>
                </a:solidFill>
                <a:ea typeface="ＭＳ Ｐゴシック" charset="0"/>
              </a:rPr>
              <a:t>R</a:t>
            </a:r>
            <a:r>
              <a:rPr lang="en-US" sz="1400" b="1" dirty="0" smtClean="0">
                <a:solidFill>
                  <a:srgbClr val="FFFFFF"/>
                </a:solidFill>
                <a:ea typeface="ＭＳ Ｐゴシック" charset="0"/>
              </a:rPr>
              <a:t>ate,  % </a:t>
            </a:r>
            <a:endParaRPr lang="en-US" sz="1400" b="1" dirty="0">
              <a:solidFill>
                <a:srgbClr val="FFFFFF"/>
              </a:solidFill>
              <a:ea typeface="ＭＳ Ｐゴシック" charset="0"/>
            </a:endParaRPr>
          </a:p>
        </p:txBody>
      </p:sp>
      <p:cxnSp>
        <p:nvCxnSpPr>
          <p:cNvPr id="15" name="Straight Connector 14"/>
          <p:cNvCxnSpPr/>
          <p:nvPr/>
        </p:nvCxnSpPr>
        <p:spPr>
          <a:xfrm>
            <a:off x="1180789" y="1812655"/>
            <a:ext cx="8790" cy="3168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25283" y="1814302"/>
            <a:ext cx="642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76100" y="1651947"/>
            <a:ext cx="475700"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FFFFFF"/>
                </a:solidFill>
                <a:ea typeface="ＭＳ Ｐゴシック" charset="0"/>
              </a:rPr>
              <a:t>35</a:t>
            </a:r>
            <a:endParaRPr lang="en-US" sz="1400" b="1" dirty="0">
              <a:solidFill>
                <a:srgbClr val="FFFFFF"/>
              </a:solidFill>
              <a:ea typeface="ＭＳ Ｐゴシック" charset="0"/>
            </a:endParaRPr>
          </a:p>
        </p:txBody>
      </p:sp>
      <p:cxnSp>
        <p:nvCxnSpPr>
          <p:cNvPr id="36" name="Straight Connector 35"/>
          <p:cNvCxnSpPr/>
          <p:nvPr/>
        </p:nvCxnSpPr>
        <p:spPr>
          <a:xfrm>
            <a:off x="1127839" y="2266958"/>
            <a:ext cx="642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20162" y="2703694"/>
            <a:ext cx="642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22718" y="3142702"/>
            <a:ext cx="642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22718" y="3593086"/>
            <a:ext cx="642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122718" y="4029822"/>
            <a:ext cx="642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125274" y="4482478"/>
            <a:ext cx="6429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86451" y="2105357"/>
            <a:ext cx="475700"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FFFFFF"/>
                </a:solidFill>
                <a:ea typeface="ＭＳ Ｐゴシック" charset="0"/>
              </a:rPr>
              <a:t>30</a:t>
            </a:r>
            <a:endParaRPr lang="en-US" sz="1400" b="1" dirty="0">
              <a:solidFill>
                <a:srgbClr val="FFFFFF"/>
              </a:solidFill>
              <a:ea typeface="ＭＳ Ｐゴシック" charset="0"/>
            </a:endParaRPr>
          </a:p>
        </p:txBody>
      </p:sp>
      <p:sp>
        <p:nvSpPr>
          <p:cNvPr id="46" name="TextBox 45"/>
          <p:cNvSpPr txBox="1"/>
          <p:nvPr/>
        </p:nvSpPr>
        <p:spPr>
          <a:xfrm>
            <a:off x="678049" y="2549866"/>
            <a:ext cx="475700" cy="307777"/>
          </a:xfrm>
          <a:prstGeom prst="rect">
            <a:avLst/>
          </a:prstGeom>
          <a:noFill/>
        </p:spPr>
        <p:txBody>
          <a:bodyPr wrap="square" rtlCol="0">
            <a:spAutoFit/>
          </a:bodyPr>
          <a:lstStyle/>
          <a:p>
            <a:pPr defTabSz="914400" fontAlgn="base">
              <a:spcBef>
                <a:spcPct val="0"/>
              </a:spcBef>
              <a:spcAft>
                <a:spcPct val="0"/>
              </a:spcAft>
            </a:pPr>
            <a:r>
              <a:rPr lang="en-US" sz="1400" b="1" dirty="0">
                <a:solidFill>
                  <a:srgbClr val="FFFFFF"/>
                </a:solidFill>
                <a:ea typeface="ＭＳ Ｐゴシック" charset="0"/>
              </a:rPr>
              <a:t>2</a:t>
            </a:r>
            <a:r>
              <a:rPr lang="en-US" sz="1400" b="1" dirty="0" smtClean="0">
                <a:solidFill>
                  <a:srgbClr val="FFFFFF"/>
                </a:solidFill>
                <a:ea typeface="ＭＳ Ｐゴシック" charset="0"/>
              </a:rPr>
              <a:t>5</a:t>
            </a:r>
            <a:endParaRPr lang="en-US" sz="1400" b="1" dirty="0">
              <a:solidFill>
                <a:srgbClr val="FFFFFF"/>
              </a:solidFill>
              <a:ea typeface="ＭＳ Ｐゴシック" charset="0"/>
            </a:endParaRPr>
          </a:p>
        </p:txBody>
      </p:sp>
      <p:sp>
        <p:nvSpPr>
          <p:cNvPr id="47" name="TextBox 46"/>
          <p:cNvSpPr txBox="1"/>
          <p:nvPr/>
        </p:nvSpPr>
        <p:spPr>
          <a:xfrm>
            <a:off x="686196" y="2991938"/>
            <a:ext cx="475700"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FFFFFF"/>
                </a:solidFill>
                <a:ea typeface="ＭＳ Ｐゴシック" charset="0"/>
              </a:rPr>
              <a:t>20</a:t>
            </a:r>
            <a:endParaRPr lang="en-US" sz="1400" b="1" dirty="0">
              <a:solidFill>
                <a:srgbClr val="FFFFFF"/>
              </a:solidFill>
              <a:ea typeface="ＭＳ Ｐゴシック" charset="0"/>
            </a:endParaRPr>
          </a:p>
        </p:txBody>
      </p:sp>
      <p:sp>
        <p:nvSpPr>
          <p:cNvPr id="48" name="TextBox 47"/>
          <p:cNvSpPr txBox="1"/>
          <p:nvPr/>
        </p:nvSpPr>
        <p:spPr>
          <a:xfrm>
            <a:off x="680604" y="3436806"/>
            <a:ext cx="475700" cy="307777"/>
          </a:xfrm>
          <a:prstGeom prst="rect">
            <a:avLst/>
          </a:prstGeom>
          <a:noFill/>
        </p:spPr>
        <p:txBody>
          <a:bodyPr wrap="square" rtlCol="0">
            <a:spAutoFit/>
          </a:bodyPr>
          <a:lstStyle/>
          <a:p>
            <a:pPr defTabSz="914400" fontAlgn="base">
              <a:spcBef>
                <a:spcPct val="0"/>
              </a:spcBef>
              <a:spcAft>
                <a:spcPct val="0"/>
              </a:spcAft>
            </a:pPr>
            <a:r>
              <a:rPr lang="en-US" sz="1400" b="1" dirty="0">
                <a:solidFill>
                  <a:srgbClr val="FFFFFF"/>
                </a:solidFill>
                <a:ea typeface="ＭＳ Ｐゴシック" charset="0"/>
              </a:rPr>
              <a:t>1</a:t>
            </a:r>
            <a:r>
              <a:rPr lang="en-US" sz="1400" b="1" dirty="0" smtClean="0">
                <a:solidFill>
                  <a:srgbClr val="FFFFFF"/>
                </a:solidFill>
                <a:ea typeface="ＭＳ Ｐゴシック" charset="0"/>
              </a:rPr>
              <a:t>5</a:t>
            </a:r>
            <a:endParaRPr lang="en-US" sz="1400" b="1" dirty="0">
              <a:solidFill>
                <a:srgbClr val="FFFFFF"/>
              </a:solidFill>
              <a:ea typeface="ＭＳ Ｐゴシック" charset="0"/>
            </a:endParaRPr>
          </a:p>
        </p:txBody>
      </p:sp>
      <p:sp>
        <p:nvSpPr>
          <p:cNvPr id="49" name="TextBox 48"/>
          <p:cNvSpPr txBox="1"/>
          <p:nvPr/>
        </p:nvSpPr>
        <p:spPr>
          <a:xfrm>
            <a:off x="678774" y="3879481"/>
            <a:ext cx="475700"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FFFFFF"/>
                </a:solidFill>
                <a:ea typeface="ＭＳ Ｐゴシック" charset="0"/>
              </a:rPr>
              <a:t>10</a:t>
            </a:r>
            <a:endParaRPr lang="en-US" sz="1400" b="1" dirty="0">
              <a:solidFill>
                <a:srgbClr val="FFFFFF"/>
              </a:solidFill>
              <a:ea typeface="ＭＳ Ｐゴシック" charset="0"/>
            </a:endParaRPr>
          </a:p>
        </p:txBody>
      </p:sp>
      <p:sp>
        <p:nvSpPr>
          <p:cNvPr id="51" name="TextBox 50"/>
          <p:cNvSpPr txBox="1"/>
          <p:nvPr/>
        </p:nvSpPr>
        <p:spPr>
          <a:xfrm>
            <a:off x="785527" y="4328650"/>
            <a:ext cx="475700"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FFFFFF"/>
                </a:solidFill>
                <a:ea typeface="ＭＳ Ｐゴシック" charset="0"/>
              </a:rPr>
              <a:t>5</a:t>
            </a:r>
            <a:endParaRPr lang="en-US" sz="1400" b="1" dirty="0">
              <a:solidFill>
                <a:srgbClr val="FFFFFF"/>
              </a:solidFill>
              <a:ea typeface="ＭＳ Ｐゴシック" charset="0"/>
            </a:endParaRPr>
          </a:p>
        </p:txBody>
      </p:sp>
      <p:sp>
        <p:nvSpPr>
          <p:cNvPr id="52" name="TextBox 51"/>
          <p:cNvSpPr txBox="1"/>
          <p:nvPr/>
        </p:nvSpPr>
        <p:spPr>
          <a:xfrm>
            <a:off x="797866" y="4764556"/>
            <a:ext cx="475700" cy="307777"/>
          </a:xfrm>
          <a:prstGeom prst="rect">
            <a:avLst/>
          </a:prstGeom>
          <a:noFill/>
        </p:spPr>
        <p:txBody>
          <a:bodyPr wrap="square" rtlCol="0">
            <a:spAutoFit/>
          </a:bodyPr>
          <a:lstStyle/>
          <a:p>
            <a:pPr defTabSz="914400" fontAlgn="base">
              <a:spcBef>
                <a:spcPct val="0"/>
              </a:spcBef>
              <a:spcAft>
                <a:spcPct val="0"/>
              </a:spcAft>
            </a:pPr>
            <a:r>
              <a:rPr lang="en-US" sz="1400" b="1" dirty="0">
                <a:solidFill>
                  <a:srgbClr val="FFFFFF"/>
                </a:solidFill>
                <a:ea typeface="ＭＳ Ｐゴシック" charset="0"/>
              </a:rPr>
              <a:t>0</a:t>
            </a:r>
          </a:p>
        </p:txBody>
      </p:sp>
      <p:sp>
        <p:nvSpPr>
          <p:cNvPr id="13" name="TextBox 12"/>
          <p:cNvSpPr txBox="1"/>
          <p:nvPr/>
        </p:nvSpPr>
        <p:spPr>
          <a:xfrm>
            <a:off x="2541079" y="4974670"/>
            <a:ext cx="1512343"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FFFFFF"/>
                </a:solidFill>
                <a:ea typeface="ＭＳ Ｐゴシック" charset="0"/>
              </a:rPr>
              <a:t>16 mg/kg</a:t>
            </a:r>
            <a:endParaRPr lang="en-US" sz="1400" b="1" dirty="0">
              <a:solidFill>
                <a:srgbClr val="FFFFFF"/>
              </a:solidFill>
              <a:ea typeface="ＭＳ Ｐゴシック" charset="0"/>
            </a:endParaRPr>
          </a:p>
        </p:txBody>
      </p:sp>
      <p:sp>
        <p:nvSpPr>
          <p:cNvPr id="14" name="TextBox 13"/>
          <p:cNvSpPr txBox="1"/>
          <p:nvPr/>
        </p:nvSpPr>
        <p:spPr>
          <a:xfrm>
            <a:off x="2516366" y="1951633"/>
            <a:ext cx="1397309" cy="307777"/>
          </a:xfrm>
          <a:prstGeom prst="rect">
            <a:avLst/>
          </a:prstGeom>
          <a:noFill/>
        </p:spPr>
        <p:txBody>
          <a:bodyPr wrap="square" rtlCol="0">
            <a:spAutoFit/>
          </a:bodyPr>
          <a:lstStyle/>
          <a:p>
            <a:pPr defTabSz="914400" fontAlgn="base">
              <a:spcBef>
                <a:spcPct val="0"/>
              </a:spcBef>
              <a:spcAft>
                <a:spcPct val="0"/>
              </a:spcAft>
            </a:pPr>
            <a:r>
              <a:rPr lang="en-US" sz="1400" b="1" dirty="0" smtClean="0">
                <a:solidFill>
                  <a:srgbClr val="FFFFFF"/>
                </a:solidFill>
                <a:ea typeface="ＭＳ Ｐゴシック" charset="0"/>
              </a:rPr>
              <a:t>ORR = 29%</a:t>
            </a:r>
            <a:endParaRPr lang="en-US" sz="1400" b="1" dirty="0">
              <a:solidFill>
                <a:srgbClr val="FFFFFF"/>
              </a:solidFill>
              <a:ea typeface="ＭＳ Ｐゴシック" charset="0"/>
            </a:endParaRPr>
          </a:p>
        </p:txBody>
      </p:sp>
      <p:sp>
        <p:nvSpPr>
          <p:cNvPr id="53" name="TextBox 52"/>
          <p:cNvSpPr txBox="1"/>
          <p:nvPr/>
        </p:nvSpPr>
        <p:spPr>
          <a:xfrm>
            <a:off x="3737252" y="2231075"/>
            <a:ext cx="1397309" cy="523220"/>
          </a:xfrm>
          <a:prstGeom prst="rect">
            <a:avLst/>
          </a:prstGeom>
          <a:noFill/>
        </p:spPr>
        <p:txBody>
          <a:bodyPr wrap="square" rtlCol="0">
            <a:spAutoFit/>
          </a:bodyPr>
          <a:lstStyle/>
          <a:p>
            <a:pPr algn="ctr" defTabSz="914400" fontAlgn="base">
              <a:spcBef>
                <a:spcPct val="0"/>
              </a:spcBef>
              <a:spcAft>
                <a:spcPct val="0"/>
              </a:spcAft>
            </a:pPr>
            <a:r>
              <a:rPr lang="en-US" sz="1400" b="1" dirty="0" err="1" smtClean="0">
                <a:solidFill>
                  <a:srgbClr val="FFFFFF"/>
                </a:solidFill>
                <a:ea typeface="ＭＳ Ｐゴシック" charset="0"/>
              </a:rPr>
              <a:t>sCR</a:t>
            </a:r>
            <a:endParaRPr lang="en-US" sz="1400" b="1" dirty="0">
              <a:solidFill>
                <a:srgbClr val="FFFFFF"/>
              </a:solidFill>
              <a:ea typeface="ＭＳ Ｐゴシック" charset="0"/>
            </a:endParaRPr>
          </a:p>
          <a:p>
            <a:pPr algn="ctr" defTabSz="914400" fontAlgn="base">
              <a:spcBef>
                <a:spcPct val="0"/>
              </a:spcBef>
              <a:spcAft>
                <a:spcPct val="0"/>
              </a:spcAft>
            </a:pPr>
            <a:r>
              <a:rPr lang="en-US" sz="1400" b="1" dirty="0">
                <a:solidFill>
                  <a:srgbClr val="FFFFFF"/>
                </a:solidFill>
                <a:ea typeface="ＭＳ Ｐゴシック" charset="0"/>
              </a:rPr>
              <a:t>n</a:t>
            </a:r>
            <a:r>
              <a:rPr lang="en-US" sz="1400" b="1" dirty="0" smtClean="0">
                <a:solidFill>
                  <a:srgbClr val="FFFFFF"/>
                </a:solidFill>
                <a:ea typeface="ＭＳ Ｐゴシック" charset="0"/>
              </a:rPr>
              <a:t> = 3 (3%)</a:t>
            </a:r>
            <a:endParaRPr lang="en-US" sz="1400" b="1" dirty="0">
              <a:solidFill>
                <a:srgbClr val="FFFFFF"/>
              </a:solidFill>
              <a:ea typeface="ＭＳ Ｐゴシック" charset="0"/>
            </a:endParaRPr>
          </a:p>
        </p:txBody>
      </p:sp>
      <p:sp>
        <p:nvSpPr>
          <p:cNvPr id="54" name="TextBox 53"/>
          <p:cNvSpPr txBox="1"/>
          <p:nvPr/>
        </p:nvSpPr>
        <p:spPr>
          <a:xfrm>
            <a:off x="3793547" y="2772443"/>
            <a:ext cx="1397309" cy="523220"/>
          </a:xfrm>
          <a:prstGeom prst="rect">
            <a:avLst/>
          </a:prstGeom>
          <a:noFill/>
        </p:spPr>
        <p:txBody>
          <a:bodyPr wrap="square" rtlCol="0">
            <a:spAutoFit/>
          </a:bodyPr>
          <a:lstStyle/>
          <a:p>
            <a:pPr algn="ctr" defTabSz="914400" fontAlgn="base">
              <a:spcBef>
                <a:spcPct val="0"/>
              </a:spcBef>
              <a:spcAft>
                <a:spcPct val="0"/>
              </a:spcAft>
            </a:pPr>
            <a:r>
              <a:rPr lang="en-US" sz="1400" b="1" dirty="0" smtClean="0">
                <a:solidFill>
                  <a:srgbClr val="FFFFFF"/>
                </a:solidFill>
                <a:ea typeface="ＭＳ Ｐゴシック" charset="0"/>
              </a:rPr>
              <a:t>VGPR</a:t>
            </a:r>
            <a:endParaRPr lang="en-US" sz="1400" b="1" dirty="0">
              <a:solidFill>
                <a:srgbClr val="FFFFFF"/>
              </a:solidFill>
              <a:ea typeface="ＭＳ Ｐゴシック" charset="0"/>
            </a:endParaRPr>
          </a:p>
          <a:p>
            <a:pPr algn="ctr" defTabSz="914400" fontAlgn="base">
              <a:spcBef>
                <a:spcPct val="0"/>
              </a:spcBef>
              <a:spcAft>
                <a:spcPct val="0"/>
              </a:spcAft>
            </a:pPr>
            <a:r>
              <a:rPr lang="en-US" sz="1400" b="1" dirty="0">
                <a:solidFill>
                  <a:srgbClr val="FFFFFF"/>
                </a:solidFill>
                <a:ea typeface="ＭＳ Ｐゴシック" charset="0"/>
              </a:rPr>
              <a:t>n</a:t>
            </a:r>
            <a:r>
              <a:rPr lang="en-US" sz="1400" b="1" dirty="0" smtClean="0">
                <a:solidFill>
                  <a:srgbClr val="FFFFFF"/>
                </a:solidFill>
                <a:ea typeface="ＭＳ Ｐゴシック" charset="0"/>
              </a:rPr>
              <a:t> = 10 (9%)</a:t>
            </a:r>
            <a:endParaRPr lang="en-US" sz="1400" b="1" dirty="0">
              <a:solidFill>
                <a:srgbClr val="FFFFFF"/>
              </a:solidFill>
              <a:ea typeface="ＭＳ Ｐゴシック" charset="0"/>
            </a:endParaRPr>
          </a:p>
        </p:txBody>
      </p:sp>
      <p:sp>
        <p:nvSpPr>
          <p:cNvPr id="55" name="TextBox 54"/>
          <p:cNvSpPr txBox="1"/>
          <p:nvPr/>
        </p:nvSpPr>
        <p:spPr>
          <a:xfrm>
            <a:off x="3865196" y="3963859"/>
            <a:ext cx="1397309" cy="523220"/>
          </a:xfrm>
          <a:prstGeom prst="rect">
            <a:avLst/>
          </a:prstGeom>
          <a:noFill/>
        </p:spPr>
        <p:txBody>
          <a:bodyPr wrap="square" rtlCol="0">
            <a:spAutoFit/>
          </a:bodyPr>
          <a:lstStyle/>
          <a:p>
            <a:pPr algn="ctr" defTabSz="914400" fontAlgn="base">
              <a:spcBef>
                <a:spcPct val="0"/>
              </a:spcBef>
              <a:spcAft>
                <a:spcPct val="0"/>
              </a:spcAft>
            </a:pPr>
            <a:r>
              <a:rPr lang="en-US" sz="1400" b="1" dirty="0" smtClean="0">
                <a:solidFill>
                  <a:srgbClr val="FFFFFF"/>
                </a:solidFill>
                <a:ea typeface="ＭＳ Ｐゴシック" charset="0"/>
              </a:rPr>
              <a:t>PR</a:t>
            </a:r>
            <a:endParaRPr lang="en-US" sz="1400" b="1" dirty="0">
              <a:solidFill>
                <a:srgbClr val="FFFFFF"/>
              </a:solidFill>
              <a:ea typeface="ＭＳ Ｐゴシック" charset="0"/>
            </a:endParaRPr>
          </a:p>
          <a:p>
            <a:pPr algn="ctr" defTabSz="914400" fontAlgn="base">
              <a:spcBef>
                <a:spcPct val="0"/>
              </a:spcBef>
              <a:spcAft>
                <a:spcPct val="0"/>
              </a:spcAft>
            </a:pPr>
            <a:r>
              <a:rPr lang="en-US" sz="1400" b="1" dirty="0">
                <a:solidFill>
                  <a:srgbClr val="FFFFFF"/>
                </a:solidFill>
                <a:ea typeface="ＭＳ Ｐゴシック" charset="0"/>
              </a:rPr>
              <a:t>n</a:t>
            </a:r>
            <a:r>
              <a:rPr lang="en-US" sz="1400" b="1" dirty="0" smtClean="0">
                <a:solidFill>
                  <a:srgbClr val="FFFFFF"/>
                </a:solidFill>
                <a:ea typeface="ＭＳ Ｐゴシック" charset="0"/>
              </a:rPr>
              <a:t> = 18 (17%)</a:t>
            </a:r>
            <a:endParaRPr lang="en-US" sz="1400" b="1" dirty="0">
              <a:solidFill>
                <a:srgbClr val="FFFFFF"/>
              </a:solidFill>
              <a:ea typeface="ＭＳ Ｐゴシック" charset="0"/>
            </a:endParaRPr>
          </a:p>
        </p:txBody>
      </p:sp>
      <p:sp>
        <p:nvSpPr>
          <p:cNvPr id="19" name="Rectangle 18"/>
          <p:cNvSpPr/>
          <p:nvPr/>
        </p:nvSpPr>
        <p:spPr>
          <a:xfrm>
            <a:off x="2285143" y="3429008"/>
            <a:ext cx="1533084" cy="1489383"/>
          </a:xfrm>
          <a:prstGeom prst="rect">
            <a:avLst/>
          </a:prstGeom>
          <a:solidFill>
            <a:srgbClr val="66FF66"/>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sp>
        <p:nvSpPr>
          <p:cNvPr id="59" name="Rectangle 58"/>
          <p:cNvSpPr/>
          <p:nvPr/>
        </p:nvSpPr>
        <p:spPr>
          <a:xfrm>
            <a:off x="2290264" y="2612454"/>
            <a:ext cx="1522842" cy="816607"/>
          </a:xfrm>
          <a:prstGeom prst="rect">
            <a:avLst/>
          </a:prstGeom>
          <a:solidFill>
            <a:srgbClr val="FFFF66"/>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sp>
        <p:nvSpPr>
          <p:cNvPr id="60" name="Rectangle 59"/>
          <p:cNvSpPr/>
          <p:nvPr/>
        </p:nvSpPr>
        <p:spPr>
          <a:xfrm>
            <a:off x="2285176" y="2355415"/>
            <a:ext cx="1527963" cy="257039"/>
          </a:xfrm>
          <a:prstGeom prst="rect">
            <a:avLst/>
          </a:prstGeom>
          <a:solidFill>
            <a:srgbClr val="FF6600"/>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cxnSp>
        <p:nvCxnSpPr>
          <p:cNvPr id="8" name="Straight Connector 7"/>
          <p:cNvCxnSpPr/>
          <p:nvPr/>
        </p:nvCxnSpPr>
        <p:spPr>
          <a:xfrm flipH="1">
            <a:off x="1125287" y="4918719"/>
            <a:ext cx="38112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6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22" name="Text Box 5"/>
          <p:cNvSpPr txBox="1">
            <a:spLocks noChangeArrowheads="1"/>
          </p:cNvSpPr>
          <p:nvPr/>
        </p:nvSpPr>
        <p:spPr bwMode="auto">
          <a:xfrm>
            <a:off x="573936" y="853724"/>
            <a:ext cx="812129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tabLst>
                <a:tab pos="577850" algn="l"/>
                <a:tab pos="663575" algn="l"/>
                <a:tab pos="1054100" algn="l"/>
              </a:tabLst>
              <a:defRPr sz="3200" b="1">
                <a:solidFill>
                  <a:schemeClr val="tx1"/>
                </a:solidFill>
                <a:latin typeface="Times New Roman" charset="0"/>
                <a:ea typeface="ＭＳ Ｐゴシック" charset="0"/>
                <a:cs typeface="ＭＳ Ｐゴシック" charset="0"/>
              </a:defRPr>
            </a:lvl1pPr>
            <a:lvl2pPr marL="37931725" indent="-37474525">
              <a:tabLst>
                <a:tab pos="577850" algn="l"/>
                <a:tab pos="663575" algn="l"/>
                <a:tab pos="1054100" algn="l"/>
              </a:tabLst>
              <a:defRPr sz="3200" b="1">
                <a:solidFill>
                  <a:schemeClr val="tx1"/>
                </a:solidFill>
                <a:latin typeface="Times New Roman" charset="0"/>
                <a:ea typeface="ＭＳ Ｐゴシック" charset="0"/>
              </a:defRPr>
            </a:lvl2pPr>
            <a:lvl3pPr>
              <a:tabLst>
                <a:tab pos="577850" algn="l"/>
                <a:tab pos="663575" algn="l"/>
                <a:tab pos="1054100" algn="l"/>
              </a:tabLst>
              <a:defRPr sz="3200" b="1">
                <a:solidFill>
                  <a:schemeClr val="tx1"/>
                </a:solidFill>
                <a:latin typeface="Times New Roman" charset="0"/>
                <a:ea typeface="ＭＳ Ｐゴシック" charset="0"/>
              </a:defRPr>
            </a:lvl3pPr>
            <a:lvl4pPr>
              <a:tabLst>
                <a:tab pos="577850" algn="l"/>
                <a:tab pos="663575" algn="l"/>
                <a:tab pos="1054100" algn="l"/>
              </a:tabLst>
              <a:defRPr sz="3200" b="1">
                <a:solidFill>
                  <a:schemeClr val="tx1"/>
                </a:solidFill>
                <a:latin typeface="Times New Roman" charset="0"/>
                <a:ea typeface="ＭＳ Ｐゴシック" charset="0"/>
              </a:defRPr>
            </a:lvl4pPr>
            <a:lvl5pPr>
              <a:tabLst>
                <a:tab pos="577850" algn="l"/>
                <a:tab pos="663575" algn="l"/>
                <a:tab pos="1054100" algn="l"/>
              </a:tabLst>
              <a:defRPr sz="3200" b="1">
                <a:solidFill>
                  <a:schemeClr val="tx1"/>
                </a:solidFill>
                <a:latin typeface="Times New Roman" charset="0"/>
                <a:ea typeface="ＭＳ Ｐゴシック" charset="0"/>
              </a:defRPr>
            </a:lvl5pPr>
            <a:lvl6pPr marL="457200" eaLnBrk="0" fontAlgn="base" hangingPunct="0">
              <a:spcBef>
                <a:spcPct val="20000"/>
              </a:spcBef>
              <a:spcAft>
                <a:spcPct val="0"/>
              </a:spcAft>
              <a:tabLst>
                <a:tab pos="577850" algn="l"/>
                <a:tab pos="663575" algn="l"/>
                <a:tab pos="1054100" algn="l"/>
              </a:tabLs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tabLst>
                <a:tab pos="577850" algn="l"/>
                <a:tab pos="663575" algn="l"/>
                <a:tab pos="1054100" algn="l"/>
              </a:tabLs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tabLst>
                <a:tab pos="577850" algn="l"/>
                <a:tab pos="663575" algn="l"/>
                <a:tab pos="1054100" algn="l"/>
              </a:tabLs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tabLst>
                <a:tab pos="577850" algn="l"/>
                <a:tab pos="663575" algn="l"/>
                <a:tab pos="1054100" algn="l"/>
              </a:tabLst>
              <a:defRPr sz="3200" b="1">
                <a:solidFill>
                  <a:schemeClr val="tx1"/>
                </a:solidFill>
                <a:latin typeface="Times New Roman" charset="0"/>
                <a:ea typeface="ＭＳ Ｐゴシック" charset="0"/>
              </a:defRPr>
            </a:lvl9pPr>
          </a:lstStyle>
          <a:p>
            <a:pPr>
              <a:lnSpc>
                <a:spcPct val="120000"/>
              </a:lnSpc>
              <a:spcBef>
                <a:spcPct val="50000"/>
              </a:spcBef>
              <a:buClr>
                <a:srgbClr val="00FFFF"/>
              </a:buClr>
              <a:buFont typeface="Wingdings" charset="0"/>
              <a:buChar char="Ø"/>
            </a:pPr>
            <a:r>
              <a:rPr lang="es-ES" sz="2400" dirty="0">
                <a:solidFill>
                  <a:srgbClr val="FFFFFF"/>
                </a:solidFill>
                <a:latin typeface="Arial" charset="0"/>
              </a:rPr>
              <a:t>   </a:t>
            </a:r>
            <a:r>
              <a:rPr lang="es-ES" sz="2400" i="1" dirty="0" err="1">
                <a:solidFill>
                  <a:srgbClr val="FFFFFF"/>
                </a:solidFill>
                <a:latin typeface="Arial" charset="0"/>
              </a:rPr>
              <a:t>First</a:t>
            </a:r>
            <a:r>
              <a:rPr lang="es-ES" sz="2400" i="1" dirty="0">
                <a:solidFill>
                  <a:srgbClr val="FFFFFF"/>
                </a:solidFill>
                <a:latin typeface="Arial" charset="0"/>
              </a:rPr>
              <a:t>: </a:t>
            </a:r>
            <a:r>
              <a:rPr lang="es-ES" sz="2400" i="1" dirty="0" err="1">
                <a:solidFill>
                  <a:srgbClr val="FFFFFF"/>
                </a:solidFill>
                <a:latin typeface="Arial" charset="0"/>
              </a:rPr>
              <a:t>the</a:t>
            </a:r>
            <a:r>
              <a:rPr lang="es-ES" sz="2400" i="1" dirty="0">
                <a:solidFill>
                  <a:srgbClr val="FFFFFF"/>
                </a:solidFill>
                <a:latin typeface="Arial" charset="0"/>
              </a:rPr>
              <a:t> general </a:t>
            </a:r>
            <a:r>
              <a:rPr lang="es-ES" sz="2400" i="1" dirty="0" err="1">
                <a:solidFill>
                  <a:srgbClr val="FFFFFF"/>
                </a:solidFill>
                <a:latin typeface="Arial" charset="0"/>
              </a:rPr>
              <a:t>condition</a:t>
            </a:r>
            <a:r>
              <a:rPr lang="es-ES" sz="2400" i="1" dirty="0">
                <a:solidFill>
                  <a:srgbClr val="FFFFFF"/>
                </a:solidFill>
                <a:latin typeface="Arial" charset="0"/>
              </a:rPr>
              <a:t> of </a:t>
            </a:r>
            <a:r>
              <a:rPr lang="es-ES" sz="2400" i="1" dirty="0" err="1">
                <a:solidFill>
                  <a:srgbClr val="FFFFFF"/>
                </a:solidFill>
                <a:latin typeface="Arial" charset="0"/>
              </a:rPr>
              <a:t>the</a:t>
            </a:r>
            <a:r>
              <a:rPr lang="es-ES" sz="2400" i="1" dirty="0">
                <a:solidFill>
                  <a:srgbClr val="FFFFFF"/>
                </a:solidFill>
                <a:latin typeface="Arial" charset="0"/>
              </a:rPr>
              <a:t> </a:t>
            </a:r>
            <a:r>
              <a:rPr lang="es-ES" sz="2400" i="1" dirty="0" err="1" smtClean="0">
                <a:solidFill>
                  <a:srgbClr val="FFFFFF"/>
                </a:solidFill>
                <a:latin typeface="Arial" charset="0"/>
              </a:rPr>
              <a:t>patient</a:t>
            </a:r>
            <a:endParaRPr lang="es-ES" sz="2400" dirty="0">
              <a:solidFill>
                <a:srgbClr val="FFFFFF"/>
              </a:solidFill>
              <a:latin typeface="Arial" charset="0"/>
            </a:endParaRPr>
          </a:p>
        </p:txBody>
      </p:sp>
      <p:sp>
        <p:nvSpPr>
          <p:cNvPr id="265223" name="Rectangle 7"/>
          <p:cNvSpPr>
            <a:spLocks noChangeArrowheads="1"/>
          </p:cNvSpPr>
          <p:nvPr/>
        </p:nvSpPr>
        <p:spPr bwMode="auto">
          <a:xfrm>
            <a:off x="570616" y="1953272"/>
            <a:ext cx="9343508" cy="1809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Clr>
                <a:srgbClr val="00FFFF"/>
              </a:buClr>
              <a:buFont typeface="Wingdings" charset="0"/>
              <a:buChar char="Ø"/>
            </a:pPr>
            <a:r>
              <a:rPr lang="es-ES" sz="2400" b="1" dirty="0">
                <a:solidFill>
                  <a:srgbClr val="FFFF00"/>
                </a:solidFill>
              </a:rPr>
              <a:t>   </a:t>
            </a:r>
            <a:r>
              <a:rPr lang="es-ES" sz="2400" b="1" dirty="0" err="1">
                <a:solidFill>
                  <a:srgbClr val="FFFF00"/>
                </a:solidFill>
              </a:rPr>
              <a:t>Candidate</a:t>
            </a:r>
            <a:r>
              <a:rPr lang="es-ES" sz="2400" b="1" dirty="0">
                <a:solidFill>
                  <a:srgbClr val="FFFF00"/>
                </a:solidFill>
              </a:rPr>
              <a:t> </a:t>
            </a:r>
            <a:r>
              <a:rPr lang="es-ES" sz="2400" b="1" dirty="0" err="1">
                <a:solidFill>
                  <a:srgbClr val="FFFF00"/>
                </a:solidFill>
              </a:rPr>
              <a:t>for</a:t>
            </a:r>
            <a:r>
              <a:rPr lang="es-ES" sz="2400" b="1" dirty="0">
                <a:solidFill>
                  <a:srgbClr val="FFFF00"/>
                </a:solidFill>
              </a:rPr>
              <a:t> active </a:t>
            </a:r>
            <a:r>
              <a:rPr lang="es-ES" sz="2400" b="1" dirty="0" err="1">
                <a:solidFill>
                  <a:srgbClr val="FFFF00"/>
                </a:solidFill>
              </a:rPr>
              <a:t>treatment</a:t>
            </a:r>
            <a:r>
              <a:rPr lang="es-ES" sz="2400" b="1" dirty="0" smtClean="0">
                <a:solidFill>
                  <a:srgbClr val="FFFFFF"/>
                </a:solidFill>
              </a:rPr>
              <a:t>:</a:t>
            </a:r>
          </a:p>
          <a:p>
            <a:pPr>
              <a:buClr>
                <a:srgbClr val="00FFFF"/>
              </a:buClr>
              <a:buFont typeface="Wingdings" charset="0"/>
              <a:buChar char="Ø"/>
            </a:pPr>
            <a:endParaRPr lang="es-ES" sz="900" b="1" dirty="0">
              <a:solidFill>
                <a:srgbClr val="FFFFFF"/>
              </a:solidFill>
            </a:endParaRPr>
          </a:p>
          <a:p>
            <a:r>
              <a:rPr lang="es-ES" sz="2400" b="1" dirty="0">
                <a:solidFill>
                  <a:srgbClr val="FFFFFF"/>
                </a:solidFill>
              </a:rPr>
              <a:t>	 </a:t>
            </a:r>
            <a:r>
              <a:rPr lang="es-ES" b="1" dirty="0" err="1" smtClean="0">
                <a:solidFill>
                  <a:srgbClr val="FFFFFF"/>
                </a:solidFill>
              </a:rPr>
              <a:t>The</a:t>
            </a:r>
            <a:r>
              <a:rPr lang="es-ES" b="1" dirty="0" smtClean="0">
                <a:solidFill>
                  <a:srgbClr val="FFFFFF"/>
                </a:solidFill>
              </a:rPr>
              <a:t> </a:t>
            </a:r>
            <a:r>
              <a:rPr lang="es-ES" b="1" dirty="0" err="1" smtClean="0">
                <a:solidFill>
                  <a:srgbClr val="FFFFFF"/>
                </a:solidFill>
              </a:rPr>
              <a:t>same</a:t>
            </a:r>
            <a:r>
              <a:rPr lang="es-ES" b="1" dirty="0" smtClean="0">
                <a:solidFill>
                  <a:srgbClr val="FFFFFF"/>
                </a:solidFill>
              </a:rPr>
              <a:t> </a:t>
            </a:r>
            <a:r>
              <a:rPr lang="es-ES" b="1" dirty="0" err="1" smtClean="0">
                <a:solidFill>
                  <a:srgbClr val="FFFFFF"/>
                </a:solidFill>
              </a:rPr>
              <a:t>approach</a:t>
            </a:r>
            <a:r>
              <a:rPr lang="es-ES" b="1" dirty="0" smtClean="0">
                <a:solidFill>
                  <a:srgbClr val="FFFFFF"/>
                </a:solidFill>
              </a:rPr>
              <a:t> </a:t>
            </a:r>
            <a:r>
              <a:rPr lang="es-ES" b="1" dirty="0" err="1" smtClean="0">
                <a:solidFill>
                  <a:srgbClr val="FFFFFF"/>
                </a:solidFill>
              </a:rPr>
              <a:t>described</a:t>
            </a:r>
            <a:r>
              <a:rPr lang="es-ES" b="1" dirty="0" smtClean="0">
                <a:solidFill>
                  <a:srgbClr val="FFFFFF"/>
                </a:solidFill>
              </a:rPr>
              <a:t> </a:t>
            </a:r>
            <a:r>
              <a:rPr lang="es-ES" b="1" dirty="0" err="1" smtClean="0">
                <a:solidFill>
                  <a:srgbClr val="FFFFFF"/>
                </a:solidFill>
              </a:rPr>
              <a:t>for</a:t>
            </a:r>
            <a:r>
              <a:rPr lang="es-ES" b="1" dirty="0" smtClean="0">
                <a:solidFill>
                  <a:srgbClr val="FFFFFF"/>
                </a:solidFill>
              </a:rPr>
              <a:t> </a:t>
            </a:r>
            <a:r>
              <a:rPr lang="es-ES" b="1" dirty="0" err="1" smtClean="0">
                <a:solidFill>
                  <a:srgbClr val="FFFFFF"/>
                </a:solidFill>
              </a:rPr>
              <a:t>young</a:t>
            </a:r>
            <a:r>
              <a:rPr lang="es-ES" b="1" dirty="0" smtClean="0">
                <a:solidFill>
                  <a:srgbClr val="FFFFFF"/>
                </a:solidFill>
              </a:rPr>
              <a:t> </a:t>
            </a:r>
            <a:r>
              <a:rPr lang="es-ES" b="1" dirty="0" err="1" smtClean="0">
                <a:solidFill>
                  <a:srgbClr val="FFFFFF"/>
                </a:solidFill>
              </a:rPr>
              <a:t>patients</a:t>
            </a:r>
            <a:r>
              <a:rPr lang="es-ES" b="1" dirty="0" smtClean="0">
                <a:solidFill>
                  <a:srgbClr val="FFFFFF"/>
                </a:solidFill>
              </a:rPr>
              <a:t> </a:t>
            </a:r>
          </a:p>
          <a:p>
            <a:r>
              <a:rPr lang="es-ES" b="1" dirty="0">
                <a:solidFill>
                  <a:srgbClr val="FFFFFF"/>
                </a:solidFill>
              </a:rPr>
              <a:t>	</a:t>
            </a:r>
            <a:r>
              <a:rPr lang="es-ES" b="1" dirty="0" smtClean="0">
                <a:solidFill>
                  <a:srgbClr val="FFFFFF"/>
                </a:solidFill>
              </a:rPr>
              <a:t> </a:t>
            </a:r>
            <a:r>
              <a:rPr lang="es-ES" b="1" dirty="0" err="1" smtClean="0">
                <a:solidFill>
                  <a:srgbClr val="FFFFFF"/>
                </a:solidFill>
              </a:rPr>
              <a:t>Careful</a:t>
            </a:r>
            <a:r>
              <a:rPr lang="es-ES" b="1" dirty="0" smtClean="0">
                <a:solidFill>
                  <a:srgbClr val="FFFFFF"/>
                </a:solidFill>
              </a:rPr>
              <a:t> </a:t>
            </a:r>
            <a:r>
              <a:rPr lang="es-ES" b="1" dirty="0" err="1" smtClean="0">
                <a:solidFill>
                  <a:srgbClr val="FFFFFF"/>
                </a:solidFill>
              </a:rPr>
              <a:t>with</a:t>
            </a:r>
            <a:r>
              <a:rPr lang="es-ES" b="1" dirty="0" smtClean="0">
                <a:solidFill>
                  <a:srgbClr val="FFFFFF"/>
                </a:solidFill>
              </a:rPr>
              <a:t> </a:t>
            </a:r>
            <a:r>
              <a:rPr lang="es-ES" b="1" dirty="0" err="1" smtClean="0">
                <a:solidFill>
                  <a:srgbClr val="FFFFFF"/>
                </a:solidFill>
              </a:rPr>
              <a:t>toxicity</a:t>
            </a:r>
            <a:r>
              <a:rPr lang="es-ES" b="1" dirty="0" smtClean="0">
                <a:solidFill>
                  <a:srgbClr val="FFFFFF"/>
                </a:solidFill>
              </a:rPr>
              <a:t> </a:t>
            </a:r>
            <a:r>
              <a:rPr lang="es-ES" b="1" dirty="0" err="1" smtClean="0">
                <a:solidFill>
                  <a:srgbClr val="FFFFFF"/>
                </a:solidFill>
              </a:rPr>
              <a:t>profile</a:t>
            </a:r>
            <a:endParaRPr lang="es-ES" b="1" dirty="0" smtClean="0">
              <a:solidFill>
                <a:srgbClr val="FFFFFF"/>
              </a:solidFill>
            </a:endParaRPr>
          </a:p>
          <a:p>
            <a:r>
              <a:rPr lang="es-ES" b="1" dirty="0">
                <a:solidFill>
                  <a:srgbClr val="FFFFFF"/>
                </a:solidFill>
              </a:rPr>
              <a:t>	</a:t>
            </a:r>
            <a:r>
              <a:rPr lang="es-ES" b="1" dirty="0" err="1" smtClean="0">
                <a:solidFill>
                  <a:srgbClr val="FFFFFF"/>
                </a:solidFill>
              </a:rPr>
              <a:t>Two-drugs</a:t>
            </a:r>
            <a:r>
              <a:rPr lang="es-ES" b="1" dirty="0" smtClean="0">
                <a:solidFill>
                  <a:srgbClr val="FFFFFF"/>
                </a:solidFill>
              </a:rPr>
              <a:t> </a:t>
            </a:r>
            <a:r>
              <a:rPr lang="es-ES" b="1" dirty="0" err="1" smtClean="0">
                <a:solidFill>
                  <a:srgbClr val="FFFFFF"/>
                </a:solidFill>
              </a:rPr>
              <a:t>combinations</a:t>
            </a:r>
            <a:r>
              <a:rPr lang="es-ES" b="1" dirty="0" smtClean="0">
                <a:solidFill>
                  <a:srgbClr val="FFFFFF"/>
                </a:solidFill>
              </a:rPr>
              <a:t> more </a:t>
            </a:r>
            <a:r>
              <a:rPr lang="es-ES" b="1" dirty="0" err="1" smtClean="0">
                <a:solidFill>
                  <a:srgbClr val="FFFFFF"/>
                </a:solidFill>
              </a:rPr>
              <a:t>convenient</a:t>
            </a:r>
            <a:endParaRPr lang="es-ES" b="1" dirty="0">
              <a:solidFill>
                <a:srgbClr val="FFFFFF"/>
              </a:solidFill>
            </a:endParaRPr>
          </a:p>
        </p:txBody>
      </p:sp>
      <p:sp>
        <p:nvSpPr>
          <p:cNvPr id="265224" name="Rectangle 8"/>
          <p:cNvSpPr>
            <a:spLocks noChangeArrowheads="1"/>
          </p:cNvSpPr>
          <p:nvPr/>
        </p:nvSpPr>
        <p:spPr bwMode="auto">
          <a:xfrm>
            <a:off x="554855" y="4144756"/>
            <a:ext cx="9635009"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Clr>
                <a:srgbClr val="00FFFF"/>
              </a:buClr>
              <a:buFont typeface="Wingdings" charset="0"/>
              <a:buChar char="Ø"/>
            </a:pPr>
            <a:r>
              <a:rPr lang="es-ES" sz="2400" b="1" dirty="0">
                <a:solidFill>
                  <a:srgbClr val="FFFF00"/>
                </a:solidFill>
              </a:rPr>
              <a:t>  No </a:t>
            </a:r>
            <a:r>
              <a:rPr lang="es-ES" sz="2400" b="1" dirty="0" err="1">
                <a:solidFill>
                  <a:srgbClr val="FFFF00"/>
                </a:solidFill>
              </a:rPr>
              <a:t>Candidate</a:t>
            </a:r>
            <a:r>
              <a:rPr lang="es-ES" sz="2400" b="1" dirty="0">
                <a:solidFill>
                  <a:srgbClr val="FFFF00"/>
                </a:solidFill>
              </a:rPr>
              <a:t> </a:t>
            </a:r>
            <a:r>
              <a:rPr lang="es-ES" sz="2400" b="1" dirty="0" err="1">
                <a:solidFill>
                  <a:srgbClr val="FFFF00"/>
                </a:solidFill>
              </a:rPr>
              <a:t>for</a:t>
            </a:r>
            <a:r>
              <a:rPr lang="es-ES" sz="2400" b="1" dirty="0">
                <a:solidFill>
                  <a:srgbClr val="FFFF00"/>
                </a:solidFill>
              </a:rPr>
              <a:t> active </a:t>
            </a:r>
            <a:r>
              <a:rPr lang="es-ES" sz="2400" b="1" dirty="0" err="1">
                <a:solidFill>
                  <a:srgbClr val="FFFF00"/>
                </a:solidFill>
              </a:rPr>
              <a:t>treatment</a:t>
            </a:r>
            <a:r>
              <a:rPr lang="es-ES" sz="2400" b="1" dirty="0">
                <a:solidFill>
                  <a:srgbClr val="FFFF00"/>
                </a:solidFill>
              </a:rPr>
              <a:t>:</a:t>
            </a:r>
          </a:p>
          <a:p>
            <a:r>
              <a:rPr lang="es-ES" sz="2400" b="1" dirty="0">
                <a:solidFill>
                  <a:srgbClr val="FFFFFF"/>
                </a:solidFill>
              </a:rPr>
              <a:t>	   </a:t>
            </a:r>
            <a:r>
              <a:rPr lang="es-ES" b="1" dirty="0">
                <a:solidFill>
                  <a:srgbClr val="FFFFFF"/>
                </a:solidFill>
              </a:rPr>
              <a:t>- Oral </a:t>
            </a:r>
            <a:r>
              <a:rPr lang="es-ES" b="1" dirty="0" err="1">
                <a:solidFill>
                  <a:srgbClr val="FFFFFF"/>
                </a:solidFill>
              </a:rPr>
              <a:t>Cyclophosphamide</a:t>
            </a:r>
            <a:r>
              <a:rPr lang="es-ES" b="1" dirty="0">
                <a:solidFill>
                  <a:srgbClr val="FFFFFF"/>
                </a:solidFill>
              </a:rPr>
              <a:t> (50mg/</a:t>
            </a:r>
            <a:r>
              <a:rPr lang="es-ES" b="1" dirty="0" err="1">
                <a:solidFill>
                  <a:srgbClr val="FFFFFF"/>
                </a:solidFill>
              </a:rPr>
              <a:t>day</a:t>
            </a:r>
            <a:r>
              <a:rPr lang="es-ES" b="1" dirty="0">
                <a:solidFill>
                  <a:srgbClr val="FFFFFF"/>
                </a:solidFill>
              </a:rPr>
              <a:t>) + </a:t>
            </a:r>
            <a:r>
              <a:rPr lang="es-ES" b="1" dirty="0" err="1">
                <a:solidFill>
                  <a:srgbClr val="FFFFFF"/>
                </a:solidFill>
              </a:rPr>
              <a:t>Prednisone</a:t>
            </a:r>
            <a:r>
              <a:rPr lang="es-ES" b="1" dirty="0">
                <a:solidFill>
                  <a:srgbClr val="FFFFFF"/>
                </a:solidFill>
              </a:rPr>
              <a:t> (30 mg)</a:t>
            </a:r>
          </a:p>
        </p:txBody>
      </p:sp>
      <p:sp>
        <p:nvSpPr>
          <p:cNvPr id="265225" name="Text Box 10"/>
          <p:cNvSpPr txBox="1">
            <a:spLocks noChangeArrowheads="1"/>
          </p:cNvSpPr>
          <p:nvPr/>
        </p:nvSpPr>
        <p:spPr bwMode="auto">
          <a:xfrm>
            <a:off x="234303" y="6309321"/>
            <a:ext cx="3625963" cy="369332"/>
          </a:xfrm>
          <a:prstGeom prst="rect">
            <a:avLst/>
          </a:prstGeom>
          <a:noFill/>
          <a:ln>
            <a:noFill/>
          </a:ln>
          <a:effectLst>
            <a:prstShdw prst="shdw17" dist="17961" dir="2700000">
              <a:srgbClr val="999999">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37931725" indent="-37474525">
              <a:defRPr sz="3200" b="1">
                <a:solidFill>
                  <a:schemeClr val="tx1"/>
                </a:solidFill>
                <a:latin typeface="Times New Roman" charset="0"/>
                <a:ea typeface="ＭＳ Ｐゴシック" charset="0"/>
              </a:defRPr>
            </a:lvl2pPr>
            <a:lvl3pPr>
              <a:defRPr sz="3200" b="1">
                <a:solidFill>
                  <a:schemeClr val="tx1"/>
                </a:solidFill>
                <a:latin typeface="Times New Roman" charset="0"/>
                <a:ea typeface="ＭＳ Ｐゴシック" charset="0"/>
              </a:defRPr>
            </a:lvl3pPr>
            <a:lvl4pPr>
              <a:defRPr sz="3200" b="1">
                <a:solidFill>
                  <a:schemeClr val="tx1"/>
                </a:solidFill>
                <a:latin typeface="Times New Roman" charset="0"/>
                <a:ea typeface="ＭＳ Ｐゴシック" charset="0"/>
              </a:defRPr>
            </a:lvl4pPr>
            <a:lvl5pPr>
              <a:defRPr sz="3200" b="1">
                <a:solidFill>
                  <a:schemeClr val="tx1"/>
                </a:solidFill>
                <a:latin typeface="Times New Roman" charset="0"/>
                <a:ea typeface="ＭＳ Ｐゴシック" charset="0"/>
              </a:defRPr>
            </a:lvl5pPr>
            <a:lvl6pPr marL="457200" eaLnBrk="0" fontAlgn="base" hangingPunct="0">
              <a:spcBef>
                <a:spcPct val="20000"/>
              </a:spcBef>
              <a:spcAft>
                <a:spcPct val="0"/>
              </a:spcAf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ctr"/>
            <a:r>
              <a:rPr lang="es-ES" sz="1800" dirty="0">
                <a:solidFill>
                  <a:srgbClr val="FFFFFF"/>
                </a:solidFill>
                <a:latin typeface="Arial" charset="0"/>
              </a:rPr>
              <a:t>* </a:t>
            </a:r>
            <a:r>
              <a:rPr lang="es-ES" sz="1800" dirty="0" err="1">
                <a:solidFill>
                  <a:srgbClr val="FFFFFF"/>
                </a:solidFill>
                <a:latin typeface="Arial" charset="0"/>
              </a:rPr>
              <a:t>Don´t</a:t>
            </a:r>
            <a:r>
              <a:rPr lang="es-ES" sz="1800" dirty="0">
                <a:solidFill>
                  <a:srgbClr val="FFFFFF"/>
                </a:solidFill>
                <a:latin typeface="Arial" charset="0"/>
              </a:rPr>
              <a:t> </a:t>
            </a:r>
            <a:r>
              <a:rPr lang="es-ES" sz="1800" dirty="0" err="1">
                <a:solidFill>
                  <a:srgbClr val="FFFFFF"/>
                </a:solidFill>
                <a:latin typeface="Arial" charset="0"/>
              </a:rPr>
              <a:t>forget</a:t>
            </a:r>
            <a:r>
              <a:rPr lang="es-ES" sz="1800" dirty="0">
                <a:solidFill>
                  <a:srgbClr val="FFFFFF"/>
                </a:solidFill>
                <a:latin typeface="Arial" charset="0"/>
              </a:rPr>
              <a:t> </a:t>
            </a:r>
            <a:r>
              <a:rPr lang="es-ES" sz="1800" dirty="0" err="1">
                <a:solidFill>
                  <a:srgbClr val="FFFFFF"/>
                </a:solidFill>
                <a:latin typeface="Arial" charset="0"/>
              </a:rPr>
              <a:t>Alkylating</a:t>
            </a:r>
            <a:r>
              <a:rPr lang="es-ES" sz="1800" dirty="0">
                <a:solidFill>
                  <a:srgbClr val="FFFFFF"/>
                </a:solidFill>
                <a:latin typeface="Arial" charset="0"/>
              </a:rPr>
              <a:t> </a:t>
            </a:r>
            <a:r>
              <a:rPr lang="es-ES" sz="1800" dirty="0" err="1">
                <a:solidFill>
                  <a:srgbClr val="FFFFFF"/>
                </a:solidFill>
                <a:latin typeface="Arial" charset="0"/>
              </a:rPr>
              <a:t>agents</a:t>
            </a:r>
            <a:endParaRPr lang="es-ES" sz="1800" dirty="0">
              <a:solidFill>
                <a:srgbClr val="FFFFFF"/>
              </a:solidFill>
              <a:latin typeface="Arial" charset="0"/>
            </a:endParaRPr>
          </a:p>
        </p:txBody>
      </p:sp>
      <p:sp>
        <p:nvSpPr>
          <p:cNvPr id="12" name="47 CuadroTexto"/>
          <p:cNvSpPr txBox="1">
            <a:spLocks noChangeArrowheads="1"/>
          </p:cNvSpPr>
          <p:nvPr/>
        </p:nvSpPr>
        <p:spPr bwMode="auto">
          <a:xfrm>
            <a:off x="269875" y="115888"/>
            <a:ext cx="9720263" cy="584776"/>
          </a:xfrm>
          <a:prstGeom prst="rect">
            <a:avLst/>
          </a:prstGeom>
          <a:noFill/>
          <a:ln w="9525">
            <a:noFill/>
            <a:miter lim="800000"/>
            <a:headEnd/>
            <a:tailEnd/>
          </a:ln>
        </p:spPr>
        <p:txBody>
          <a:bodyPr>
            <a:spAutoFit/>
          </a:bodyPr>
          <a:lstStyle>
            <a:lvl1pPr algn="l">
              <a:spcBef>
                <a:spcPct val="0"/>
              </a:spcBef>
              <a:defRPr sz="2400">
                <a:solidFill>
                  <a:schemeClr val="tx1"/>
                </a:solidFill>
                <a:latin typeface="Times New Roman" charset="0"/>
                <a:ea typeface="ＭＳ Ｐゴシック" charset="0"/>
              </a:defRPr>
            </a:lvl1pPr>
            <a:lvl2pPr marL="742950" indent="-285750" algn="l">
              <a:spcBef>
                <a:spcPct val="0"/>
              </a:spcBef>
              <a:defRPr sz="2400">
                <a:solidFill>
                  <a:schemeClr val="tx1"/>
                </a:solidFill>
                <a:latin typeface="Times New Roman" charset="0"/>
                <a:ea typeface="ＭＳ Ｐゴシック" charset="0"/>
              </a:defRPr>
            </a:lvl2pPr>
            <a:lvl3pPr marL="1143000" indent="-228600" algn="l">
              <a:spcBef>
                <a:spcPct val="0"/>
              </a:spcBef>
              <a:defRPr sz="2400">
                <a:solidFill>
                  <a:schemeClr val="tx1"/>
                </a:solidFill>
                <a:latin typeface="Times New Roman" charset="0"/>
                <a:ea typeface="ＭＳ Ｐゴシック" charset="0"/>
              </a:defRPr>
            </a:lvl3pPr>
            <a:lvl4pPr marL="1600200" indent="-228600" algn="l">
              <a:spcBef>
                <a:spcPct val="0"/>
              </a:spcBef>
              <a:defRPr sz="2400">
                <a:solidFill>
                  <a:schemeClr val="tx1"/>
                </a:solidFill>
                <a:latin typeface="Times New Roman" charset="0"/>
                <a:ea typeface="ＭＳ Ｐゴシック" charset="0"/>
              </a:defRPr>
            </a:lvl4pPr>
            <a:lvl5pPr marL="2057400" indent="-228600" algn="l">
              <a:spcBef>
                <a:spcPct val="0"/>
              </a:spcBef>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s-ES_tradnl" sz="3200" b="1" dirty="0" smtClean="0">
                <a:solidFill>
                  <a:srgbClr val="FFFF00"/>
                </a:solidFill>
                <a:latin typeface="Arial" charset="0"/>
              </a:rPr>
              <a:t>Management of </a:t>
            </a:r>
            <a:r>
              <a:rPr lang="es-ES_tradnl" sz="3200" b="1" dirty="0" err="1" smtClean="0">
                <a:solidFill>
                  <a:srgbClr val="FFFF00"/>
                </a:solidFill>
                <a:latin typeface="Arial" charset="0"/>
              </a:rPr>
              <a:t>elderly</a:t>
            </a:r>
            <a:r>
              <a:rPr lang="es-ES_tradnl" sz="3200" b="1" dirty="0" smtClean="0">
                <a:solidFill>
                  <a:srgbClr val="FFFF00"/>
                </a:solidFill>
                <a:latin typeface="Arial" charset="0"/>
              </a:rPr>
              <a:t> </a:t>
            </a:r>
            <a:r>
              <a:rPr lang="es-ES_tradnl" sz="3200" b="1" dirty="0" err="1" smtClean="0">
                <a:solidFill>
                  <a:srgbClr val="FFFF00"/>
                </a:solidFill>
                <a:latin typeface="Arial" charset="0"/>
              </a:rPr>
              <a:t>patients</a:t>
            </a:r>
            <a:r>
              <a:rPr lang="es-ES_tradnl" sz="3200" b="1" dirty="0" smtClean="0">
                <a:solidFill>
                  <a:srgbClr val="FFFF00"/>
                </a:solidFill>
                <a:latin typeface="Arial" charset="0"/>
              </a:rPr>
              <a:t> at </a:t>
            </a:r>
            <a:r>
              <a:rPr lang="es-ES_tradnl" sz="3200" b="1" dirty="0" err="1" smtClean="0">
                <a:solidFill>
                  <a:srgbClr val="FFFF00"/>
                </a:solidFill>
                <a:latin typeface="Arial" charset="0"/>
              </a:rPr>
              <a:t>relapse</a:t>
            </a:r>
            <a:endParaRPr lang="en-US" sz="2800" b="1" dirty="0">
              <a:solidFill>
                <a:srgbClr val="FFFFFF"/>
              </a:solidFill>
              <a:latin typeface="Arial" charset="0"/>
            </a:endParaRPr>
          </a:p>
        </p:txBody>
      </p:sp>
      <p:sp>
        <p:nvSpPr>
          <p:cNvPr id="13" name="Line 3"/>
          <p:cNvSpPr>
            <a:spLocks noChangeShapeType="1"/>
          </p:cNvSpPr>
          <p:nvPr/>
        </p:nvSpPr>
        <p:spPr bwMode="auto">
          <a:xfrm>
            <a:off x="0" y="836613"/>
            <a:ext cx="10287000" cy="0"/>
          </a:xfrm>
          <a:prstGeom prst="line">
            <a:avLst/>
          </a:prstGeom>
          <a:noFill/>
          <a:ln w="190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s-ES" sz="2800" b="1">
              <a:solidFill>
                <a:srgbClr val="FFFFFF"/>
              </a:solidFill>
            </a:endParaRPr>
          </a:p>
        </p:txBody>
      </p:sp>
      <p:sp>
        <p:nvSpPr>
          <p:cNvPr id="15" name="Line 3"/>
          <p:cNvSpPr>
            <a:spLocks noChangeShapeType="1"/>
          </p:cNvSpPr>
          <p:nvPr/>
        </p:nvSpPr>
        <p:spPr bwMode="auto">
          <a:xfrm>
            <a:off x="7772" y="6165304"/>
            <a:ext cx="10287000" cy="0"/>
          </a:xfrm>
          <a:prstGeom prst="line">
            <a:avLst/>
          </a:prstGeom>
          <a:noFill/>
          <a:ln w="190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s-ES" sz="2800" b="1">
              <a:solidFill>
                <a:srgbClr val="FFFFFF"/>
              </a:solidFill>
            </a:endParaRPr>
          </a:p>
        </p:txBody>
      </p:sp>
      <p:sp>
        <p:nvSpPr>
          <p:cNvPr id="10" name="Line 3"/>
          <p:cNvSpPr>
            <a:spLocks noChangeShapeType="1"/>
          </p:cNvSpPr>
          <p:nvPr/>
        </p:nvSpPr>
        <p:spPr bwMode="auto">
          <a:xfrm>
            <a:off x="0" y="5092315"/>
            <a:ext cx="10287000" cy="0"/>
          </a:xfrm>
          <a:prstGeom prst="line">
            <a:avLst/>
          </a:prstGeom>
          <a:noFill/>
          <a:ln w="19050">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es-ES" sz="2800" b="1">
              <a:solidFill>
                <a:srgbClr val="FFFFFF"/>
              </a:solidFill>
            </a:endParaRPr>
          </a:p>
        </p:txBody>
      </p:sp>
      <p:sp>
        <p:nvSpPr>
          <p:cNvPr id="11" name="Text Box 10"/>
          <p:cNvSpPr txBox="1">
            <a:spLocks noChangeArrowheads="1"/>
          </p:cNvSpPr>
          <p:nvPr/>
        </p:nvSpPr>
        <p:spPr bwMode="auto">
          <a:xfrm>
            <a:off x="499211" y="5448792"/>
            <a:ext cx="9281660" cy="369332"/>
          </a:xfrm>
          <a:prstGeom prst="rect">
            <a:avLst/>
          </a:prstGeom>
          <a:noFill/>
          <a:ln>
            <a:noFill/>
          </a:ln>
          <a:effectLst>
            <a:prstShdw prst="shdw17" dist="17961" dir="2700000">
              <a:srgbClr val="999999">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ea typeface="ＭＳ Ｐゴシック" charset="0"/>
                <a:cs typeface="ＭＳ Ｐゴシック" charset="0"/>
              </a:defRPr>
            </a:lvl1pPr>
            <a:lvl2pPr marL="37931725" indent="-37474525">
              <a:defRPr sz="3200" b="1">
                <a:solidFill>
                  <a:schemeClr val="tx1"/>
                </a:solidFill>
                <a:latin typeface="Times New Roman" charset="0"/>
                <a:ea typeface="ＭＳ Ｐゴシック" charset="0"/>
              </a:defRPr>
            </a:lvl2pPr>
            <a:lvl3pPr>
              <a:defRPr sz="3200" b="1">
                <a:solidFill>
                  <a:schemeClr val="tx1"/>
                </a:solidFill>
                <a:latin typeface="Times New Roman" charset="0"/>
                <a:ea typeface="ＭＳ Ｐゴシック" charset="0"/>
              </a:defRPr>
            </a:lvl3pPr>
            <a:lvl4pPr>
              <a:defRPr sz="3200" b="1">
                <a:solidFill>
                  <a:schemeClr val="tx1"/>
                </a:solidFill>
                <a:latin typeface="Times New Roman" charset="0"/>
                <a:ea typeface="ＭＳ Ｐゴシック" charset="0"/>
              </a:defRPr>
            </a:lvl4pPr>
            <a:lvl5pPr>
              <a:defRPr sz="3200" b="1">
                <a:solidFill>
                  <a:schemeClr val="tx1"/>
                </a:solidFill>
                <a:latin typeface="Times New Roman" charset="0"/>
                <a:ea typeface="ＭＳ Ｐゴシック" charset="0"/>
              </a:defRPr>
            </a:lvl5pPr>
            <a:lvl6pPr marL="457200" eaLnBrk="0" fontAlgn="base" hangingPunct="0">
              <a:spcBef>
                <a:spcPct val="20000"/>
              </a:spcBef>
              <a:spcAft>
                <a:spcPct val="0"/>
              </a:spcAft>
              <a:defRPr sz="3200" b="1">
                <a:solidFill>
                  <a:schemeClr val="tx1"/>
                </a:solidFill>
                <a:latin typeface="Times New Roman" charset="0"/>
                <a:ea typeface="ＭＳ Ｐゴシック" charset="0"/>
              </a:defRPr>
            </a:lvl6pPr>
            <a:lvl7pPr marL="914400" eaLnBrk="0" fontAlgn="base" hangingPunct="0">
              <a:spcBef>
                <a:spcPct val="20000"/>
              </a:spcBef>
              <a:spcAft>
                <a:spcPct val="0"/>
              </a:spcAft>
              <a:defRPr sz="3200" b="1">
                <a:solidFill>
                  <a:schemeClr val="tx1"/>
                </a:solidFill>
                <a:latin typeface="Times New Roman" charset="0"/>
                <a:ea typeface="ＭＳ Ｐゴシック" charset="0"/>
              </a:defRPr>
            </a:lvl7pPr>
            <a:lvl8pPr marL="1371600" eaLnBrk="0" fontAlgn="base" hangingPunct="0">
              <a:spcBef>
                <a:spcPct val="20000"/>
              </a:spcBef>
              <a:spcAft>
                <a:spcPct val="0"/>
              </a:spcAft>
              <a:defRPr sz="3200" b="1">
                <a:solidFill>
                  <a:schemeClr val="tx1"/>
                </a:solidFill>
                <a:latin typeface="Times New Roman" charset="0"/>
                <a:ea typeface="ＭＳ Ｐゴシック" charset="0"/>
              </a:defRPr>
            </a:lvl8pPr>
            <a:lvl9pPr marL="1828800" eaLnBrk="0" fontAlgn="base" hangingPunct="0">
              <a:spcBef>
                <a:spcPct val="20000"/>
              </a:spcBef>
              <a:spcAft>
                <a:spcPct val="0"/>
              </a:spcAft>
              <a:defRPr sz="3200" b="1">
                <a:solidFill>
                  <a:schemeClr val="tx1"/>
                </a:solidFill>
                <a:latin typeface="Times New Roman" charset="0"/>
                <a:ea typeface="ＭＳ Ｐゴシック" charset="0"/>
              </a:defRPr>
            </a:lvl9pPr>
          </a:lstStyle>
          <a:p>
            <a:pPr algn="ctr"/>
            <a:r>
              <a:rPr lang="es-ES" sz="1800" i="1" dirty="0" err="1" smtClean="0">
                <a:solidFill>
                  <a:srgbClr val="FFFFFF"/>
                </a:solidFill>
                <a:latin typeface="Arial" charset="0"/>
              </a:rPr>
              <a:t>The</a:t>
            </a:r>
            <a:r>
              <a:rPr lang="es-ES" sz="1800" i="1" dirty="0" smtClean="0">
                <a:solidFill>
                  <a:srgbClr val="FFFFFF"/>
                </a:solidFill>
                <a:latin typeface="Arial" charset="0"/>
              </a:rPr>
              <a:t> </a:t>
            </a:r>
            <a:r>
              <a:rPr lang="es-ES" sz="1800" i="1" dirty="0" err="1" smtClean="0">
                <a:solidFill>
                  <a:srgbClr val="FFFFFF"/>
                </a:solidFill>
                <a:latin typeface="Arial" charset="0"/>
              </a:rPr>
              <a:t>greatest</a:t>
            </a:r>
            <a:r>
              <a:rPr lang="es-ES" sz="1800" i="1" dirty="0" smtClean="0">
                <a:solidFill>
                  <a:srgbClr val="FFFFFF"/>
                </a:solidFill>
                <a:latin typeface="Arial" charset="0"/>
              </a:rPr>
              <a:t> </a:t>
            </a:r>
            <a:r>
              <a:rPr lang="es-ES" sz="1800" i="1" dirty="0" err="1" smtClean="0">
                <a:solidFill>
                  <a:srgbClr val="FFFFFF"/>
                </a:solidFill>
                <a:latin typeface="Arial" charset="0"/>
              </a:rPr>
              <a:t>benefit</a:t>
            </a:r>
            <a:r>
              <a:rPr lang="es-ES" sz="1800" i="1" dirty="0" smtClean="0">
                <a:solidFill>
                  <a:srgbClr val="FFFFFF"/>
                </a:solidFill>
                <a:latin typeface="Arial" charset="0"/>
              </a:rPr>
              <a:t> in </a:t>
            </a:r>
            <a:r>
              <a:rPr lang="es-ES" sz="1800" i="1" dirty="0" err="1" smtClean="0">
                <a:solidFill>
                  <a:srgbClr val="FFFFFF"/>
                </a:solidFill>
                <a:latin typeface="Arial" charset="0"/>
              </a:rPr>
              <a:t>elderly</a:t>
            </a:r>
            <a:r>
              <a:rPr lang="es-ES" sz="1800" i="1" dirty="0" smtClean="0">
                <a:solidFill>
                  <a:srgbClr val="FFFFFF"/>
                </a:solidFill>
                <a:latin typeface="Arial" charset="0"/>
              </a:rPr>
              <a:t> </a:t>
            </a:r>
            <a:r>
              <a:rPr lang="es-ES" sz="1800" i="1" dirty="0" err="1" smtClean="0">
                <a:solidFill>
                  <a:srgbClr val="FFFFFF"/>
                </a:solidFill>
                <a:latin typeface="Arial" charset="0"/>
              </a:rPr>
              <a:t>patients</a:t>
            </a:r>
            <a:r>
              <a:rPr lang="es-ES" sz="1800" i="1" dirty="0" smtClean="0">
                <a:solidFill>
                  <a:srgbClr val="FFFFFF"/>
                </a:solidFill>
                <a:latin typeface="Arial" charset="0"/>
              </a:rPr>
              <a:t> </a:t>
            </a:r>
            <a:r>
              <a:rPr lang="es-ES" sz="1800" i="1" dirty="0" err="1" smtClean="0">
                <a:solidFill>
                  <a:srgbClr val="FFFFFF"/>
                </a:solidFill>
                <a:latin typeface="Arial" charset="0"/>
              </a:rPr>
              <a:t>will</a:t>
            </a:r>
            <a:r>
              <a:rPr lang="es-ES" sz="1800" i="1" dirty="0" smtClean="0">
                <a:solidFill>
                  <a:srgbClr val="FFFFFF"/>
                </a:solidFill>
                <a:latin typeface="Arial" charset="0"/>
              </a:rPr>
              <a:t> be </a:t>
            </a:r>
            <a:r>
              <a:rPr lang="es-ES" sz="1800" i="1" dirty="0" err="1" smtClean="0">
                <a:solidFill>
                  <a:srgbClr val="FFFFFF"/>
                </a:solidFill>
                <a:latin typeface="Arial" charset="0"/>
              </a:rPr>
              <a:t>obtained</a:t>
            </a:r>
            <a:r>
              <a:rPr lang="es-ES" sz="1800" i="1" dirty="0" smtClean="0">
                <a:solidFill>
                  <a:srgbClr val="FFFFFF"/>
                </a:solidFill>
                <a:latin typeface="Arial" charset="0"/>
              </a:rPr>
              <a:t> </a:t>
            </a:r>
            <a:r>
              <a:rPr lang="es-ES" sz="1800" i="1" dirty="0" err="1" smtClean="0">
                <a:solidFill>
                  <a:srgbClr val="FFFFFF"/>
                </a:solidFill>
                <a:latin typeface="Arial" charset="0"/>
              </a:rPr>
              <a:t>from</a:t>
            </a:r>
            <a:r>
              <a:rPr lang="es-ES" sz="1800" i="1" dirty="0" smtClean="0">
                <a:solidFill>
                  <a:srgbClr val="FFFFFF"/>
                </a:solidFill>
                <a:latin typeface="Arial" charset="0"/>
              </a:rPr>
              <a:t> </a:t>
            </a:r>
            <a:r>
              <a:rPr lang="es-ES" sz="1800" i="1" dirty="0" err="1" smtClean="0">
                <a:solidFill>
                  <a:srgbClr val="FFFFFF"/>
                </a:solidFill>
                <a:latin typeface="Arial" charset="0"/>
              </a:rPr>
              <a:t>the</a:t>
            </a:r>
            <a:r>
              <a:rPr lang="es-ES" sz="1800" i="1" dirty="0" smtClean="0">
                <a:solidFill>
                  <a:srgbClr val="FFFFFF"/>
                </a:solidFill>
                <a:latin typeface="Arial" charset="0"/>
              </a:rPr>
              <a:t> 1st line of </a:t>
            </a:r>
            <a:r>
              <a:rPr lang="es-ES" sz="1800" i="1" dirty="0" err="1" smtClean="0">
                <a:solidFill>
                  <a:srgbClr val="FFFFFF"/>
                </a:solidFill>
                <a:latin typeface="Arial" charset="0"/>
              </a:rPr>
              <a:t>therapy</a:t>
            </a:r>
            <a:endParaRPr lang="es-ES" sz="1800" i="1" dirty="0">
              <a:solidFill>
                <a:srgbClr val="FFFFFF"/>
              </a:solidFill>
              <a:latin typeface="Arial" charset="0"/>
            </a:endParaRPr>
          </a:p>
        </p:txBody>
      </p:sp>
    </p:spTree>
    <p:extLst>
      <p:ext uri="{BB962C8B-B14F-4D97-AF65-F5344CB8AC3E}">
        <p14:creationId xmlns:p14="http://schemas.microsoft.com/office/powerpoint/2010/main" val="116821956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3"/>
          <p:cNvSpPr>
            <a:spLocks noChangeArrowheads="1"/>
          </p:cNvSpPr>
          <p:nvPr/>
        </p:nvSpPr>
        <p:spPr bwMode="auto">
          <a:xfrm>
            <a:off x="-31744" y="7"/>
            <a:ext cx="10385425" cy="914393"/>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anchor="ctr">
            <a:prstTxWarp prst="textNoShape">
              <a:avLst/>
            </a:prstTxWarp>
          </a:bodyPr>
          <a:lstStyle/>
          <a:p>
            <a:endParaRPr lang="es-ES_tradnl"/>
          </a:p>
        </p:txBody>
      </p:sp>
      <p:sp>
        <p:nvSpPr>
          <p:cNvPr id="51" name="Line 3"/>
          <p:cNvSpPr>
            <a:spLocks noChangeShapeType="1"/>
          </p:cNvSpPr>
          <p:nvPr/>
        </p:nvSpPr>
        <p:spPr bwMode="auto">
          <a:xfrm>
            <a:off x="0" y="914400"/>
            <a:ext cx="10287000" cy="0"/>
          </a:xfrm>
          <a:prstGeom prst="line">
            <a:avLst/>
          </a:prstGeom>
          <a:noFill/>
          <a:ln w="19050">
            <a:solidFill>
              <a:srgbClr val="FFFF00"/>
            </a:solidFill>
            <a:round/>
            <a:headEnd/>
            <a:tailEnd/>
          </a:ln>
        </p:spPr>
        <p:txBody>
          <a:bodyPr>
            <a:prstTxWarp prst="textNoShape">
              <a:avLst/>
            </a:prstTxWarp>
          </a:bodyPr>
          <a:lstStyle/>
          <a:p>
            <a:endParaRPr lang="es-ES_tradnl" dirty="0"/>
          </a:p>
        </p:txBody>
      </p:sp>
      <p:sp>
        <p:nvSpPr>
          <p:cNvPr id="46082" name="Title 1"/>
          <p:cNvSpPr>
            <a:spLocks noGrp="1"/>
          </p:cNvSpPr>
          <p:nvPr>
            <p:ph type="title" idx="4294967295"/>
          </p:nvPr>
        </p:nvSpPr>
        <p:spPr>
          <a:xfrm>
            <a:off x="337543" y="193680"/>
            <a:ext cx="9594056" cy="595313"/>
          </a:xfrm>
          <a:prstGeom prst="rect">
            <a:avLst/>
          </a:prstGeom>
        </p:spPr>
        <p:txBody>
          <a:bodyPr/>
          <a:lstStyle/>
          <a:p>
            <a:pPr eaLnBrk="1" hangingPunct="1"/>
            <a:r>
              <a:rPr lang="en-GB" sz="3600" b="1" dirty="0">
                <a:latin typeface="Arial" charset="0"/>
                <a:cs typeface="ＭＳ Ｐゴシック" charset="0"/>
              </a:rPr>
              <a:t>Natural History of Multiple Myeloma</a:t>
            </a:r>
            <a:endParaRPr lang="en-US" sz="3600" b="1" dirty="0">
              <a:latin typeface="Arial" charset="0"/>
              <a:cs typeface="ＭＳ Ｐゴシック" charset="0"/>
            </a:endParaRPr>
          </a:p>
        </p:txBody>
      </p:sp>
      <p:sp>
        <p:nvSpPr>
          <p:cNvPr id="46083" name="Text Box 14"/>
          <p:cNvSpPr txBox="1">
            <a:spLocks noChangeArrowheads="1"/>
          </p:cNvSpPr>
          <p:nvPr/>
        </p:nvSpPr>
        <p:spPr bwMode="auto">
          <a:xfrm>
            <a:off x="1380530" y="3687762"/>
            <a:ext cx="1564481"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MGUS or smoldering myeloma</a:t>
            </a:r>
          </a:p>
        </p:txBody>
      </p:sp>
      <p:sp>
        <p:nvSpPr>
          <p:cNvPr id="46084" name="Text Box 15"/>
          <p:cNvSpPr txBox="1">
            <a:spLocks noChangeArrowheads="1"/>
          </p:cNvSpPr>
          <p:nvPr/>
        </p:nvSpPr>
        <p:spPr bwMode="auto">
          <a:xfrm>
            <a:off x="1262681" y="1693862"/>
            <a:ext cx="180379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00"/>
                </a:solidFill>
              </a:rPr>
              <a:t>Asymptomatic</a:t>
            </a:r>
          </a:p>
        </p:txBody>
      </p:sp>
      <p:sp>
        <p:nvSpPr>
          <p:cNvPr id="46085" name="Text Box 16"/>
          <p:cNvSpPr txBox="1">
            <a:spLocks noChangeArrowheads="1"/>
          </p:cNvSpPr>
          <p:nvPr/>
        </p:nvSpPr>
        <p:spPr bwMode="auto">
          <a:xfrm>
            <a:off x="4171973" y="1692275"/>
            <a:ext cx="180379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00"/>
                </a:solidFill>
              </a:rPr>
              <a:t>Symptomatic</a:t>
            </a:r>
          </a:p>
        </p:txBody>
      </p:sp>
      <p:sp>
        <p:nvSpPr>
          <p:cNvPr id="46086" name="Text Box 17"/>
          <p:cNvSpPr txBox="1">
            <a:spLocks noChangeArrowheads="1"/>
          </p:cNvSpPr>
          <p:nvPr/>
        </p:nvSpPr>
        <p:spPr bwMode="auto">
          <a:xfrm>
            <a:off x="2993231" y="2573378"/>
            <a:ext cx="1564481"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ACTIVE MYELOMA</a:t>
            </a:r>
          </a:p>
        </p:txBody>
      </p:sp>
      <p:sp>
        <p:nvSpPr>
          <p:cNvPr id="46087" name="Text Box 18"/>
          <p:cNvSpPr txBox="1">
            <a:spLocks noChangeArrowheads="1"/>
          </p:cNvSpPr>
          <p:nvPr/>
        </p:nvSpPr>
        <p:spPr bwMode="auto">
          <a:xfrm rot="-5400000">
            <a:off x="-482501" y="3388317"/>
            <a:ext cx="21240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M-protein (g/L)</a:t>
            </a:r>
          </a:p>
        </p:txBody>
      </p:sp>
      <p:sp>
        <p:nvSpPr>
          <p:cNvPr id="46088" name="Text Box 24"/>
          <p:cNvSpPr txBox="1">
            <a:spLocks noChangeArrowheads="1"/>
          </p:cNvSpPr>
          <p:nvPr/>
        </p:nvSpPr>
        <p:spPr bwMode="auto">
          <a:xfrm>
            <a:off x="667940" y="4367212"/>
            <a:ext cx="5732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20000"/>
              </a:spcBef>
            </a:pPr>
            <a:r>
              <a:rPr lang="en-GB" sz="1600">
                <a:solidFill>
                  <a:srgbClr val="FFFFFF"/>
                </a:solidFill>
              </a:rPr>
              <a:t>20</a:t>
            </a:r>
          </a:p>
        </p:txBody>
      </p:sp>
      <p:sp>
        <p:nvSpPr>
          <p:cNvPr id="46089" name="Text Box 26"/>
          <p:cNvSpPr txBox="1">
            <a:spLocks noChangeArrowheads="1"/>
          </p:cNvSpPr>
          <p:nvPr/>
        </p:nvSpPr>
        <p:spPr bwMode="auto">
          <a:xfrm>
            <a:off x="667940" y="3419475"/>
            <a:ext cx="5732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20000"/>
              </a:spcBef>
            </a:pPr>
            <a:r>
              <a:rPr lang="en-GB" sz="1600">
                <a:solidFill>
                  <a:srgbClr val="FFFFFF"/>
                </a:solidFill>
              </a:rPr>
              <a:t>50</a:t>
            </a:r>
          </a:p>
        </p:txBody>
      </p:sp>
      <p:grpSp>
        <p:nvGrpSpPr>
          <p:cNvPr id="46090" name="Group 44"/>
          <p:cNvGrpSpPr>
            <a:grpSpLocks/>
          </p:cNvGrpSpPr>
          <p:nvPr/>
        </p:nvGrpSpPr>
        <p:grpSpPr bwMode="auto">
          <a:xfrm>
            <a:off x="1196583" y="2398712"/>
            <a:ext cx="7449146" cy="2871788"/>
            <a:chOff x="685" y="1548"/>
            <a:chExt cx="4171" cy="1809"/>
          </a:xfrm>
        </p:grpSpPr>
        <p:sp>
          <p:nvSpPr>
            <p:cNvPr id="46126" name="Freeform 5"/>
            <p:cNvSpPr>
              <a:spLocks/>
            </p:cNvSpPr>
            <p:nvPr/>
          </p:nvSpPr>
          <p:spPr bwMode="auto">
            <a:xfrm>
              <a:off x="776" y="1548"/>
              <a:ext cx="4080" cy="1809"/>
            </a:xfrm>
            <a:custGeom>
              <a:avLst/>
              <a:gdLst>
                <a:gd name="T0" fmla="*/ 1 w 4080"/>
                <a:gd name="T1" fmla="*/ 0 h 1809"/>
                <a:gd name="T2" fmla="*/ 0 w 4080"/>
                <a:gd name="T3" fmla="*/ 1808 h 1809"/>
                <a:gd name="T4" fmla="*/ 4080 w 4080"/>
                <a:gd name="T5" fmla="*/ 1809 h 1809"/>
                <a:gd name="T6" fmla="*/ 0 60000 65536"/>
                <a:gd name="T7" fmla="*/ 0 60000 65536"/>
                <a:gd name="T8" fmla="*/ 0 60000 65536"/>
                <a:gd name="T9" fmla="*/ 0 w 4080"/>
                <a:gd name="T10" fmla="*/ 0 h 1809"/>
                <a:gd name="T11" fmla="*/ 4080 w 4080"/>
                <a:gd name="T12" fmla="*/ 1809 h 1809"/>
              </a:gdLst>
              <a:ahLst/>
              <a:cxnLst>
                <a:cxn ang="T6">
                  <a:pos x="T0" y="T1"/>
                </a:cxn>
                <a:cxn ang="T7">
                  <a:pos x="T2" y="T3"/>
                </a:cxn>
                <a:cxn ang="T8">
                  <a:pos x="T4" y="T5"/>
                </a:cxn>
              </a:cxnLst>
              <a:rect l="T9" t="T10" r="T11" b="T12"/>
              <a:pathLst>
                <a:path w="4080" h="1809">
                  <a:moveTo>
                    <a:pt x="1" y="0"/>
                  </a:moveTo>
                  <a:lnTo>
                    <a:pt x="0" y="1808"/>
                  </a:lnTo>
                  <a:lnTo>
                    <a:pt x="4080" y="1809"/>
                  </a:ln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b"/>
            <a:lstStyle/>
            <a:p>
              <a:endParaRPr lang="es-ES"/>
            </a:p>
          </p:txBody>
        </p:sp>
        <p:sp>
          <p:nvSpPr>
            <p:cNvPr id="41006" name="Line 23"/>
            <p:cNvSpPr>
              <a:spLocks noChangeShapeType="1"/>
            </p:cNvSpPr>
            <p:nvPr/>
          </p:nvSpPr>
          <p:spPr bwMode="auto">
            <a:xfrm flipH="1">
              <a:off x="685" y="2876"/>
              <a:ext cx="91" cy="0"/>
            </a:xfrm>
            <a:prstGeom prst="line">
              <a:avLst/>
            </a:prstGeom>
            <a:noFill/>
            <a:ln w="28575">
              <a:solidFill>
                <a:schemeClr val="tx1"/>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1007" name="Line 25"/>
            <p:cNvSpPr>
              <a:spLocks noChangeShapeType="1"/>
            </p:cNvSpPr>
            <p:nvPr/>
          </p:nvSpPr>
          <p:spPr bwMode="auto">
            <a:xfrm flipH="1">
              <a:off x="685" y="2279"/>
              <a:ext cx="91" cy="0"/>
            </a:xfrm>
            <a:prstGeom prst="line">
              <a:avLst/>
            </a:prstGeom>
            <a:noFill/>
            <a:ln w="28575">
              <a:solidFill>
                <a:schemeClr val="tx1"/>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1008" name="Line 27"/>
            <p:cNvSpPr>
              <a:spLocks noChangeShapeType="1"/>
            </p:cNvSpPr>
            <p:nvPr/>
          </p:nvSpPr>
          <p:spPr bwMode="auto">
            <a:xfrm flipH="1">
              <a:off x="685" y="1555"/>
              <a:ext cx="91" cy="0"/>
            </a:xfrm>
            <a:prstGeom prst="line">
              <a:avLst/>
            </a:prstGeom>
            <a:noFill/>
            <a:ln w="28575">
              <a:solidFill>
                <a:schemeClr val="tx1"/>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sp>
        <p:nvSpPr>
          <p:cNvPr id="46091" name="Text Box 28"/>
          <p:cNvSpPr txBox="1">
            <a:spLocks noChangeArrowheads="1"/>
          </p:cNvSpPr>
          <p:nvPr/>
        </p:nvSpPr>
        <p:spPr bwMode="auto">
          <a:xfrm>
            <a:off x="535785" y="2270125"/>
            <a:ext cx="705446"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20000"/>
              </a:spcBef>
            </a:pPr>
            <a:r>
              <a:rPr lang="en-GB" sz="1600">
                <a:solidFill>
                  <a:srgbClr val="FFFFFF"/>
                </a:solidFill>
              </a:rPr>
              <a:t>100</a:t>
            </a:r>
          </a:p>
        </p:txBody>
      </p:sp>
      <p:sp>
        <p:nvSpPr>
          <p:cNvPr id="40972" name="Line 29"/>
          <p:cNvSpPr>
            <a:spLocks noChangeShapeType="1"/>
          </p:cNvSpPr>
          <p:nvPr/>
        </p:nvSpPr>
        <p:spPr bwMode="auto">
          <a:xfrm>
            <a:off x="2984302" y="1625600"/>
            <a:ext cx="0" cy="3638550"/>
          </a:xfrm>
          <a:prstGeom prst="line">
            <a:avLst/>
          </a:prstGeom>
          <a:noFill/>
          <a:ln w="12700">
            <a:solidFill>
              <a:schemeClr val="tx1"/>
            </a:solidFill>
            <a:prstDash val="dash"/>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095" name="Text Box 33"/>
          <p:cNvSpPr txBox="1">
            <a:spLocks noChangeArrowheads="1"/>
          </p:cNvSpPr>
          <p:nvPr/>
        </p:nvSpPr>
        <p:spPr bwMode="auto">
          <a:xfrm>
            <a:off x="8376049" y="2859128"/>
            <a:ext cx="1807369"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REFRACTORY RELAPSE</a:t>
            </a:r>
          </a:p>
        </p:txBody>
      </p:sp>
      <p:sp>
        <p:nvSpPr>
          <p:cNvPr id="46096" name="Text Box 34"/>
          <p:cNvSpPr txBox="1">
            <a:spLocks noChangeArrowheads="1"/>
          </p:cNvSpPr>
          <p:nvPr/>
        </p:nvSpPr>
        <p:spPr bwMode="auto">
          <a:xfrm>
            <a:off x="2789657" y="5530850"/>
            <a:ext cx="208954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chemeClr val="tx2"/>
                </a:solidFill>
              </a:rPr>
              <a:t>First-line therapy </a:t>
            </a:r>
          </a:p>
        </p:txBody>
      </p:sp>
      <p:sp>
        <p:nvSpPr>
          <p:cNvPr id="40977" name="Line 37"/>
          <p:cNvSpPr>
            <a:spLocks noChangeShapeType="1"/>
          </p:cNvSpPr>
          <p:nvPr/>
        </p:nvSpPr>
        <p:spPr bwMode="auto">
          <a:xfrm flipV="1">
            <a:off x="3748688" y="3451266"/>
            <a:ext cx="5357" cy="2149475"/>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78" name="Line 39"/>
          <p:cNvSpPr>
            <a:spLocks noChangeShapeType="1"/>
          </p:cNvSpPr>
          <p:nvPr/>
        </p:nvSpPr>
        <p:spPr bwMode="auto">
          <a:xfrm flipV="1">
            <a:off x="6004322" y="3957678"/>
            <a:ext cx="3572" cy="1643063"/>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099" name="Text Box 40"/>
          <p:cNvSpPr txBox="1">
            <a:spLocks noChangeArrowheads="1"/>
          </p:cNvSpPr>
          <p:nvPr/>
        </p:nvSpPr>
        <p:spPr bwMode="auto">
          <a:xfrm>
            <a:off x="4396978" y="4457741"/>
            <a:ext cx="1564481"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400">
                <a:solidFill>
                  <a:srgbClr val="FFFFFF"/>
                </a:solidFill>
              </a:rPr>
              <a:t>Plateau remission</a:t>
            </a:r>
          </a:p>
        </p:txBody>
      </p:sp>
      <p:sp>
        <p:nvSpPr>
          <p:cNvPr id="40980" name="Line 41"/>
          <p:cNvSpPr>
            <a:spLocks noChangeShapeType="1"/>
          </p:cNvSpPr>
          <p:nvPr/>
        </p:nvSpPr>
        <p:spPr bwMode="auto">
          <a:xfrm>
            <a:off x="3353991" y="3135353"/>
            <a:ext cx="241102" cy="250825"/>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101" name="Freeform 42"/>
          <p:cNvSpPr>
            <a:spLocks/>
          </p:cNvSpPr>
          <p:nvPr/>
        </p:nvSpPr>
        <p:spPr bwMode="auto">
          <a:xfrm>
            <a:off x="5600702" y="3630612"/>
            <a:ext cx="230387" cy="211138"/>
          </a:xfrm>
          <a:custGeom>
            <a:avLst/>
            <a:gdLst>
              <a:gd name="T0" fmla="*/ 0 w 129"/>
              <a:gd name="T1" fmla="*/ 0 h 133"/>
              <a:gd name="T2" fmla="*/ 2147483647 w 129"/>
              <a:gd name="T3" fmla="*/ 2147483647 h 133"/>
              <a:gd name="T4" fmla="*/ 0 60000 65536"/>
              <a:gd name="T5" fmla="*/ 0 60000 65536"/>
              <a:gd name="T6" fmla="*/ 0 w 129"/>
              <a:gd name="T7" fmla="*/ 0 h 133"/>
              <a:gd name="T8" fmla="*/ 129 w 129"/>
              <a:gd name="T9" fmla="*/ 133 h 133"/>
            </a:gdLst>
            <a:ahLst/>
            <a:cxnLst>
              <a:cxn ang="T4">
                <a:pos x="T0" y="T1"/>
              </a:cxn>
              <a:cxn ang="T5">
                <a:pos x="T2" y="T3"/>
              </a:cxn>
            </a:cxnLst>
            <a:rect l="T6" t="T7" r="T8" b="T9"/>
            <a:pathLst>
              <a:path w="129" h="133">
                <a:moveTo>
                  <a:pt x="0" y="0"/>
                </a:moveTo>
                <a:lnTo>
                  <a:pt x="129" y="133"/>
                </a:lnTo>
              </a:path>
            </a:pathLst>
          </a:custGeom>
          <a:noFill/>
          <a:ln w="28575">
            <a:solidFill>
              <a:srgbClr val="FFFF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b"/>
          <a:lstStyle/>
          <a:p>
            <a:endParaRPr lang="es-ES"/>
          </a:p>
        </p:txBody>
      </p:sp>
      <p:sp>
        <p:nvSpPr>
          <p:cNvPr id="40982" name="Line 43"/>
          <p:cNvSpPr>
            <a:spLocks noChangeShapeType="1"/>
          </p:cNvSpPr>
          <p:nvPr/>
        </p:nvSpPr>
        <p:spPr bwMode="auto">
          <a:xfrm>
            <a:off x="7450931" y="2814637"/>
            <a:ext cx="235744" cy="211138"/>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83" name="Line 38"/>
          <p:cNvSpPr>
            <a:spLocks noChangeShapeType="1"/>
          </p:cNvSpPr>
          <p:nvPr/>
        </p:nvSpPr>
        <p:spPr bwMode="auto">
          <a:xfrm flipV="1">
            <a:off x="7852768" y="3171859"/>
            <a:ext cx="0" cy="2428875"/>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104" name="Text Box 34"/>
          <p:cNvSpPr txBox="1">
            <a:spLocks noChangeArrowheads="1"/>
          </p:cNvSpPr>
          <p:nvPr/>
        </p:nvSpPr>
        <p:spPr bwMode="auto">
          <a:xfrm>
            <a:off x="5281018" y="5530850"/>
            <a:ext cx="1526976"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chemeClr val="tx2"/>
                </a:solidFill>
              </a:rPr>
              <a:t>Second-line </a:t>
            </a:r>
          </a:p>
        </p:txBody>
      </p:sp>
      <p:sp>
        <p:nvSpPr>
          <p:cNvPr id="46105" name="Text Box 34"/>
          <p:cNvSpPr txBox="1">
            <a:spLocks noChangeArrowheads="1"/>
          </p:cNvSpPr>
          <p:nvPr/>
        </p:nvSpPr>
        <p:spPr bwMode="auto">
          <a:xfrm>
            <a:off x="7290198" y="5530850"/>
            <a:ext cx="12858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chemeClr val="tx2"/>
                </a:solidFill>
              </a:rPr>
              <a:t>Third-line </a:t>
            </a:r>
          </a:p>
        </p:txBody>
      </p:sp>
      <p:sp>
        <p:nvSpPr>
          <p:cNvPr id="40986" name="Line 39"/>
          <p:cNvSpPr>
            <a:spLocks noChangeShapeType="1"/>
          </p:cNvSpPr>
          <p:nvPr/>
        </p:nvSpPr>
        <p:spPr bwMode="auto">
          <a:xfrm rot="16200000" flipV="1">
            <a:off x="2146697" y="3725465"/>
            <a:ext cx="0" cy="1607344"/>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87" name="Line 39"/>
          <p:cNvSpPr>
            <a:spLocks noChangeShapeType="1"/>
          </p:cNvSpPr>
          <p:nvPr/>
        </p:nvSpPr>
        <p:spPr bwMode="auto">
          <a:xfrm rot="-5400000" flipH="1" flipV="1">
            <a:off x="2673549" y="3448649"/>
            <a:ext cx="1357312" cy="80367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88" name="Line 39"/>
          <p:cNvSpPr>
            <a:spLocks noChangeShapeType="1"/>
          </p:cNvSpPr>
          <p:nvPr/>
        </p:nvSpPr>
        <p:spPr bwMode="auto">
          <a:xfrm rot="16200000" flipH="1">
            <a:off x="3191471" y="3734396"/>
            <a:ext cx="1928812" cy="80367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89" name="Line 39"/>
          <p:cNvSpPr>
            <a:spLocks noChangeShapeType="1"/>
          </p:cNvSpPr>
          <p:nvPr/>
        </p:nvSpPr>
        <p:spPr bwMode="auto">
          <a:xfrm rot="16200000" flipV="1">
            <a:off x="4718447" y="4939923"/>
            <a:ext cx="0" cy="321469"/>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nvGrpSpPr>
          <p:cNvPr id="46110" name="Group 47"/>
          <p:cNvGrpSpPr>
            <a:grpSpLocks/>
          </p:cNvGrpSpPr>
          <p:nvPr/>
        </p:nvGrpSpPr>
        <p:grpSpPr bwMode="auto">
          <a:xfrm>
            <a:off x="4798838" y="4964153"/>
            <a:ext cx="317897" cy="263525"/>
            <a:chOff x="2534" y="2592"/>
            <a:chExt cx="178" cy="166"/>
          </a:xfrm>
        </p:grpSpPr>
        <p:sp>
          <p:nvSpPr>
            <p:cNvPr id="41003" name="Line 8"/>
            <p:cNvSpPr>
              <a:spLocks noChangeShapeType="1"/>
            </p:cNvSpPr>
            <p:nvPr/>
          </p:nvSpPr>
          <p:spPr bwMode="auto">
            <a:xfrm flipH="1">
              <a:off x="2534" y="2592"/>
              <a:ext cx="100" cy="166"/>
            </a:xfrm>
            <a:prstGeom prst="line">
              <a:avLst/>
            </a:prstGeom>
            <a:noFill/>
            <a:ln w="28575">
              <a:solidFill>
                <a:srgbClr val="66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1004" name="Line 9"/>
            <p:cNvSpPr>
              <a:spLocks noChangeShapeType="1"/>
            </p:cNvSpPr>
            <p:nvPr/>
          </p:nvSpPr>
          <p:spPr bwMode="auto">
            <a:xfrm flipH="1">
              <a:off x="2612" y="2592"/>
              <a:ext cx="100" cy="166"/>
            </a:xfrm>
            <a:prstGeom prst="line">
              <a:avLst/>
            </a:prstGeom>
            <a:noFill/>
            <a:ln w="28575">
              <a:solidFill>
                <a:srgbClr val="66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sp>
        <p:nvSpPr>
          <p:cNvPr id="40991" name="Line 39"/>
          <p:cNvSpPr>
            <a:spLocks noChangeShapeType="1"/>
          </p:cNvSpPr>
          <p:nvPr/>
        </p:nvSpPr>
        <p:spPr bwMode="auto">
          <a:xfrm rot="16200000" flipV="1">
            <a:off x="5200650" y="4939923"/>
            <a:ext cx="0" cy="321469"/>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2" name="Line 39"/>
          <p:cNvSpPr>
            <a:spLocks noChangeShapeType="1"/>
          </p:cNvSpPr>
          <p:nvPr/>
        </p:nvSpPr>
        <p:spPr bwMode="auto">
          <a:xfrm rot="-5400000" flipH="1" flipV="1">
            <a:off x="5004197" y="4100512"/>
            <a:ext cx="1357312" cy="642938"/>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3" name="Line 39"/>
          <p:cNvSpPr>
            <a:spLocks noChangeShapeType="1"/>
          </p:cNvSpPr>
          <p:nvPr/>
        </p:nvSpPr>
        <p:spPr bwMode="auto">
          <a:xfrm rot="16200000" flipH="1">
            <a:off x="5839124" y="3908529"/>
            <a:ext cx="571500" cy="24110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4" name="Line 39"/>
          <p:cNvSpPr>
            <a:spLocks noChangeShapeType="1"/>
          </p:cNvSpPr>
          <p:nvPr/>
        </p:nvSpPr>
        <p:spPr bwMode="auto">
          <a:xfrm rot="16200000" flipV="1">
            <a:off x="6406158" y="4147758"/>
            <a:ext cx="0" cy="321469"/>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nvGrpSpPr>
          <p:cNvPr id="46115" name="Group 47"/>
          <p:cNvGrpSpPr>
            <a:grpSpLocks/>
          </p:cNvGrpSpPr>
          <p:nvPr/>
        </p:nvGrpSpPr>
        <p:grpSpPr bwMode="auto">
          <a:xfrm>
            <a:off x="6486548" y="4171981"/>
            <a:ext cx="317897" cy="263525"/>
            <a:chOff x="2534" y="2592"/>
            <a:chExt cx="178" cy="166"/>
          </a:xfrm>
        </p:grpSpPr>
        <p:sp>
          <p:nvSpPr>
            <p:cNvPr id="41001" name="Line 8"/>
            <p:cNvSpPr>
              <a:spLocks noChangeShapeType="1"/>
            </p:cNvSpPr>
            <p:nvPr/>
          </p:nvSpPr>
          <p:spPr bwMode="auto">
            <a:xfrm flipH="1">
              <a:off x="2534" y="2592"/>
              <a:ext cx="100" cy="166"/>
            </a:xfrm>
            <a:prstGeom prst="line">
              <a:avLst/>
            </a:prstGeom>
            <a:noFill/>
            <a:ln w="28575">
              <a:solidFill>
                <a:srgbClr val="66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1002" name="Line 9"/>
            <p:cNvSpPr>
              <a:spLocks noChangeShapeType="1"/>
            </p:cNvSpPr>
            <p:nvPr/>
          </p:nvSpPr>
          <p:spPr bwMode="auto">
            <a:xfrm flipH="1">
              <a:off x="2612" y="2592"/>
              <a:ext cx="100" cy="166"/>
            </a:xfrm>
            <a:prstGeom prst="line">
              <a:avLst/>
            </a:prstGeom>
            <a:noFill/>
            <a:ln w="28575">
              <a:solidFill>
                <a:srgbClr val="66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sp>
        <p:nvSpPr>
          <p:cNvPr id="40996" name="Line 39"/>
          <p:cNvSpPr>
            <a:spLocks noChangeShapeType="1"/>
          </p:cNvSpPr>
          <p:nvPr/>
        </p:nvSpPr>
        <p:spPr bwMode="auto">
          <a:xfrm rot="16200000" flipV="1">
            <a:off x="6888361" y="4147758"/>
            <a:ext cx="0" cy="321469"/>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7" name="Line 39"/>
          <p:cNvSpPr>
            <a:spLocks noChangeShapeType="1"/>
          </p:cNvSpPr>
          <p:nvPr/>
        </p:nvSpPr>
        <p:spPr bwMode="auto">
          <a:xfrm rot="-5400000" flipH="1" flipV="1">
            <a:off x="6772298" y="3234346"/>
            <a:ext cx="1357313" cy="80367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8" name="Line 39"/>
          <p:cNvSpPr>
            <a:spLocks noChangeShapeType="1"/>
          </p:cNvSpPr>
          <p:nvPr/>
        </p:nvSpPr>
        <p:spPr bwMode="auto">
          <a:xfrm rot="16200000" flipH="1">
            <a:off x="7687568" y="3122732"/>
            <a:ext cx="571500" cy="241101"/>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9" name="Line 39"/>
          <p:cNvSpPr>
            <a:spLocks noChangeShapeType="1"/>
          </p:cNvSpPr>
          <p:nvPr/>
        </p:nvSpPr>
        <p:spPr bwMode="auto">
          <a:xfrm rot="-5400000" flipH="1" flipV="1">
            <a:off x="7817049" y="2448540"/>
            <a:ext cx="1357312" cy="80367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120" name="TextBox 47"/>
          <p:cNvSpPr txBox="1">
            <a:spLocks noChangeArrowheads="1"/>
          </p:cNvSpPr>
          <p:nvPr/>
        </p:nvSpPr>
        <p:spPr bwMode="auto">
          <a:xfrm>
            <a:off x="659503" y="6434179"/>
            <a:ext cx="521931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400" b="0">
                <a:solidFill>
                  <a:srgbClr val="FFFFFF"/>
                </a:solidFill>
              </a:rPr>
              <a:t>MGUS=monoclonal gammopathy of undetermined significance.</a:t>
            </a:r>
            <a:endParaRPr lang="en-US" sz="1400" b="0">
              <a:solidFill>
                <a:srgbClr val="FFFFFF"/>
              </a:solidFill>
            </a:endParaRPr>
          </a:p>
        </p:txBody>
      </p:sp>
    </p:spTree>
    <p:extLst>
      <p:ext uri="{BB962C8B-B14F-4D97-AF65-F5344CB8AC3E}">
        <p14:creationId xmlns:p14="http://schemas.microsoft.com/office/powerpoint/2010/main" val="132791679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Line 2"/>
          <p:cNvSpPr>
            <a:spLocks noChangeShapeType="1"/>
          </p:cNvSpPr>
          <p:nvPr/>
        </p:nvSpPr>
        <p:spPr bwMode="auto">
          <a:xfrm>
            <a:off x="0" y="836613"/>
            <a:ext cx="10287000" cy="0"/>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lIns="91426" tIns="45713" rIns="91426" bIns="45713"/>
          <a:lstStyle/>
          <a:p>
            <a:endParaRPr lang="es-ES" sz="2800" b="1">
              <a:solidFill>
                <a:srgbClr val="FFFFFF"/>
              </a:solidFill>
            </a:endParaRPr>
          </a:p>
        </p:txBody>
      </p:sp>
      <p:sp>
        <p:nvSpPr>
          <p:cNvPr id="40963" name="Rectangle 3"/>
          <p:cNvSpPr>
            <a:spLocks noChangeArrowheads="1"/>
          </p:cNvSpPr>
          <p:nvPr/>
        </p:nvSpPr>
        <p:spPr bwMode="auto">
          <a:xfrm>
            <a:off x="8510770" y="6554355"/>
            <a:ext cx="1745298" cy="276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6" tIns="45713" rIns="91426" bIns="45713" anchor="ctr">
            <a:spAutoFit/>
          </a:bodyPr>
          <a:lstStyle/>
          <a:p>
            <a:pPr>
              <a:spcBef>
                <a:spcPct val="0"/>
              </a:spcBef>
            </a:pPr>
            <a:r>
              <a:rPr lang="es-ES" sz="1200" b="1" i="1" dirty="0" smtClean="0">
                <a:solidFill>
                  <a:srgbClr val="B2B2B2"/>
                </a:solidFill>
                <a:cs typeface="Arial" charset="0"/>
              </a:rPr>
              <a:t>Ocio, </a:t>
            </a:r>
            <a:r>
              <a:rPr lang="es-ES" sz="1200" b="1" i="1" dirty="0" err="1">
                <a:solidFill>
                  <a:srgbClr val="B2B2B2"/>
                </a:solidFill>
                <a:cs typeface="Arial" charset="0"/>
              </a:rPr>
              <a:t>Leukemia</a:t>
            </a:r>
            <a:r>
              <a:rPr lang="es-ES" sz="1200" b="1" i="1" dirty="0">
                <a:solidFill>
                  <a:srgbClr val="B2B2B2"/>
                </a:solidFill>
                <a:cs typeface="Arial" charset="0"/>
              </a:rPr>
              <a:t> </a:t>
            </a:r>
            <a:r>
              <a:rPr lang="es-ES" sz="1200" b="1" i="1" dirty="0" smtClean="0">
                <a:solidFill>
                  <a:srgbClr val="B2B2B2"/>
                </a:solidFill>
                <a:cs typeface="Arial" charset="0"/>
              </a:rPr>
              <a:t>2014</a:t>
            </a:r>
            <a:endParaRPr lang="es-ES" sz="1200" b="1" i="1" dirty="0">
              <a:solidFill>
                <a:srgbClr val="B2B2B2"/>
              </a:solidFill>
              <a:cs typeface="Arial" charset="0"/>
            </a:endParaRPr>
          </a:p>
        </p:txBody>
      </p:sp>
      <p:sp>
        <p:nvSpPr>
          <p:cNvPr id="40966" name="47 CuadroTexto"/>
          <p:cNvSpPr txBox="1">
            <a:spLocks noChangeArrowheads="1"/>
          </p:cNvSpPr>
          <p:nvPr/>
        </p:nvSpPr>
        <p:spPr bwMode="auto">
          <a:xfrm>
            <a:off x="0" y="115895"/>
            <a:ext cx="10287000" cy="646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6" tIns="45713" rIns="91426" bIns="45713">
            <a:spAutoFit/>
          </a:bodyPr>
          <a:lstStyle>
            <a:lvl1pPr>
              <a:defRPr sz="2800" b="1">
                <a:solidFill>
                  <a:schemeClr val="tx1"/>
                </a:solidFill>
                <a:latin typeface="Arial" charset="0"/>
                <a:ea typeface="ＭＳ Ｐゴシック" charset="0"/>
                <a:cs typeface="ＭＳ Ｐゴシック" charset="0"/>
              </a:defRPr>
            </a:lvl1pPr>
            <a:lvl2pPr marL="37931725" indent="-37474525">
              <a:defRPr sz="2800" b="1">
                <a:solidFill>
                  <a:schemeClr val="tx1"/>
                </a:solidFill>
                <a:latin typeface="Arial" charset="0"/>
                <a:ea typeface="ＭＳ Ｐゴシック" charset="0"/>
              </a:defRPr>
            </a:lvl2pPr>
            <a:lvl3pPr>
              <a:defRPr sz="2800" b="1">
                <a:solidFill>
                  <a:schemeClr val="tx1"/>
                </a:solidFill>
                <a:latin typeface="Arial" charset="0"/>
                <a:ea typeface="ＭＳ Ｐゴシック" charset="0"/>
              </a:defRPr>
            </a:lvl3pPr>
            <a:lvl4pPr>
              <a:defRPr sz="2800" b="1">
                <a:solidFill>
                  <a:schemeClr val="tx1"/>
                </a:solidFill>
                <a:latin typeface="Arial" charset="0"/>
                <a:ea typeface="ＭＳ Ｐゴシック" charset="0"/>
              </a:defRPr>
            </a:lvl4pPr>
            <a:lvl5pPr>
              <a:defRPr sz="2800" b="1">
                <a:solidFill>
                  <a:schemeClr val="tx1"/>
                </a:solidFill>
                <a:latin typeface="Arial" charset="0"/>
                <a:ea typeface="ＭＳ Ｐゴシック" charset="0"/>
              </a:defRPr>
            </a:lvl5pPr>
            <a:lvl6pPr marL="457200" eaLnBrk="0" fontAlgn="base" hangingPunct="0">
              <a:spcBef>
                <a:spcPct val="20000"/>
              </a:spcBef>
              <a:spcAft>
                <a:spcPct val="0"/>
              </a:spcAft>
              <a:defRPr sz="2800" b="1">
                <a:solidFill>
                  <a:schemeClr val="tx1"/>
                </a:solidFill>
                <a:latin typeface="Arial" charset="0"/>
                <a:ea typeface="ＭＳ Ｐゴシック" charset="0"/>
              </a:defRPr>
            </a:lvl6pPr>
            <a:lvl7pPr marL="914400" eaLnBrk="0" fontAlgn="base" hangingPunct="0">
              <a:spcBef>
                <a:spcPct val="20000"/>
              </a:spcBef>
              <a:spcAft>
                <a:spcPct val="0"/>
              </a:spcAft>
              <a:defRPr sz="2800" b="1">
                <a:solidFill>
                  <a:schemeClr val="tx1"/>
                </a:solidFill>
                <a:latin typeface="Arial" charset="0"/>
                <a:ea typeface="ＭＳ Ｐゴシック" charset="0"/>
              </a:defRPr>
            </a:lvl7pPr>
            <a:lvl8pPr marL="1371600" eaLnBrk="0" fontAlgn="base" hangingPunct="0">
              <a:spcBef>
                <a:spcPct val="20000"/>
              </a:spcBef>
              <a:spcAft>
                <a:spcPct val="0"/>
              </a:spcAft>
              <a:defRPr sz="2800" b="1">
                <a:solidFill>
                  <a:schemeClr val="tx1"/>
                </a:solidFill>
                <a:latin typeface="Arial" charset="0"/>
                <a:ea typeface="ＭＳ Ｐゴシック" charset="0"/>
              </a:defRPr>
            </a:lvl8pPr>
            <a:lvl9pPr marL="1828800" eaLnBrk="0" fontAlgn="base" hangingPunct="0">
              <a:spcBef>
                <a:spcPct val="20000"/>
              </a:spcBef>
              <a:spcAft>
                <a:spcPct val="0"/>
              </a:spcAft>
              <a:defRPr sz="2800" b="1">
                <a:solidFill>
                  <a:schemeClr val="tx1"/>
                </a:solidFill>
                <a:latin typeface="Arial" charset="0"/>
                <a:ea typeface="ＭＳ Ｐゴシック" charset="0"/>
              </a:defRPr>
            </a:lvl9pPr>
          </a:lstStyle>
          <a:p>
            <a:pPr algn="ctr" eaLnBrk="1" hangingPunct="1">
              <a:spcBef>
                <a:spcPct val="0"/>
              </a:spcBef>
            </a:pPr>
            <a:r>
              <a:rPr lang="en-US" sz="3600" dirty="0">
                <a:solidFill>
                  <a:srgbClr val="FFFF00"/>
                </a:solidFill>
              </a:rPr>
              <a:t>New drugs and </a:t>
            </a:r>
            <a:r>
              <a:rPr lang="en-US" sz="3600" dirty="0" smtClean="0">
                <a:solidFill>
                  <a:srgbClr val="FFFF00"/>
                </a:solidFill>
              </a:rPr>
              <a:t>mechanisms </a:t>
            </a:r>
            <a:r>
              <a:rPr lang="en-US" sz="3600" dirty="0">
                <a:solidFill>
                  <a:srgbClr val="FFFF00"/>
                </a:solidFill>
              </a:rPr>
              <a:t>of action </a:t>
            </a:r>
            <a:r>
              <a:rPr lang="en-US" sz="3600" dirty="0" smtClean="0">
                <a:solidFill>
                  <a:srgbClr val="FFFF00"/>
                </a:solidFill>
              </a:rPr>
              <a:t>in MM</a:t>
            </a:r>
            <a:endParaRPr lang="en-US" sz="3600" dirty="0">
              <a:solidFill>
                <a:srgbClr val="FFFF00"/>
              </a:solidFill>
            </a:endParaRPr>
          </a:p>
        </p:txBody>
      </p:sp>
      <p:sp>
        <p:nvSpPr>
          <p:cNvPr id="656" name="Arco de bloque 655"/>
          <p:cNvSpPr/>
          <p:nvPr/>
        </p:nvSpPr>
        <p:spPr>
          <a:xfrm rot="16200000">
            <a:off x="9164428" y="2302750"/>
            <a:ext cx="2197450" cy="1425989"/>
          </a:xfrm>
          <a:prstGeom prst="blockArc">
            <a:avLst>
              <a:gd name="adj1" fmla="val 10800000"/>
              <a:gd name="adj2" fmla="val 0"/>
              <a:gd name="adj3" fmla="val 49650"/>
            </a:avLst>
          </a:prstGeom>
          <a:solidFill>
            <a:srgbClr val="1F497D">
              <a:lumMod val="40000"/>
              <a:lumOff val="60000"/>
            </a:srgbClr>
          </a:solidFill>
          <a:ln w="9525" cap="flat" cmpd="sng" algn="ctr">
            <a:solidFill>
              <a:srgbClr val="558ED5"/>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sp>
        <p:nvSpPr>
          <p:cNvPr id="658" name="Arco de bloque 657"/>
          <p:cNvSpPr/>
          <p:nvPr/>
        </p:nvSpPr>
        <p:spPr>
          <a:xfrm rot="16200000">
            <a:off x="9588676" y="2627182"/>
            <a:ext cx="1358151" cy="830802"/>
          </a:xfrm>
          <a:prstGeom prst="blockArc">
            <a:avLst>
              <a:gd name="adj1" fmla="val 10800000"/>
              <a:gd name="adj2" fmla="val 0"/>
              <a:gd name="adj3" fmla="val 49650"/>
            </a:avLst>
          </a:prstGeom>
          <a:solidFill>
            <a:srgbClr val="1F497D">
              <a:lumMod val="60000"/>
              <a:lumOff val="40000"/>
            </a:srgbClr>
          </a:solidFill>
          <a:ln w="9525" cap="flat" cmpd="sng" algn="ctr">
            <a:solidFill>
              <a:srgbClr val="558ED5"/>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sp>
        <p:nvSpPr>
          <p:cNvPr id="662" name="Elipse 661"/>
          <p:cNvSpPr/>
          <p:nvPr/>
        </p:nvSpPr>
        <p:spPr>
          <a:xfrm>
            <a:off x="2814097" y="2171959"/>
            <a:ext cx="5046680" cy="3597291"/>
          </a:xfrm>
          <a:prstGeom prst="ellipse">
            <a:avLst/>
          </a:prstGeom>
          <a:gradFill flip="none" rotWithShape="1">
            <a:gsLst>
              <a:gs pos="96000">
                <a:srgbClr val="000090"/>
              </a:gs>
              <a:gs pos="0">
                <a:srgbClr val="4F81BD">
                  <a:tint val="50000"/>
                  <a:shade val="100000"/>
                  <a:satMod val="350000"/>
                </a:srgbClr>
              </a:gs>
            </a:gsLst>
            <a:path path="circle">
              <a:fillToRect l="50000" t="50000" r="50000" b="50000"/>
            </a:path>
            <a:tileRect/>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lang="en-US" sz="1800" kern="0">
              <a:solidFill>
                <a:sysClr val="window" lastClr="FFFFFF"/>
              </a:solidFill>
              <a:latin typeface="Calibri"/>
            </a:endParaRPr>
          </a:p>
        </p:txBody>
      </p:sp>
      <p:sp>
        <p:nvSpPr>
          <p:cNvPr id="663" name="Elipse 662"/>
          <p:cNvSpPr/>
          <p:nvPr/>
        </p:nvSpPr>
        <p:spPr>
          <a:xfrm>
            <a:off x="3083132" y="3118608"/>
            <a:ext cx="2303951" cy="1718613"/>
          </a:xfrm>
          <a:prstGeom prst="ellipse">
            <a:avLst/>
          </a:prstGeom>
          <a:solidFill>
            <a:srgbClr val="000090"/>
          </a:solidFill>
          <a:ln w="9525" cap="flat" cmpd="sng" algn="ctr">
            <a:solidFill>
              <a:srgbClr val="000090"/>
            </a:solidFill>
            <a:prstDash val="solid"/>
          </a:ln>
          <a:effectLst>
            <a:outerShdw blurRad="40000" dist="23000" dir="5400000" rotWithShape="0">
              <a:srgbClr val="000000">
                <a:alpha val="35000"/>
              </a:srgbClr>
            </a:outerShdw>
          </a:effectLst>
        </p:spPr>
        <p:txBody>
          <a:bodyPr rtlCol="0" anchor="ctr"/>
          <a:lstStyle/>
          <a:p>
            <a:pPr eaLnBrk="1" fontAlgn="auto" hangingPunct="1">
              <a:spcBef>
                <a:spcPts val="0"/>
              </a:spcBef>
              <a:spcAft>
                <a:spcPts val="0"/>
              </a:spcAft>
              <a:defRPr/>
            </a:pPr>
            <a:endParaRPr lang="en-US" sz="1800" kern="0">
              <a:solidFill>
                <a:sysClr val="window" lastClr="FFFFFF"/>
              </a:solidFill>
              <a:latin typeface="Calibri"/>
            </a:endParaRPr>
          </a:p>
        </p:txBody>
      </p:sp>
      <p:grpSp>
        <p:nvGrpSpPr>
          <p:cNvPr id="2" name="Agrupar 1"/>
          <p:cNvGrpSpPr/>
          <p:nvPr/>
        </p:nvGrpSpPr>
        <p:grpSpPr>
          <a:xfrm>
            <a:off x="2479205" y="4971486"/>
            <a:ext cx="2465951" cy="1729408"/>
            <a:chOff x="2479204" y="4971486"/>
            <a:chExt cx="2465951" cy="1729408"/>
          </a:xfrm>
        </p:grpSpPr>
        <p:grpSp>
          <p:nvGrpSpPr>
            <p:cNvPr id="4" name="Agrupar 3"/>
            <p:cNvGrpSpPr/>
            <p:nvPr/>
          </p:nvGrpSpPr>
          <p:grpSpPr>
            <a:xfrm>
              <a:off x="2479204" y="5445224"/>
              <a:ext cx="1944216" cy="1255670"/>
              <a:chOff x="2479204" y="5445224"/>
              <a:chExt cx="1944216" cy="1255670"/>
            </a:xfrm>
          </p:grpSpPr>
          <p:sp>
            <p:nvSpPr>
              <p:cNvPr id="637" name="CuadroTexto 636"/>
              <p:cNvSpPr txBox="1"/>
              <p:nvPr/>
            </p:nvSpPr>
            <p:spPr>
              <a:xfrm>
                <a:off x="2911252" y="5805264"/>
                <a:ext cx="954260" cy="895630"/>
              </a:xfrm>
              <a:prstGeom prst="rect">
                <a:avLst/>
              </a:prstGeom>
              <a:noFill/>
            </p:spPr>
            <p:txBody>
              <a:bodyPr wrap="square" rtlCol="0">
                <a:spAutoFit/>
              </a:bodyPr>
              <a:lstStyle/>
              <a:p>
                <a:r>
                  <a:rPr lang="en-US" sz="900" b="1" dirty="0" err="1" smtClean="0">
                    <a:solidFill>
                      <a:srgbClr val="FF0000"/>
                    </a:solidFill>
                    <a:latin typeface="Arial"/>
                    <a:cs typeface="Arial"/>
                  </a:rPr>
                  <a:t>Bortezomib</a:t>
                </a:r>
                <a:endParaRPr lang="en-US" sz="900" b="1" dirty="0" smtClean="0">
                  <a:solidFill>
                    <a:srgbClr val="FF0000"/>
                  </a:solidFill>
                  <a:latin typeface="Arial"/>
                  <a:cs typeface="Arial"/>
                </a:endParaRPr>
              </a:p>
              <a:p>
                <a:r>
                  <a:rPr lang="en-US" sz="900" b="1" dirty="0" err="1" smtClean="0">
                    <a:solidFill>
                      <a:srgbClr val="FF0000"/>
                    </a:solidFill>
                    <a:latin typeface="Arial"/>
                    <a:cs typeface="Arial"/>
                  </a:rPr>
                  <a:t>Carfilzomib</a:t>
                </a:r>
                <a:endParaRPr lang="en-US" sz="900" b="1" dirty="0" smtClean="0">
                  <a:solidFill>
                    <a:srgbClr val="FF0000"/>
                  </a:solidFill>
                  <a:latin typeface="Arial"/>
                  <a:cs typeface="Arial"/>
                </a:endParaRPr>
              </a:p>
              <a:p>
                <a:r>
                  <a:rPr lang="en-US" sz="900" b="1" dirty="0" err="1" smtClean="0">
                    <a:solidFill>
                      <a:srgbClr val="00CD00"/>
                    </a:solidFill>
                    <a:latin typeface="Arial"/>
                    <a:cs typeface="Arial"/>
                  </a:rPr>
                  <a:t>Ixazomib</a:t>
                </a:r>
                <a:endParaRPr lang="en-US" sz="900" b="1" dirty="0" smtClean="0">
                  <a:solidFill>
                    <a:srgbClr val="00CD00"/>
                  </a:solidFill>
                  <a:latin typeface="Arial"/>
                  <a:cs typeface="Arial"/>
                </a:endParaRPr>
              </a:p>
              <a:p>
                <a:r>
                  <a:rPr lang="en-US" sz="900" b="1" dirty="0" err="1">
                    <a:solidFill>
                      <a:srgbClr val="FFFFFF"/>
                    </a:solidFill>
                    <a:latin typeface="Arial"/>
                    <a:cs typeface="Arial"/>
                  </a:rPr>
                  <a:t>Oprozomib</a:t>
                </a:r>
                <a:endParaRPr lang="en-US" sz="900" b="1" dirty="0">
                  <a:solidFill>
                    <a:srgbClr val="FFFFFF"/>
                  </a:solidFill>
                  <a:latin typeface="Arial"/>
                  <a:cs typeface="Arial"/>
                </a:endParaRPr>
              </a:p>
              <a:p>
                <a:r>
                  <a:rPr lang="en-US" sz="900" b="1" dirty="0" err="1" smtClean="0">
                    <a:solidFill>
                      <a:srgbClr val="FFFFFF"/>
                    </a:solidFill>
                    <a:latin typeface="Arial"/>
                    <a:cs typeface="Arial"/>
                  </a:rPr>
                  <a:t>Marizomib</a:t>
                </a:r>
                <a:endParaRPr lang="en-US" sz="900" b="1" dirty="0">
                  <a:solidFill>
                    <a:srgbClr val="FFFFFF"/>
                  </a:solidFill>
                  <a:latin typeface="Arial"/>
                  <a:cs typeface="Arial"/>
                </a:endParaRPr>
              </a:p>
            </p:txBody>
          </p:sp>
          <p:sp>
            <p:nvSpPr>
              <p:cNvPr id="647" name="CuadroTexto 646"/>
              <p:cNvSpPr txBox="1"/>
              <p:nvPr/>
            </p:nvSpPr>
            <p:spPr>
              <a:xfrm>
                <a:off x="2479204" y="5445224"/>
                <a:ext cx="1944216"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Proteasome </a:t>
                </a:r>
                <a:r>
                  <a:rPr lang="en-US" sz="1600" b="1" dirty="0" err="1" smtClean="0">
                    <a:solidFill>
                      <a:srgbClr val="00FFFF"/>
                    </a:solidFill>
                    <a:latin typeface="Arial"/>
                    <a:cs typeface="Arial"/>
                  </a:rPr>
                  <a:t>Inh</a:t>
                </a:r>
                <a:r>
                  <a:rPr lang="en-US" sz="1600" b="1" dirty="0" smtClean="0">
                    <a:solidFill>
                      <a:srgbClr val="00FFFF"/>
                    </a:solidFill>
                    <a:latin typeface="Arial"/>
                    <a:cs typeface="Arial"/>
                  </a:rPr>
                  <a:t>.</a:t>
                </a:r>
                <a:endParaRPr lang="en-US" sz="1600" b="1" dirty="0">
                  <a:solidFill>
                    <a:srgbClr val="00FFFF"/>
                  </a:solidFill>
                  <a:latin typeface="Arial"/>
                  <a:cs typeface="Arial"/>
                </a:endParaRPr>
              </a:p>
            </p:txBody>
          </p:sp>
        </p:grpSp>
        <p:pic>
          <p:nvPicPr>
            <p:cNvPr id="664" name="Picture 20" descr="200px-1G0U_subunits_sideview"/>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752" b="96241" l="2000" r="98500"/>
                      </a14:imgEffect>
                    </a14:imgLayer>
                  </a14:imgProps>
                </a:ext>
                <a:ext uri="{28A0092B-C50C-407E-A947-70E740481C1C}">
                  <a14:useLocalDpi xmlns:a14="http://schemas.microsoft.com/office/drawing/2010/main" val="0"/>
                </a:ext>
              </a:extLst>
            </a:blip>
            <a:srcRect/>
            <a:stretch>
              <a:fillRect/>
            </a:stretch>
          </p:blipFill>
          <p:spPr bwMode="auto">
            <a:xfrm>
              <a:off x="4478644" y="4971486"/>
              <a:ext cx="466511" cy="594415"/>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671" name="Imagen 670" descr="3d_dna_icon_m.jpg"/>
          <p:cNvPicPr>
            <a:picLocks noChangeAspect="1"/>
          </p:cNvPicPr>
          <p:nvPr/>
        </p:nvPicPr>
        <p:blipFill>
          <a:blip r:embed="rId5">
            <a:extLst>
              <a:ext uri="{BEBA8EAE-BF5A-486C-A8C5-ECC9F3942E4B}">
                <a14:imgProps xmlns:a14="http://schemas.microsoft.com/office/drawing/2010/main">
                  <a14:imgLayer r:embed="rId6">
                    <a14:imgEffect>
                      <a14:backgroundRemoval t="2667" b="98056" l="7300" r="90800"/>
                    </a14:imgEffect>
                  </a14:imgLayer>
                </a14:imgProps>
              </a:ext>
              <a:ext uri="{28A0092B-C50C-407E-A947-70E740481C1C}">
                <a14:useLocalDpi xmlns:a14="http://schemas.microsoft.com/office/drawing/2010/main" val="0"/>
              </a:ext>
            </a:extLst>
          </a:blip>
          <a:stretch>
            <a:fillRect/>
          </a:stretch>
        </p:blipFill>
        <p:spPr>
          <a:xfrm>
            <a:off x="3710704" y="4017842"/>
            <a:ext cx="386746" cy="696144"/>
          </a:xfrm>
          <a:prstGeom prst="rect">
            <a:avLst/>
          </a:prstGeom>
        </p:spPr>
      </p:pic>
      <p:grpSp>
        <p:nvGrpSpPr>
          <p:cNvPr id="3" name="Agrupar 2"/>
          <p:cNvGrpSpPr/>
          <p:nvPr/>
        </p:nvGrpSpPr>
        <p:grpSpPr>
          <a:xfrm>
            <a:off x="246956" y="3717032"/>
            <a:ext cx="3252916" cy="1161478"/>
            <a:chOff x="246956" y="3717032"/>
            <a:chExt cx="3252916" cy="1161478"/>
          </a:xfrm>
        </p:grpSpPr>
        <p:sp>
          <p:nvSpPr>
            <p:cNvPr id="646" name="CuadroTexto 645"/>
            <p:cNvSpPr txBox="1"/>
            <p:nvPr/>
          </p:nvSpPr>
          <p:spPr>
            <a:xfrm>
              <a:off x="390972" y="4149080"/>
              <a:ext cx="1379640" cy="729430"/>
            </a:xfrm>
            <a:prstGeom prst="rect">
              <a:avLst/>
            </a:prstGeom>
            <a:noFill/>
          </p:spPr>
          <p:txBody>
            <a:bodyPr wrap="square" rtlCol="0">
              <a:spAutoFit/>
            </a:bodyPr>
            <a:lstStyle/>
            <a:p>
              <a:r>
                <a:rPr lang="en-US" sz="900" b="1" dirty="0" err="1" smtClean="0">
                  <a:solidFill>
                    <a:srgbClr val="FF0000"/>
                  </a:solidFill>
                  <a:latin typeface="Arial"/>
                  <a:cs typeface="Arial"/>
                </a:rPr>
                <a:t>Melphalan</a:t>
              </a:r>
              <a:endParaRPr lang="en-US" sz="900" b="1" dirty="0" smtClean="0">
                <a:solidFill>
                  <a:srgbClr val="FF0000"/>
                </a:solidFill>
                <a:latin typeface="Arial"/>
                <a:cs typeface="Arial"/>
              </a:endParaRPr>
            </a:p>
            <a:p>
              <a:r>
                <a:rPr lang="en-US" sz="900" b="1" dirty="0" smtClean="0">
                  <a:solidFill>
                    <a:srgbClr val="FF0000"/>
                  </a:solidFill>
                  <a:latin typeface="Arial"/>
                  <a:cs typeface="Arial"/>
                </a:rPr>
                <a:t>Cyclophosphamide</a:t>
              </a:r>
            </a:p>
            <a:p>
              <a:r>
                <a:rPr lang="en-US" sz="900" b="1" dirty="0" err="1" smtClean="0">
                  <a:solidFill>
                    <a:srgbClr val="FF0000"/>
                  </a:solidFill>
                  <a:latin typeface="Arial"/>
                  <a:cs typeface="Arial"/>
                </a:rPr>
                <a:t>Bendamustine</a:t>
              </a:r>
              <a:endParaRPr lang="en-US" sz="900" b="1" dirty="0" smtClean="0">
                <a:solidFill>
                  <a:srgbClr val="FF0000"/>
                </a:solidFill>
                <a:latin typeface="Arial"/>
                <a:cs typeface="Arial"/>
              </a:endParaRPr>
            </a:p>
            <a:p>
              <a:r>
                <a:rPr lang="en-US" sz="900" b="1" dirty="0" err="1" smtClean="0">
                  <a:solidFill>
                    <a:srgbClr val="FFFFFF"/>
                  </a:solidFill>
                  <a:latin typeface="Arial"/>
                  <a:cs typeface="Arial"/>
                </a:rPr>
                <a:t>Melflufen</a:t>
              </a:r>
              <a:endParaRPr lang="en-US" sz="900" b="1" dirty="0">
                <a:solidFill>
                  <a:srgbClr val="FFFFFF"/>
                </a:solidFill>
                <a:latin typeface="Arial"/>
                <a:cs typeface="Arial"/>
              </a:endParaRPr>
            </a:p>
          </p:txBody>
        </p:sp>
        <p:sp>
          <p:nvSpPr>
            <p:cNvPr id="654" name="CuadroTexto 653"/>
            <p:cNvSpPr txBox="1"/>
            <p:nvPr/>
          </p:nvSpPr>
          <p:spPr>
            <a:xfrm>
              <a:off x="246956" y="3717032"/>
              <a:ext cx="1161470" cy="338554"/>
            </a:xfrm>
            <a:prstGeom prst="rect">
              <a:avLst/>
            </a:prstGeom>
            <a:noFill/>
            <a:ln>
              <a:noFill/>
            </a:ln>
          </p:spPr>
          <p:txBody>
            <a:bodyPr wrap="square" rtlCol="0">
              <a:spAutoFit/>
            </a:bodyPr>
            <a:lstStyle/>
            <a:p>
              <a:r>
                <a:rPr lang="en-US" sz="1600" b="1" dirty="0" err="1" smtClean="0">
                  <a:solidFill>
                    <a:srgbClr val="00FFFF"/>
                  </a:solidFill>
                  <a:latin typeface="Arial"/>
                  <a:cs typeface="Arial"/>
                </a:rPr>
                <a:t>Alkylators</a:t>
              </a:r>
              <a:endParaRPr lang="en-US" sz="1600" b="1" dirty="0" smtClean="0">
                <a:solidFill>
                  <a:srgbClr val="00FFFF"/>
                </a:solidFill>
                <a:latin typeface="Arial"/>
                <a:cs typeface="Arial"/>
              </a:endParaRPr>
            </a:p>
          </p:txBody>
        </p:sp>
        <p:cxnSp>
          <p:nvCxnSpPr>
            <p:cNvPr id="675" name="Conector recto de flecha 674"/>
            <p:cNvCxnSpPr/>
            <p:nvPr/>
          </p:nvCxnSpPr>
          <p:spPr>
            <a:xfrm>
              <a:off x="1615108" y="4005064"/>
              <a:ext cx="1884764" cy="123691"/>
            </a:xfrm>
            <a:prstGeom prst="straightConnector1">
              <a:avLst/>
            </a:prstGeom>
            <a:noFill/>
            <a:ln w="25400" cap="flat" cmpd="sng" algn="ctr">
              <a:solidFill>
                <a:srgbClr val="0000FF"/>
              </a:solidFill>
              <a:prstDash val="solid"/>
              <a:tailEnd type="arrow"/>
            </a:ln>
            <a:effectLst/>
          </p:spPr>
        </p:cxnSp>
      </p:grpSp>
      <p:grpSp>
        <p:nvGrpSpPr>
          <p:cNvPr id="16" name="Agrupar 15"/>
          <p:cNvGrpSpPr/>
          <p:nvPr/>
        </p:nvGrpSpPr>
        <p:grpSpPr>
          <a:xfrm>
            <a:off x="102944" y="4545047"/>
            <a:ext cx="3543017" cy="1679619"/>
            <a:chOff x="102940" y="4544860"/>
            <a:chExt cx="3543016" cy="1679619"/>
          </a:xfrm>
        </p:grpSpPr>
        <p:sp>
          <p:nvSpPr>
            <p:cNvPr id="651" name="CuadroTexto 650"/>
            <p:cNvSpPr txBox="1"/>
            <p:nvPr/>
          </p:nvSpPr>
          <p:spPr>
            <a:xfrm>
              <a:off x="246956" y="5661248"/>
              <a:ext cx="2160240" cy="563231"/>
            </a:xfrm>
            <a:prstGeom prst="rect">
              <a:avLst/>
            </a:prstGeom>
            <a:noFill/>
          </p:spPr>
          <p:txBody>
            <a:bodyPr wrap="square" rtlCol="0">
              <a:spAutoFit/>
            </a:bodyPr>
            <a:lstStyle/>
            <a:p>
              <a:r>
                <a:rPr lang="en-US" sz="900" b="1" dirty="0" smtClean="0">
                  <a:solidFill>
                    <a:srgbClr val="FFFFFF"/>
                  </a:solidFill>
                  <a:latin typeface="Arial"/>
                  <a:cs typeface="Arial"/>
                </a:rPr>
                <a:t>DNA Damaging	</a:t>
              </a:r>
              <a:r>
                <a:rPr lang="en-US" sz="900" b="1" dirty="0">
                  <a:solidFill>
                    <a:srgbClr val="FFFFFF"/>
                  </a:solidFill>
                  <a:latin typeface="Arial"/>
                  <a:cs typeface="Arial"/>
                </a:rPr>
                <a:t> </a:t>
              </a:r>
              <a:r>
                <a:rPr lang="en-US" sz="900" b="1" dirty="0" smtClean="0">
                  <a:solidFill>
                    <a:srgbClr val="FFFFFF"/>
                  </a:solidFill>
                  <a:latin typeface="Arial"/>
                  <a:cs typeface="Arial"/>
                </a:rPr>
                <a:t>              </a:t>
              </a:r>
              <a:r>
                <a:rPr lang="en-US" sz="900" b="1" dirty="0" err="1" smtClean="0">
                  <a:solidFill>
                    <a:srgbClr val="FFFFFF"/>
                  </a:solidFill>
                  <a:latin typeface="Arial"/>
                  <a:cs typeface="Arial"/>
                </a:rPr>
                <a:t>Zalypsis</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PARP Inhibitor	</a:t>
              </a:r>
              <a:r>
                <a:rPr lang="en-US" sz="900" b="1" dirty="0">
                  <a:solidFill>
                    <a:srgbClr val="FFFFFF"/>
                  </a:solidFill>
                  <a:latin typeface="Arial"/>
                  <a:cs typeface="Arial"/>
                </a:rPr>
                <a:t> </a:t>
              </a:r>
              <a:r>
                <a:rPr lang="en-US" sz="900" b="1" dirty="0" smtClean="0">
                  <a:solidFill>
                    <a:srgbClr val="FFFFFF"/>
                  </a:solidFill>
                  <a:latin typeface="Arial"/>
                  <a:cs typeface="Arial"/>
                </a:rPr>
                <a:t>              </a:t>
              </a:r>
              <a:r>
                <a:rPr lang="en-US" sz="900" b="1" dirty="0" err="1" smtClean="0">
                  <a:solidFill>
                    <a:srgbClr val="FFFFFF"/>
                  </a:solidFill>
                  <a:latin typeface="Arial"/>
                  <a:cs typeface="Arial"/>
                </a:rPr>
                <a:t>Veliparib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Hypoxia act. </a:t>
              </a:r>
              <a:r>
                <a:rPr lang="en-US" sz="900" b="1" dirty="0" err="1" smtClean="0">
                  <a:solidFill>
                    <a:srgbClr val="FFFFFF"/>
                  </a:solidFill>
                  <a:latin typeface="Arial"/>
                  <a:cs typeface="Arial"/>
                </a:rPr>
                <a:t>Alkylator</a:t>
              </a:r>
              <a:r>
                <a:rPr lang="en-US" sz="900" b="1" dirty="0" smtClean="0">
                  <a:solidFill>
                    <a:srgbClr val="FFFFFF"/>
                  </a:solidFill>
                  <a:latin typeface="Arial"/>
                  <a:cs typeface="Arial"/>
                </a:rPr>
                <a:t>      TH-302</a:t>
              </a:r>
            </a:p>
          </p:txBody>
        </p:sp>
        <p:sp>
          <p:nvSpPr>
            <p:cNvPr id="652" name="CuadroTexto 651"/>
            <p:cNvSpPr txBox="1"/>
            <p:nvPr/>
          </p:nvSpPr>
          <p:spPr>
            <a:xfrm>
              <a:off x="102940" y="5157192"/>
              <a:ext cx="2232248"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Other DNA damaging</a:t>
              </a:r>
              <a:endParaRPr lang="en-US" sz="1600" b="1" dirty="0">
                <a:solidFill>
                  <a:srgbClr val="00FFFF"/>
                </a:solidFill>
                <a:latin typeface="Arial"/>
                <a:cs typeface="Arial"/>
              </a:endParaRPr>
            </a:p>
          </p:txBody>
        </p:sp>
        <p:cxnSp>
          <p:nvCxnSpPr>
            <p:cNvPr id="676" name="Conector recto de flecha 675"/>
            <p:cNvCxnSpPr/>
            <p:nvPr/>
          </p:nvCxnSpPr>
          <p:spPr>
            <a:xfrm flipV="1">
              <a:off x="2407196" y="4544860"/>
              <a:ext cx="1238760" cy="684340"/>
            </a:xfrm>
            <a:prstGeom prst="straightConnector1">
              <a:avLst/>
            </a:prstGeom>
            <a:noFill/>
            <a:ln w="25400" cap="flat" cmpd="sng" algn="ctr">
              <a:solidFill>
                <a:srgbClr val="0000FF"/>
              </a:solidFill>
              <a:prstDash val="solid"/>
              <a:tailEnd type="arrow"/>
            </a:ln>
            <a:effectLst/>
          </p:spPr>
        </p:cxnSp>
      </p:grpSp>
      <p:sp>
        <p:nvSpPr>
          <p:cNvPr id="742" name="CuadroTexto 741"/>
          <p:cNvSpPr txBox="1"/>
          <p:nvPr/>
        </p:nvSpPr>
        <p:spPr>
          <a:xfrm>
            <a:off x="9391973" y="2039764"/>
            <a:ext cx="768448" cy="464743"/>
          </a:xfrm>
          <a:prstGeom prst="rect">
            <a:avLst/>
          </a:prstGeom>
          <a:noFill/>
          <a:ln>
            <a:noFill/>
          </a:ln>
        </p:spPr>
        <p:txBody>
          <a:bodyPr wrap="square" rtlCol="0">
            <a:spAutoFit/>
          </a:bodyPr>
          <a:lstStyle/>
          <a:p>
            <a:r>
              <a:rPr lang="en-US" sz="1100" b="1" dirty="0" smtClean="0">
                <a:solidFill>
                  <a:srgbClr val="FFFFFF"/>
                </a:solidFill>
                <a:latin typeface="Arial"/>
                <a:cs typeface="Arial"/>
              </a:rPr>
              <a:t>Lymph.</a:t>
            </a:r>
          </a:p>
          <a:p>
            <a:r>
              <a:rPr lang="en-US" sz="1100" b="1" dirty="0" smtClean="0">
                <a:solidFill>
                  <a:srgbClr val="FFFFFF"/>
                </a:solidFill>
                <a:latin typeface="Arial"/>
                <a:cs typeface="Arial"/>
              </a:rPr>
              <a:t>NK cell</a:t>
            </a:r>
            <a:endParaRPr lang="en-US" sz="1100" b="1" dirty="0">
              <a:solidFill>
                <a:srgbClr val="FFFFFF"/>
              </a:solidFill>
              <a:latin typeface="Arial"/>
              <a:cs typeface="Arial"/>
            </a:endParaRPr>
          </a:p>
        </p:txBody>
      </p:sp>
      <p:sp>
        <p:nvSpPr>
          <p:cNvPr id="752" name="Rectángulo 751"/>
          <p:cNvSpPr/>
          <p:nvPr/>
        </p:nvSpPr>
        <p:spPr>
          <a:xfrm>
            <a:off x="18219" y="6597726"/>
            <a:ext cx="2605001" cy="246221"/>
          </a:xfrm>
          <a:prstGeom prst="rect">
            <a:avLst/>
          </a:prstGeom>
        </p:spPr>
        <p:txBody>
          <a:bodyPr wrap="square">
            <a:spAutoFit/>
          </a:bodyPr>
          <a:lstStyle/>
          <a:p>
            <a:r>
              <a:rPr lang="en-US" sz="1000" b="1" i="1" dirty="0" smtClean="0">
                <a:solidFill>
                  <a:srgbClr val="FF0000"/>
                </a:solidFill>
                <a:latin typeface="Arial"/>
                <a:cs typeface="Arial"/>
              </a:rPr>
              <a:t>Approved</a:t>
            </a:r>
            <a:r>
              <a:rPr lang="en-US" sz="1000" b="1" i="1" dirty="0" smtClean="0">
                <a:solidFill>
                  <a:srgbClr val="FFFFFF"/>
                </a:solidFill>
                <a:latin typeface="Arial"/>
                <a:cs typeface="Arial"/>
              </a:rPr>
              <a:t> / </a:t>
            </a:r>
            <a:r>
              <a:rPr lang="en-US" sz="1000" b="1" i="1" dirty="0" smtClean="0">
                <a:solidFill>
                  <a:srgbClr val="00CD00"/>
                </a:solidFill>
                <a:latin typeface="Arial"/>
                <a:cs typeface="Arial"/>
              </a:rPr>
              <a:t>Phase III development</a:t>
            </a:r>
            <a:endParaRPr lang="en-US" sz="1000" b="1" i="1" dirty="0">
              <a:solidFill>
                <a:srgbClr val="00CD00"/>
              </a:solidFill>
              <a:latin typeface="Arial"/>
              <a:cs typeface="Arial"/>
            </a:endParaRPr>
          </a:p>
        </p:txBody>
      </p:sp>
      <p:grpSp>
        <p:nvGrpSpPr>
          <p:cNvPr id="128" name="Agrupar 127"/>
          <p:cNvGrpSpPr/>
          <p:nvPr/>
        </p:nvGrpSpPr>
        <p:grpSpPr>
          <a:xfrm>
            <a:off x="7663785" y="3132120"/>
            <a:ext cx="2271518" cy="973428"/>
            <a:chOff x="7663780" y="3132120"/>
            <a:chExt cx="2271518" cy="973428"/>
          </a:xfrm>
        </p:grpSpPr>
        <p:sp>
          <p:nvSpPr>
            <p:cNvPr id="129" name="CuadroTexto 128"/>
            <p:cNvSpPr txBox="1"/>
            <p:nvPr/>
          </p:nvSpPr>
          <p:spPr>
            <a:xfrm>
              <a:off x="8341462" y="3542317"/>
              <a:ext cx="1175923" cy="563231"/>
            </a:xfrm>
            <a:prstGeom prst="rect">
              <a:avLst/>
            </a:prstGeom>
            <a:noFill/>
          </p:spPr>
          <p:txBody>
            <a:bodyPr wrap="square" rtlCol="0">
              <a:spAutoFit/>
            </a:bodyPr>
            <a:lstStyle/>
            <a:p>
              <a:r>
                <a:rPr lang="en-US" sz="900" b="1" dirty="0" smtClean="0">
                  <a:solidFill>
                    <a:srgbClr val="FF0000"/>
                  </a:solidFill>
                  <a:latin typeface="Arial"/>
                  <a:cs typeface="Arial"/>
                </a:rPr>
                <a:t>Thalidomide</a:t>
              </a:r>
            </a:p>
            <a:p>
              <a:r>
                <a:rPr lang="en-US" sz="900" b="1" dirty="0" err="1" smtClean="0">
                  <a:solidFill>
                    <a:srgbClr val="FF0000"/>
                  </a:solidFill>
                  <a:latin typeface="Arial"/>
                  <a:cs typeface="Arial"/>
                </a:rPr>
                <a:t>Lenalidomide</a:t>
              </a:r>
              <a:endParaRPr lang="en-US" sz="900" b="1" dirty="0" smtClean="0">
                <a:solidFill>
                  <a:srgbClr val="FF0000"/>
                </a:solidFill>
                <a:latin typeface="Arial"/>
                <a:cs typeface="Arial"/>
              </a:endParaRPr>
            </a:p>
            <a:p>
              <a:r>
                <a:rPr lang="en-US" sz="900" b="1" dirty="0" err="1" smtClean="0">
                  <a:solidFill>
                    <a:srgbClr val="FF0000"/>
                  </a:solidFill>
                  <a:latin typeface="Arial"/>
                  <a:cs typeface="Arial"/>
                </a:rPr>
                <a:t>Pomalidomide</a:t>
              </a:r>
              <a:endParaRPr lang="en-US" sz="900" b="1" dirty="0">
                <a:solidFill>
                  <a:srgbClr val="FF0000"/>
                </a:solidFill>
                <a:latin typeface="Arial"/>
                <a:cs typeface="Arial"/>
              </a:endParaRPr>
            </a:p>
          </p:txBody>
        </p:sp>
        <p:sp>
          <p:nvSpPr>
            <p:cNvPr id="131" name="CuadroTexto 130"/>
            <p:cNvSpPr txBox="1"/>
            <p:nvPr/>
          </p:nvSpPr>
          <p:spPr>
            <a:xfrm>
              <a:off x="8383860" y="3191518"/>
              <a:ext cx="742203"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IMIDs</a:t>
              </a:r>
              <a:endParaRPr lang="en-US" sz="1600" b="1" dirty="0">
                <a:solidFill>
                  <a:srgbClr val="00FFFF"/>
                </a:solidFill>
                <a:latin typeface="Arial"/>
                <a:cs typeface="Arial"/>
              </a:endParaRPr>
            </a:p>
          </p:txBody>
        </p:sp>
        <p:cxnSp>
          <p:nvCxnSpPr>
            <p:cNvPr id="132" name="Conector recto de flecha 131"/>
            <p:cNvCxnSpPr/>
            <p:nvPr/>
          </p:nvCxnSpPr>
          <p:spPr>
            <a:xfrm flipV="1">
              <a:off x="9103940" y="3132120"/>
              <a:ext cx="831358" cy="203414"/>
            </a:xfrm>
            <a:prstGeom prst="straightConnector1">
              <a:avLst/>
            </a:prstGeom>
            <a:noFill/>
            <a:ln w="25400" cap="flat" cmpd="sng" algn="ctr">
              <a:solidFill>
                <a:srgbClr val="0000FF"/>
              </a:solidFill>
              <a:prstDash val="solid"/>
              <a:tailEnd type="arrow"/>
            </a:ln>
            <a:effectLst/>
          </p:spPr>
        </p:cxnSp>
        <p:cxnSp>
          <p:nvCxnSpPr>
            <p:cNvPr id="133" name="Conector recto de flecha 132"/>
            <p:cNvCxnSpPr/>
            <p:nvPr/>
          </p:nvCxnSpPr>
          <p:spPr>
            <a:xfrm flipH="1">
              <a:off x="7663780" y="3392168"/>
              <a:ext cx="648073" cy="108840"/>
            </a:xfrm>
            <a:prstGeom prst="straightConnector1">
              <a:avLst/>
            </a:prstGeom>
            <a:noFill/>
            <a:ln w="25400" cap="flat" cmpd="sng" algn="ctr">
              <a:solidFill>
                <a:srgbClr val="0000FF"/>
              </a:solidFill>
              <a:prstDash val="solid"/>
              <a:tailEnd type="arrow"/>
            </a:ln>
            <a:effectLst/>
          </p:spPr>
        </p:cxnSp>
      </p:grpSp>
      <p:grpSp>
        <p:nvGrpSpPr>
          <p:cNvPr id="5" name="Agrupar 4"/>
          <p:cNvGrpSpPr/>
          <p:nvPr/>
        </p:nvGrpSpPr>
        <p:grpSpPr>
          <a:xfrm>
            <a:off x="174948" y="2420888"/>
            <a:ext cx="4431366" cy="1497832"/>
            <a:chOff x="174948" y="2420888"/>
            <a:chExt cx="4431366" cy="1497832"/>
          </a:xfrm>
        </p:grpSpPr>
        <p:grpSp>
          <p:nvGrpSpPr>
            <p:cNvPr id="30" name="Group 6"/>
            <p:cNvGrpSpPr>
              <a:grpSpLocks/>
            </p:cNvGrpSpPr>
            <p:nvPr/>
          </p:nvGrpSpPr>
          <p:grpSpPr bwMode="auto">
            <a:xfrm>
              <a:off x="3432765" y="3265210"/>
              <a:ext cx="1173549" cy="653510"/>
              <a:chOff x="706" y="2198"/>
              <a:chExt cx="805" cy="549"/>
            </a:xfrm>
          </p:grpSpPr>
          <p:grpSp>
            <p:nvGrpSpPr>
              <p:cNvPr id="31" name="Group 7"/>
              <p:cNvGrpSpPr>
                <a:grpSpLocks/>
              </p:cNvGrpSpPr>
              <p:nvPr/>
            </p:nvGrpSpPr>
            <p:grpSpPr bwMode="auto">
              <a:xfrm>
                <a:off x="706" y="2198"/>
                <a:ext cx="805" cy="549"/>
                <a:chOff x="542" y="164"/>
                <a:chExt cx="824" cy="576"/>
              </a:xfrm>
            </p:grpSpPr>
            <p:sp>
              <p:nvSpPr>
                <p:cNvPr id="36" name="Oval 9"/>
                <p:cNvSpPr>
                  <a:spLocks noChangeArrowheads="1"/>
                </p:cNvSpPr>
                <p:nvPr/>
              </p:nvSpPr>
              <p:spPr bwMode="auto">
                <a:xfrm>
                  <a:off x="567" y="220"/>
                  <a:ext cx="771" cy="454"/>
                </a:xfrm>
                <a:prstGeom prst="ellipse">
                  <a:avLst/>
                </a:prstGeom>
                <a:noFill/>
                <a:ln w="19050">
                  <a:solidFill>
                    <a:sysClr val="window" lastClr="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7" name="Arco 11"/>
                <p:cNvSpPr>
                  <a:spLocks/>
                </p:cNvSpPr>
                <p:nvPr/>
              </p:nvSpPr>
              <p:spPr bwMode="auto">
                <a:xfrm rot="-2691423">
                  <a:off x="671" y="1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8" name="Arco 12"/>
                <p:cNvSpPr>
                  <a:spLocks/>
                </p:cNvSpPr>
                <p:nvPr/>
              </p:nvSpPr>
              <p:spPr bwMode="auto">
                <a:xfrm rot="8108577">
                  <a:off x="657" y="164"/>
                  <a:ext cx="576" cy="57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39" name="Freeform 13"/>
                <p:cNvSpPr>
                  <a:spLocks/>
                </p:cNvSpPr>
                <p:nvPr/>
              </p:nvSpPr>
              <p:spPr bwMode="auto">
                <a:xfrm>
                  <a:off x="567" y="348"/>
                  <a:ext cx="771" cy="106"/>
                </a:xfrm>
                <a:custGeom>
                  <a:avLst/>
                  <a:gdLst>
                    <a:gd name="T0" fmla="*/ 0 w 771"/>
                    <a:gd name="T1" fmla="*/ 106 h 106"/>
                    <a:gd name="T2" fmla="*/ 272 w 771"/>
                    <a:gd name="T3" fmla="*/ 15 h 106"/>
                    <a:gd name="T4" fmla="*/ 453 w 771"/>
                    <a:gd name="T5" fmla="*/ 15 h 106"/>
                    <a:gd name="T6" fmla="*/ 771 w 771"/>
                    <a:gd name="T7" fmla="*/ 106 h 106"/>
                  </a:gdLst>
                  <a:ahLst/>
                  <a:cxnLst>
                    <a:cxn ang="0">
                      <a:pos x="T0" y="T1"/>
                    </a:cxn>
                    <a:cxn ang="0">
                      <a:pos x="T2" y="T3"/>
                    </a:cxn>
                    <a:cxn ang="0">
                      <a:pos x="T4" y="T5"/>
                    </a:cxn>
                    <a:cxn ang="0">
                      <a:pos x="T6" y="T7"/>
                    </a:cxn>
                  </a:cxnLst>
                  <a:rect l="0" t="0" r="r" b="b"/>
                  <a:pathLst>
                    <a:path w="771" h="106">
                      <a:moveTo>
                        <a:pt x="0" y="106"/>
                      </a:moveTo>
                      <a:cubicBezTo>
                        <a:pt x="98" y="68"/>
                        <a:pt x="197" y="30"/>
                        <a:pt x="272" y="15"/>
                      </a:cubicBezTo>
                      <a:cubicBezTo>
                        <a:pt x="347" y="0"/>
                        <a:pt x="370" y="0"/>
                        <a:pt x="453" y="15"/>
                      </a:cubicBezTo>
                      <a:cubicBezTo>
                        <a:pt x="536" y="30"/>
                        <a:pt x="718" y="91"/>
                        <a:pt x="771" y="106"/>
                      </a:cubicBezTo>
                    </a:path>
                  </a:pathLst>
                </a:custGeom>
                <a:noFill/>
                <a:ln w="12700" cap="flat" cmpd="sng">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endParaRPr lang="en-US" sz="1800" kern="0">
                    <a:solidFill>
                      <a:sysClr val="windowText" lastClr="000000"/>
                    </a:solidFill>
                  </a:endParaRPr>
                </a:p>
              </p:txBody>
            </p:sp>
            <p:sp>
              <p:nvSpPr>
                <p:cNvPr id="40" name="Freeform 14"/>
                <p:cNvSpPr>
                  <a:spLocks/>
                </p:cNvSpPr>
                <p:nvPr/>
              </p:nvSpPr>
              <p:spPr bwMode="auto">
                <a:xfrm rot="10800000">
                  <a:off x="560" y="442"/>
                  <a:ext cx="771" cy="106"/>
                </a:xfrm>
                <a:custGeom>
                  <a:avLst/>
                  <a:gdLst>
                    <a:gd name="T0" fmla="*/ 0 w 771"/>
                    <a:gd name="T1" fmla="*/ 106 h 106"/>
                    <a:gd name="T2" fmla="*/ 272 w 771"/>
                    <a:gd name="T3" fmla="*/ 15 h 106"/>
                    <a:gd name="T4" fmla="*/ 453 w 771"/>
                    <a:gd name="T5" fmla="*/ 15 h 106"/>
                    <a:gd name="T6" fmla="*/ 771 w 771"/>
                    <a:gd name="T7" fmla="*/ 106 h 106"/>
                  </a:gdLst>
                  <a:ahLst/>
                  <a:cxnLst>
                    <a:cxn ang="0">
                      <a:pos x="T0" y="T1"/>
                    </a:cxn>
                    <a:cxn ang="0">
                      <a:pos x="T2" y="T3"/>
                    </a:cxn>
                    <a:cxn ang="0">
                      <a:pos x="T4" y="T5"/>
                    </a:cxn>
                    <a:cxn ang="0">
                      <a:pos x="T6" y="T7"/>
                    </a:cxn>
                  </a:cxnLst>
                  <a:rect l="0" t="0" r="r" b="b"/>
                  <a:pathLst>
                    <a:path w="771" h="106">
                      <a:moveTo>
                        <a:pt x="0" y="106"/>
                      </a:moveTo>
                      <a:cubicBezTo>
                        <a:pt x="98" y="68"/>
                        <a:pt x="197" y="30"/>
                        <a:pt x="272" y="15"/>
                      </a:cubicBezTo>
                      <a:cubicBezTo>
                        <a:pt x="347" y="0"/>
                        <a:pt x="370" y="0"/>
                        <a:pt x="453" y="15"/>
                      </a:cubicBezTo>
                      <a:cubicBezTo>
                        <a:pt x="536" y="30"/>
                        <a:pt x="718" y="91"/>
                        <a:pt x="771" y="106"/>
                      </a:cubicBezTo>
                    </a:path>
                  </a:pathLst>
                </a:custGeom>
                <a:noFill/>
                <a:ln w="12700" cap="flat" cmpd="sng">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endParaRPr lang="en-US" sz="1800" kern="0">
                    <a:solidFill>
                      <a:sysClr val="windowText" lastClr="000000"/>
                    </a:solidFill>
                  </a:endParaRPr>
                </a:p>
              </p:txBody>
            </p:sp>
            <p:sp>
              <p:nvSpPr>
                <p:cNvPr id="41" name="Freeform 15"/>
                <p:cNvSpPr>
                  <a:spLocks/>
                </p:cNvSpPr>
                <p:nvPr/>
              </p:nvSpPr>
              <p:spPr bwMode="auto">
                <a:xfrm>
                  <a:off x="567" y="447"/>
                  <a:ext cx="771" cy="1"/>
                </a:xfrm>
                <a:custGeom>
                  <a:avLst/>
                  <a:gdLst>
                    <a:gd name="T0" fmla="*/ 0 w 771"/>
                    <a:gd name="T1" fmla="*/ 0 h 1"/>
                    <a:gd name="T2" fmla="*/ 771 w 771"/>
                    <a:gd name="T3" fmla="*/ 0 h 1"/>
                  </a:gdLst>
                  <a:ahLst/>
                  <a:cxnLst>
                    <a:cxn ang="0">
                      <a:pos x="T0" y="T1"/>
                    </a:cxn>
                    <a:cxn ang="0">
                      <a:pos x="T2" y="T3"/>
                    </a:cxn>
                  </a:cxnLst>
                  <a:rect l="0" t="0" r="r" b="b"/>
                  <a:pathLst>
                    <a:path w="771" h="1">
                      <a:moveTo>
                        <a:pt x="0" y="0"/>
                      </a:moveTo>
                      <a:cubicBezTo>
                        <a:pt x="321" y="0"/>
                        <a:pt x="643" y="0"/>
                        <a:pt x="771" y="0"/>
                      </a:cubicBezTo>
                    </a:path>
                  </a:pathLst>
                </a:custGeom>
                <a:noFill/>
                <a:ln w="12700" cap="flat" cmpd="sng">
                  <a:solidFill>
                    <a:srgbClr val="FFFFFF"/>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auto" hangingPunct="1">
                    <a:spcBef>
                      <a:spcPts val="0"/>
                    </a:spcBef>
                    <a:spcAft>
                      <a:spcPts val="0"/>
                    </a:spcAft>
                    <a:defRPr/>
                  </a:pPr>
                  <a:endParaRPr lang="en-US" sz="1800" kern="0">
                    <a:solidFill>
                      <a:sysClr val="windowText" lastClr="000000"/>
                    </a:solidFill>
                  </a:endParaRPr>
                </a:p>
              </p:txBody>
            </p:sp>
            <p:sp>
              <p:nvSpPr>
                <p:cNvPr id="42" name="Oval 8"/>
                <p:cNvSpPr>
                  <a:spLocks noChangeArrowheads="1"/>
                </p:cNvSpPr>
                <p:nvPr/>
              </p:nvSpPr>
              <p:spPr bwMode="auto">
                <a:xfrm>
                  <a:off x="542" y="401"/>
                  <a:ext cx="45" cy="91"/>
                </a:xfrm>
                <a:prstGeom prst="ellipse">
                  <a:avLst/>
                </a:prstGeom>
                <a:solidFill>
                  <a:srgbClr val="3366FF"/>
                </a:solidFill>
                <a:ln w="9525">
                  <a:solidFill>
                    <a:srgbClr val="FFFF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sp>
              <p:nvSpPr>
                <p:cNvPr id="43" name="Oval 10"/>
                <p:cNvSpPr>
                  <a:spLocks noChangeArrowheads="1"/>
                </p:cNvSpPr>
                <p:nvPr/>
              </p:nvSpPr>
              <p:spPr bwMode="auto">
                <a:xfrm>
                  <a:off x="1321" y="401"/>
                  <a:ext cx="45" cy="91"/>
                </a:xfrm>
                <a:prstGeom prst="ellipse">
                  <a:avLst/>
                </a:prstGeom>
                <a:solidFill>
                  <a:srgbClr val="3366FF"/>
                </a:solidFill>
                <a:ln w="9525">
                  <a:solidFill>
                    <a:srgbClr val="FFFF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grpSp>
          <p:pic>
            <p:nvPicPr>
              <p:cNvPr id="32" name="Picture 16" descr="cromoso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 y="2225"/>
                <a:ext cx="202" cy="157"/>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7" descr="cromoso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 y="2383"/>
                <a:ext cx="202" cy="157"/>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18" descr="cromoso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 y="2475"/>
                <a:ext cx="202" cy="157"/>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19" descr="cromoso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 y="2560"/>
                <a:ext cx="202" cy="15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4" name="Agrupar 43"/>
            <p:cNvGrpSpPr/>
            <p:nvPr/>
          </p:nvGrpSpPr>
          <p:grpSpPr>
            <a:xfrm>
              <a:off x="174948" y="2420888"/>
              <a:ext cx="3245587" cy="981402"/>
              <a:chOff x="174948" y="2420888"/>
              <a:chExt cx="3245587" cy="981402"/>
            </a:xfrm>
          </p:grpSpPr>
          <p:sp>
            <p:nvSpPr>
              <p:cNvPr id="45" name="CuadroTexto 44"/>
              <p:cNvSpPr txBox="1"/>
              <p:nvPr/>
            </p:nvSpPr>
            <p:spPr>
              <a:xfrm>
                <a:off x="230286" y="2839059"/>
                <a:ext cx="1740911" cy="563231"/>
              </a:xfrm>
              <a:prstGeom prst="rect">
                <a:avLst/>
              </a:prstGeom>
              <a:noFill/>
            </p:spPr>
            <p:txBody>
              <a:bodyPr wrap="square" rtlCol="0">
                <a:spAutoFit/>
              </a:bodyPr>
              <a:lstStyle/>
              <a:p>
                <a:r>
                  <a:rPr lang="en-US" sz="900" b="1" dirty="0" smtClean="0">
                    <a:solidFill>
                      <a:srgbClr val="FFFFFF"/>
                    </a:solidFill>
                    <a:latin typeface="Arial"/>
                    <a:cs typeface="Arial"/>
                  </a:rPr>
                  <a:t>KSP </a:t>
                </a:r>
                <a:r>
                  <a:rPr lang="en-US" sz="900" b="1" dirty="0" err="1" smtClean="0">
                    <a:solidFill>
                      <a:srgbClr val="FFFFFF"/>
                    </a:solidFill>
                    <a:latin typeface="Arial"/>
                    <a:cs typeface="Arial"/>
                  </a:rPr>
                  <a:t>Inh</a:t>
                </a:r>
                <a:r>
                  <a:rPr lang="en-US" sz="900" b="1" dirty="0" smtClean="0">
                    <a:solidFill>
                      <a:srgbClr val="FFFFFF"/>
                    </a:solidFill>
                    <a:latin typeface="Arial"/>
                    <a:cs typeface="Arial"/>
                  </a:rPr>
                  <a:t>	</a:t>
                </a:r>
                <a:r>
                  <a:rPr lang="en-US" sz="900" b="1" dirty="0" smtClean="0">
                    <a:solidFill>
                      <a:srgbClr val="00CD00"/>
                    </a:solidFill>
                    <a:latin typeface="Arial"/>
                    <a:cs typeface="Arial"/>
                  </a:rPr>
                  <a:t>Arry-520</a:t>
                </a:r>
              </a:p>
              <a:p>
                <a:r>
                  <a:rPr lang="en-US" sz="900" b="1" dirty="0" smtClean="0">
                    <a:solidFill>
                      <a:srgbClr val="FFFFFF"/>
                    </a:solidFill>
                    <a:latin typeface="Arial"/>
                    <a:cs typeface="Arial"/>
                  </a:rPr>
                  <a:t>Aurora K </a:t>
                </a:r>
                <a:r>
                  <a:rPr lang="en-US" sz="900" b="1" dirty="0" err="1" smtClean="0">
                    <a:solidFill>
                      <a:srgbClr val="FFFFFF"/>
                    </a:solidFill>
                    <a:latin typeface="Arial"/>
                    <a:cs typeface="Arial"/>
                  </a:rPr>
                  <a:t>Inh</a:t>
                </a:r>
                <a:r>
                  <a:rPr lang="en-US" sz="900" b="1" dirty="0" smtClean="0">
                    <a:solidFill>
                      <a:srgbClr val="FFFFFF"/>
                    </a:solidFill>
                    <a:latin typeface="Arial"/>
                    <a:cs typeface="Arial"/>
                  </a:rPr>
                  <a:t>	MLN8237</a:t>
                </a:r>
              </a:p>
              <a:p>
                <a:r>
                  <a:rPr lang="en-US" sz="900" b="1" dirty="0" smtClean="0">
                    <a:solidFill>
                      <a:srgbClr val="FFFFFF"/>
                    </a:solidFill>
                    <a:latin typeface="Arial"/>
                    <a:cs typeface="Arial"/>
                  </a:rPr>
                  <a:t>CDK 4/6 </a:t>
                </a:r>
                <a:r>
                  <a:rPr lang="en-US" sz="900" b="1" dirty="0" err="1" smtClean="0">
                    <a:solidFill>
                      <a:srgbClr val="FFFFFF"/>
                    </a:solidFill>
                    <a:latin typeface="Arial"/>
                    <a:cs typeface="Arial"/>
                  </a:rPr>
                  <a:t>Inh</a:t>
                </a:r>
                <a:r>
                  <a:rPr lang="en-US" sz="900" b="1" dirty="0" smtClean="0">
                    <a:solidFill>
                      <a:srgbClr val="FFFFFF"/>
                    </a:solidFill>
                    <a:latin typeface="Arial"/>
                    <a:cs typeface="Arial"/>
                  </a:rPr>
                  <a:t>	</a:t>
                </a:r>
                <a:r>
                  <a:rPr lang="en-US" sz="900" b="1" dirty="0" err="1" smtClean="0">
                    <a:solidFill>
                      <a:srgbClr val="FFFFFF"/>
                    </a:solidFill>
                    <a:latin typeface="Arial"/>
                    <a:cs typeface="Arial"/>
                  </a:rPr>
                  <a:t>Seleciclib</a:t>
                </a:r>
                <a:endParaRPr lang="en-US" sz="900" b="1" dirty="0">
                  <a:solidFill>
                    <a:srgbClr val="FFFFFF"/>
                  </a:solidFill>
                  <a:latin typeface="Arial"/>
                  <a:cs typeface="Arial"/>
                </a:endParaRPr>
              </a:p>
            </p:txBody>
          </p:sp>
          <p:sp>
            <p:nvSpPr>
              <p:cNvPr id="46" name="CuadroTexto 45"/>
              <p:cNvSpPr txBox="1"/>
              <p:nvPr/>
            </p:nvSpPr>
            <p:spPr>
              <a:xfrm>
                <a:off x="174948" y="2420888"/>
                <a:ext cx="1679278"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Cell cycle </a:t>
                </a:r>
                <a:r>
                  <a:rPr lang="en-US" sz="1600" b="1" dirty="0" err="1" smtClean="0">
                    <a:solidFill>
                      <a:srgbClr val="00FFFF"/>
                    </a:solidFill>
                    <a:latin typeface="Arial"/>
                    <a:cs typeface="Arial"/>
                  </a:rPr>
                  <a:t>Inh</a:t>
                </a:r>
                <a:r>
                  <a:rPr lang="en-US" sz="1600" b="1" dirty="0" smtClean="0">
                    <a:solidFill>
                      <a:srgbClr val="00FFFF"/>
                    </a:solidFill>
                    <a:latin typeface="Arial"/>
                    <a:cs typeface="Arial"/>
                  </a:rPr>
                  <a:t>.</a:t>
                </a:r>
                <a:endParaRPr lang="en-US" sz="1600" b="1" dirty="0">
                  <a:solidFill>
                    <a:srgbClr val="00FFFF"/>
                  </a:solidFill>
                  <a:latin typeface="Arial"/>
                  <a:cs typeface="Arial"/>
                </a:endParaRPr>
              </a:p>
            </p:txBody>
          </p:sp>
          <p:cxnSp>
            <p:nvCxnSpPr>
              <p:cNvPr id="47" name="Conector recto de flecha 46"/>
              <p:cNvCxnSpPr/>
              <p:nvPr/>
            </p:nvCxnSpPr>
            <p:spPr>
              <a:xfrm>
                <a:off x="1759124" y="2708920"/>
                <a:ext cx="1661411" cy="661371"/>
              </a:xfrm>
              <a:prstGeom prst="straightConnector1">
                <a:avLst/>
              </a:prstGeom>
              <a:noFill/>
              <a:ln w="25400" cap="flat" cmpd="sng" algn="ctr">
                <a:solidFill>
                  <a:srgbClr val="0000FF"/>
                </a:solidFill>
                <a:prstDash val="solid"/>
                <a:tailEnd type="arrow"/>
              </a:ln>
              <a:effectLst/>
            </p:spPr>
          </p:cxnSp>
        </p:grpSp>
      </p:grpSp>
      <p:grpSp>
        <p:nvGrpSpPr>
          <p:cNvPr id="49" name="Agrupar 48"/>
          <p:cNvGrpSpPr/>
          <p:nvPr/>
        </p:nvGrpSpPr>
        <p:grpSpPr>
          <a:xfrm>
            <a:off x="4432967" y="3996656"/>
            <a:ext cx="3182671" cy="2776246"/>
            <a:chOff x="4432896" y="3996656"/>
            <a:chExt cx="3182671" cy="2776246"/>
          </a:xfrm>
        </p:grpSpPr>
        <p:pic>
          <p:nvPicPr>
            <p:cNvPr id="50" name="Picture 14" descr="coils_tight"/>
            <p:cNvPicPr>
              <a:picLocks noChangeAspect="1" noChangeArrowheads="1"/>
            </p:cNvPicPr>
            <p:nvPr/>
          </p:nvPicPr>
          <p:blipFill>
            <a:blip r:embed="rId8"/>
            <a:srcRect l="3459" t="-6667" r="13522" b="667"/>
            <a:stretch>
              <a:fillRect/>
            </a:stretch>
          </p:blipFill>
          <p:spPr bwMode="auto">
            <a:xfrm>
              <a:off x="4432896" y="3996656"/>
              <a:ext cx="726674" cy="406000"/>
            </a:xfrm>
            <a:prstGeom prst="rect">
              <a:avLst/>
            </a:prstGeom>
            <a:noFill/>
            <a:ln w="9525">
              <a:noFill/>
              <a:miter lim="800000"/>
              <a:headEnd/>
              <a:tailEnd/>
            </a:ln>
          </p:spPr>
        </p:pic>
        <p:pic>
          <p:nvPicPr>
            <p:cNvPr id="51" name="Picture 3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89998" y="5097951"/>
              <a:ext cx="626586" cy="497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2" name="Agrupar 51"/>
            <p:cNvGrpSpPr/>
            <p:nvPr/>
          </p:nvGrpSpPr>
          <p:grpSpPr>
            <a:xfrm>
              <a:off x="5159570" y="4408146"/>
              <a:ext cx="2455997" cy="2364756"/>
              <a:chOff x="5159570" y="4408146"/>
              <a:chExt cx="2455997" cy="2364756"/>
            </a:xfrm>
          </p:grpSpPr>
          <p:grpSp>
            <p:nvGrpSpPr>
              <p:cNvPr id="53" name="Agrupar 52"/>
              <p:cNvGrpSpPr/>
              <p:nvPr/>
            </p:nvGrpSpPr>
            <p:grpSpPr>
              <a:xfrm>
                <a:off x="6439644" y="5517232"/>
                <a:ext cx="1175923" cy="1255670"/>
                <a:chOff x="6439644" y="5517232"/>
                <a:chExt cx="1175923" cy="1255670"/>
              </a:xfrm>
            </p:grpSpPr>
            <p:sp>
              <p:nvSpPr>
                <p:cNvPr id="56" name="CuadroTexto 55"/>
                <p:cNvSpPr txBox="1"/>
                <p:nvPr/>
              </p:nvSpPr>
              <p:spPr>
                <a:xfrm>
                  <a:off x="6439644" y="5877272"/>
                  <a:ext cx="1175923" cy="895630"/>
                </a:xfrm>
                <a:prstGeom prst="rect">
                  <a:avLst/>
                </a:prstGeom>
                <a:noFill/>
              </p:spPr>
              <p:txBody>
                <a:bodyPr wrap="square" rtlCol="0">
                  <a:spAutoFit/>
                </a:bodyPr>
                <a:lstStyle/>
                <a:p>
                  <a:r>
                    <a:rPr lang="en-US" sz="900" b="1" dirty="0" err="1" smtClean="0">
                      <a:solidFill>
                        <a:srgbClr val="00CD00"/>
                      </a:solidFill>
                      <a:latin typeface="Arial"/>
                      <a:cs typeface="Arial"/>
                    </a:rPr>
                    <a:t>Panobinostat</a:t>
                  </a:r>
                  <a:endParaRPr lang="en-US" sz="900" b="1" dirty="0" smtClean="0">
                    <a:solidFill>
                      <a:srgbClr val="00CD00"/>
                    </a:solidFill>
                    <a:latin typeface="Arial"/>
                    <a:cs typeface="Arial"/>
                  </a:endParaRPr>
                </a:p>
                <a:p>
                  <a:r>
                    <a:rPr lang="en-US" sz="900" b="1" dirty="0" err="1" smtClean="0">
                      <a:solidFill>
                        <a:srgbClr val="00CD00"/>
                      </a:solidFill>
                      <a:latin typeface="Arial"/>
                      <a:cs typeface="Arial"/>
                    </a:rPr>
                    <a:t>Vorinostat</a:t>
                  </a:r>
                  <a:endParaRPr lang="en-US" sz="900" b="1" dirty="0" smtClean="0">
                    <a:solidFill>
                      <a:srgbClr val="00CD00"/>
                    </a:solidFill>
                    <a:latin typeface="Arial"/>
                    <a:cs typeface="Arial"/>
                  </a:endParaRPr>
                </a:p>
                <a:p>
                  <a:r>
                    <a:rPr lang="en-US" sz="900" b="1" dirty="0" err="1" smtClean="0">
                      <a:solidFill>
                        <a:srgbClr val="FFFFFF"/>
                      </a:solidFill>
                      <a:latin typeface="Arial"/>
                      <a:cs typeface="Arial"/>
                    </a:rPr>
                    <a:t>Romidepsin</a:t>
                  </a:r>
                  <a:endParaRPr lang="en-US" sz="900" b="1" dirty="0" smtClean="0">
                    <a:solidFill>
                      <a:srgbClr val="FFFFFF"/>
                    </a:solidFill>
                    <a:latin typeface="Arial"/>
                    <a:cs typeface="Arial"/>
                  </a:endParaRPr>
                </a:p>
                <a:p>
                  <a:r>
                    <a:rPr lang="en-US" sz="900" b="1" dirty="0" err="1" smtClean="0">
                      <a:solidFill>
                        <a:srgbClr val="FFFFFF"/>
                      </a:solidFill>
                      <a:latin typeface="Arial"/>
                      <a:cs typeface="Arial"/>
                    </a:rPr>
                    <a:t>Givinostat</a:t>
                  </a:r>
                  <a:endParaRPr lang="en-US" sz="900" b="1" dirty="0" smtClean="0">
                    <a:solidFill>
                      <a:srgbClr val="FFFFFF"/>
                    </a:solidFill>
                    <a:latin typeface="Arial"/>
                    <a:cs typeface="Arial"/>
                  </a:endParaRPr>
                </a:p>
                <a:p>
                  <a:r>
                    <a:rPr lang="en-US" sz="900" b="1" dirty="0" err="1" smtClean="0">
                      <a:solidFill>
                        <a:srgbClr val="FFFFFF"/>
                      </a:solidFill>
                      <a:latin typeface="Arial"/>
                      <a:cs typeface="Arial"/>
                    </a:rPr>
                    <a:t>Rocilinostat</a:t>
                  </a:r>
                  <a:endParaRPr lang="en-US" sz="900" b="1" dirty="0">
                    <a:solidFill>
                      <a:srgbClr val="FFFFFF"/>
                    </a:solidFill>
                    <a:latin typeface="Arial"/>
                    <a:cs typeface="Arial"/>
                  </a:endParaRPr>
                </a:p>
              </p:txBody>
            </p:sp>
            <p:sp>
              <p:nvSpPr>
                <p:cNvPr id="57" name="CuadroTexto 56"/>
                <p:cNvSpPr txBox="1"/>
                <p:nvPr/>
              </p:nvSpPr>
              <p:spPr>
                <a:xfrm>
                  <a:off x="6439644" y="5517232"/>
                  <a:ext cx="720080" cy="338554"/>
                </a:xfrm>
                <a:prstGeom prst="rect">
                  <a:avLst/>
                </a:prstGeom>
                <a:noFill/>
                <a:ln>
                  <a:noFill/>
                </a:ln>
              </p:spPr>
              <p:txBody>
                <a:bodyPr wrap="square" rtlCol="0">
                  <a:spAutoFit/>
                </a:bodyPr>
                <a:lstStyle/>
                <a:p>
                  <a:r>
                    <a:rPr lang="en-US" sz="1600" b="1" dirty="0" err="1" smtClean="0">
                      <a:solidFill>
                        <a:srgbClr val="00FFFF"/>
                      </a:solidFill>
                      <a:latin typeface="Arial"/>
                      <a:cs typeface="Arial"/>
                    </a:rPr>
                    <a:t>DACi</a:t>
                  </a:r>
                  <a:endParaRPr lang="en-US" sz="1600" b="1" dirty="0">
                    <a:solidFill>
                      <a:srgbClr val="00FFFF"/>
                    </a:solidFill>
                    <a:latin typeface="Arial"/>
                    <a:cs typeface="Arial"/>
                  </a:endParaRPr>
                </a:p>
              </p:txBody>
            </p:sp>
          </p:grpSp>
          <p:cxnSp>
            <p:nvCxnSpPr>
              <p:cNvPr id="54" name="Conector recto de flecha 53"/>
              <p:cNvCxnSpPr/>
              <p:nvPr/>
            </p:nvCxnSpPr>
            <p:spPr>
              <a:xfrm flipH="1" flipV="1">
                <a:off x="5159570" y="4408146"/>
                <a:ext cx="1244618" cy="1318927"/>
              </a:xfrm>
              <a:prstGeom prst="straightConnector1">
                <a:avLst/>
              </a:prstGeom>
              <a:noFill/>
              <a:ln w="25400" cap="flat" cmpd="sng" algn="ctr">
                <a:solidFill>
                  <a:srgbClr val="0000FF"/>
                </a:solidFill>
                <a:prstDash val="solid"/>
                <a:tailEnd type="arrow"/>
              </a:ln>
              <a:effectLst/>
            </p:spPr>
          </p:cxnSp>
          <p:cxnSp>
            <p:nvCxnSpPr>
              <p:cNvPr id="55" name="Conector recto de flecha 54"/>
              <p:cNvCxnSpPr/>
              <p:nvPr/>
            </p:nvCxnSpPr>
            <p:spPr>
              <a:xfrm flipH="1" flipV="1">
                <a:off x="5889212" y="5505494"/>
                <a:ext cx="513213" cy="216576"/>
              </a:xfrm>
              <a:prstGeom prst="straightConnector1">
                <a:avLst/>
              </a:prstGeom>
              <a:noFill/>
              <a:ln w="25400" cap="flat" cmpd="sng" algn="ctr">
                <a:solidFill>
                  <a:srgbClr val="0000FF"/>
                </a:solidFill>
                <a:prstDash val="solid"/>
                <a:tailEnd type="arrow"/>
              </a:ln>
              <a:effectLst/>
            </p:spPr>
          </p:cxnSp>
        </p:grpSp>
      </p:grpSp>
      <p:grpSp>
        <p:nvGrpSpPr>
          <p:cNvPr id="6" name="Agrupar 5"/>
          <p:cNvGrpSpPr/>
          <p:nvPr/>
        </p:nvGrpSpPr>
        <p:grpSpPr>
          <a:xfrm>
            <a:off x="5431743" y="836714"/>
            <a:ext cx="4060047" cy="1879463"/>
            <a:chOff x="5431532" y="836712"/>
            <a:chExt cx="4060047" cy="1879463"/>
          </a:xfrm>
        </p:grpSpPr>
        <p:grpSp>
          <p:nvGrpSpPr>
            <p:cNvPr id="58" name="Agrupar 57"/>
            <p:cNvGrpSpPr/>
            <p:nvPr/>
          </p:nvGrpSpPr>
          <p:grpSpPr>
            <a:xfrm rot="941133">
              <a:off x="5907892" y="1974033"/>
              <a:ext cx="260188" cy="338426"/>
              <a:chOff x="7277100" y="1127886"/>
              <a:chExt cx="258233" cy="432400"/>
            </a:xfrm>
          </p:grpSpPr>
          <p:cxnSp>
            <p:nvCxnSpPr>
              <p:cNvPr id="59" name="Conector recto 58"/>
              <p:cNvCxnSpPr/>
              <p:nvPr/>
            </p:nvCxnSpPr>
            <p:spPr>
              <a:xfrm>
                <a:off x="7366000" y="1264829"/>
                <a:ext cx="0" cy="295457"/>
              </a:xfrm>
              <a:prstGeom prst="line">
                <a:avLst/>
              </a:prstGeom>
              <a:noFill/>
              <a:ln w="57150" cap="flat" cmpd="sng" algn="ctr">
                <a:solidFill>
                  <a:srgbClr val="000090"/>
                </a:solidFill>
                <a:prstDash val="solid"/>
              </a:ln>
              <a:effectLst/>
            </p:spPr>
          </p:cxnSp>
          <p:cxnSp>
            <p:nvCxnSpPr>
              <p:cNvPr id="60" name="Conector recto 59"/>
              <p:cNvCxnSpPr/>
              <p:nvPr/>
            </p:nvCxnSpPr>
            <p:spPr>
              <a:xfrm>
                <a:off x="7436760" y="1264227"/>
                <a:ext cx="0" cy="295457"/>
              </a:xfrm>
              <a:prstGeom prst="line">
                <a:avLst/>
              </a:prstGeom>
              <a:noFill/>
              <a:ln w="57150" cap="flat" cmpd="sng" algn="ctr">
                <a:solidFill>
                  <a:srgbClr val="000090"/>
                </a:solidFill>
                <a:prstDash val="solid"/>
              </a:ln>
              <a:effectLst/>
            </p:spPr>
          </p:cxnSp>
          <p:cxnSp>
            <p:nvCxnSpPr>
              <p:cNvPr id="61" name="Conector recto 60"/>
              <p:cNvCxnSpPr/>
              <p:nvPr/>
            </p:nvCxnSpPr>
            <p:spPr>
              <a:xfrm>
                <a:off x="7277100" y="1127886"/>
                <a:ext cx="93133" cy="152400"/>
              </a:xfrm>
              <a:prstGeom prst="line">
                <a:avLst/>
              </a:prstGeom>
              <a:noFill/>
              <a:ln w="57150" cap="flat" cmpd="sng" algn="ctr">
                <a:solidFill>
                  <a:srgbClr val="000090"/>
                </a:solidFill>
                <a:prstDash val="solid"/>
              </a:ln>
              <a:effectLst/>
            </p:spPr>
          </p:cxnSp>
          <p:cxnSp>
            <p:nvCxnSpPr>
              <p:cNvPr id="62" name="Conector recto 61"/>
              <p:cNvCxnSpPr/>
              <p:nvPr/>
            </p:nvCxnSpPr>
            <p:spPr>
              <a:xfrm flipH="1">
                <a:off x="7433734" y="1132119"/>
                <a:ext cx="101599" cy="148167"/>
              </a:xfrm>
              <a:prstGeom prst="line">
                <a:avLst/>
              </a:prstGeom>
              <a:noFill/>
              <a:ln w="57150" cap="flat" cmpd="sng" algn="ctr">
                <a:solidFill>
                  <a:srgbClr val="000090"/>
                </a:solidFill>
                <a:prstDash val="solid"/>
              </a:ln>
              <a:effectLst/>
            </p:spPr>
          </p:cxnSp>
        </p:grpSp>
        <p:grpSp>
          <p:nvGrpSpPr>
            <p:cNvPr id="63" name="Agrupar 62"/>
            <p:cNvGrpSpPr/>
            <p:nvPr/>
          </p:nvGrpSpPr>
          <p:grpSpPr>
            <a:xfrm rot="669050">
              <a:off x="5569870" y="1884825"/>
              <a:ext cx="260188" cy="338426"/>
              <a:chOff x="7277100" y="1127886"/>
              <a:chExt cx="258233" cy="432400"/>
            </a:xfrm>
          </p:grpSpPr>
          <p:cxnSp>
            <p:nvCxnSpPr>
              <p:cNvPr id="64" name="Conector recto 63"/>
              <p:cNvCxnSpPr/>
              <p:nvPr/>
            </p:nvCxnSpPr>
            <p:spPr>
              <a:xfrm>
                <a:off x="7366000" y="1264829"/>
                <a:ext cx="0" cy="295457"/>
              </a:xfrm>
              <a:prstGeom prst="line">
                <a:avLst/>
              </a:prstGeom>
              <a:noFill/>
              <a:ln w="57150" cap="flat" cmpd="sng" algn="ctr">
                <a:solidFill>
                  <a:srgbClr val="000090"/>
                </a:solidFill>
                <a:prstDash val="solid"/>
              </a:ln>
              <a:effectLst/>
            </p:spPr>
          </p:cxnSp>
          <p:cxnSp>
            <p:nvCxnSpPr>
              <p:cNvPr id="65" name="Conector recto 64"/>
              <p:cNvCxnSpPr/>
              <p:nvPr/>
            </p:nvCxnSpPr>
            <p:spPr>
              <a:xfrm>
                <a:off x="7436760" y="1264227"/>
                <a:ext cx="0" cy="295457"/>
              </a:xfrm>
              <a:prstGeom prst="line">
                <a:avLst/>
              </a:prstGeom>
              <a:noFill/>
              <a:ln w="57150" cap="flat" cmpd="sng" algn="ctr">
                <a:solidFill>
                  <a:srgbClr val="000090"/>
                </a:solidFill>
                <a:prstDash val="solid"/>
              </a:ln>
              <a:effectLst/>
            </p:spPr>
          </p:cxnSp>
          <p:cxnSp>
            <p:nvCxnSpPr>
              <p:cNvPr id="66" name="Conector recto 65"/>
              <p:cNvCxnSpPr/>
              <p:nvPr/>
            </p:nvCxnSpPr>
            <p:spPr>
              <a:xfrm>
                <a:off x="7277100" y="1127886"/>
                <a:ext cx="93133" cy="152400"/>
              </a:xfrm>
              <a:prstGeom prst="line">
                <a:avLst/>
              </a:prstGeom>
              <a:noFill/>
              <a:ln w="57150" cap="flat" cmpd="sng" algn="ctr">
                <a:solidFill>
                  <a:srgbClr val="000090"/>
                </a:solidFill>
                <a:prstDash val="solid"/>
              </a:ln>
              <a:effectLst/>
            </p:spPr>
          </p:cxnSp>
          <p:cxnSp>
            <p:nvCxnSpPr>
              <p:cNvPr id="67" name="Conector recto 66"/>
              <p:cNvCxnSpPr/>
              <p:nvPr/>
            </p:nvCxnSpPr>
            <p:spPr>
              <a:xfrm flipH="1">
                <a:off x="7433734" y="1132119"/>
                <a:ext cx="101599" cy="148167"/>
              </a:xfrm>
              <a:prstGeom prst="line">
                <a:avLst/>
              </a:prstGeom>
              <a:noFill/>
              <a:ln w="57150" cap="flat" cmpd="sng" algn="ctr">
                <a:solidFill>
                  <a:srgbClr val="000090"/>
                </a:solidFill>
                <a:prstDash val="solid"/>
              </a:ln>
              <a:effectLst/>
            </p:spPr>
          </p:cxnSp>
        </p:grpSp>
        <p:grpSp>
          <p:nvGrpSpPr>
            <p:cNvPr id="68" name="Agrupar 67"/>
            <p:cNvGrpSpPr/>
            <p:nvPr/>
          </p:nvGrpSpPr>
          <p:grpSpPr>
            <a:xfrm rot="941133">
              <a:off x="7272635" y="2377750"/>
              <a:ext cx="260187" cy="338425"/>
              <a:chOff x="7284209" y="1568789"/>
              <a:chExt cx="258232" cy="432399"/>
            </a:xfrm>
          </p:grpSpPr>
          <p:cxnSp>
            <p:nvCxnSpPr>
              <p:cNvPr id="69" name="Conector recto 68"/>
              <p:cNvCxnSpPr/>
              <p:nvPr/>
            </p:nvCxnSpPr>
            <p:spPr>
              <a:xfrm>
                <a:off x="7373108" y="1705731"/>
                <a:ext cx="0" cy="295457"/>
              </a:xfrm>
              <a:prstGeom prst="line">
                <a:avLst/>
              </a:prstGeom>
              <a:noFill/>
              <a:ln w="57150" cap="flat" cmpd="sng" algn="ctr">
                <a:solidFill>
                  <a:srgbClr val="000090"/>
                </a:solidFill>
                <a:prstDash val="solid"/>
              </a:ln>
              <a:effectLst/>
            </p:spPr>
          </p:cxnSp>
          <p:cxnSp>
            <p:nvCxnSpPr>
              <p:cNvPr id="70" name="Conector recto 69"/>
              <p:cNvCxnSpPr/>
              <p:nvPr/>
            </p:nvCxnSpPr>
            <p:spPr>
              <a:xfrm>
                <a:off x="7443868" y="1705129"/>
                <a:ext cx="0" cy="295457"/>
              </a:xfrm>
              <a:prstGeom prst="line">
                <a:avLst/>
              </a:prstGeom>
              <a:noFill/>
              <a:ln w="57150" cap="flat" cmpd="sng" algn="ctr">
                <a:solidFill>
                  <a:srgbClr val="000090"/>
                </a:solidFill>
                <a:prstDash val="solid"/>
              </a:ln>
              <a:effectLst/>
            </p:spPr>
          </p:cxnSp>
          <p:cxnSp>
            <p:nvCxnSpPr>
              <p:cNvPr id="71" name="Conector recto 70"/>
              <p:cNvCxnSpPr/>
              <p:nvPr/>
            </p:nvCxnSpPr>
            <p:spPr>
              <a:xfrm>
                <a:off x="7284209" y="1568789"/>
                <a:ext cx="93133" cy="152400"/>
              </a:xfrm>
              <a:prstGeom prst="line">
                <a:avLst/>
              </a:prstGeom>
              <a:noFill/>
              <a:ln w="57150" cap="flat" cmpd="sng" algn="ctr">
                <a:solidFill>
                  <a:srgbClr val="000090"/>
                </a:solidFill>
                <a:prstDash val="solid"/>
              </a:ln>
              <a:effectLst/>
            </p:spPr>
          </p:cxnSp>
          <p:cxnSp>
            <p:nvCxnSpPr>
              <p:cNvPr id="72" name="Conector recto 71"/>
              <p:cNvCxnSpPr/>
              <p:nvPr/>
            </p:nvCxnSpPr>
            <p:spPr>
              <a:xfrm flipH="1">
                <a:off x="7440842" y="1573021"/>
                <a:ext cx="101599" cy="148167"/>
              </a:xfrm>
              <a:prstGeom prst="line">
                <a:avLst/>
              </a:prstGeom>
              <a:noFill/>
              <a:ln w="57150" cap="flat" cmpd="sng" algn="ctr">
                <a:solidFill>
                  <a:srgbClr val="000090"/>
                </a:solidFill>
                <a:prstDash val="solid"/>
              </a:ln>
              <a:effectLst/>
            </p:spPr>
          </p:cxnSp>
        </p:grpSp>
        <p:grpSp>
          <p:nvGrpSpPr>
            <p:cNvPr id="73" name="Agrupar 72"/>
            <p:cNvGrpSpPr/>
            <p:nvPr/>
          </p:nvGrpSpPr>
          <p:grpSpPr>
            <a:xfrm>
              <a:off x="5431532" y="836712"/>
              <a:ext cx="4060047" cy="1542365"/>
              <a:chOff x="5503540" y="836712"/>
              <a:chExt cx="4060047" cy="1542365"/>
            </a:xfrm>
          </p:grpSpPr>
          <p:sp>
            <p:nvSpPr>
              <p:cNvPr id="74" name="CuadroTexto 73"/>
              <p:cNvSpPr txBox="1"/>
              <p:nvPr/>
            </p:nvSpPr>
            <p:spPr>
              <a:xfrm>
                <a:off x="5503540" y="1124744"/>
                <a:ext cx="1051267" cy="338554"/>
              </a:xfrm>
              <a:prstGeom prst="rect">
                <a:avLst/>
              </a:prstGeom>
              <a:noFill/>
              <a:ln>
                <a:noFill/>
              </a:ln>
            </p:spPr>
            <p:txBody>
              <a:bodyPr wrap="square" rtlCol="0">
                <a:spAutoFit/>
              </a:bodyPr>
              <a:lstStyle/>
              <a:p>
                <a:r>
                  <a:rPr lang="en-US" sz="1600" b="1" dirty="0" err="1" smtClean="0">
                    <a:solidFill>
                      <a:srgbClr val="00FFFF"/>
                    </a:solidFill>
                    <a:latin typeface="Arial"/>
                    <a:cs typeface="Arial"/>
                  </a:rPr>
                  <a:t>MoAb</a:t>
                </a:r>
                <a:endParaRPr lang="en-US" sz="1600" b="1" dirty="0">
                  <a:solidFill>
                    <a:srgbClr val="00FFFF"/>
                  </a:solidFill>
                  <a:latin typeface="Arial"/>
                  <a:cs typeface="Arial"/>
                </a:endParaRPr>
              </a:p>
            </p:txBody>
          </p:sp>
          <p:sp>
            <p:nvSpPr>
              <p:cNvPr id="75" name="CuadroTexto 74"/>
              <p:cNvSpPr txBox="1"/>
              <p:nvPr/>
            </p:nvSpPr>
            <p:spPr>
              <a:xfrm>
                <a:off x="6439644" y="836712"/>
                <a:ext cx="3123943" cy="1228029"/>
              </a:xfrm>
              <a:prstGeom prst="rect">
                <a:avLst/>
              </a:prstGeom>
              <a:noFill/>
            </p:spPr>
            <p:txBody>
              <a:bodyPr wrap="square" rtlCol="0">
                <a:spAutoFit/>
              </a:bodyPr>
              <a:lstStyle/>
              <a:p>
                <a:r>
                  <a:rPr lang="en-US" sz="900" b="1" dirty="0" smtClean="0">
                    <a:solidFill>
                      <a:srgbClr val="FFFFFF"/>
                    </a:solidFill>
                    <a:latin typeface="Arial"/>
                    <a:cs typeface="Arial"/>
                  </a:rPr>
                  <a:t>CS-1 	</a:t>
                </a:r>
                <a:r>
                  <a:rPr lang="en-US" sz="900" b="1" dirty="0" err="1" smtClean="0">
                    <a:solidFill>
                      <a:srgbClr val="00CD00"/>
                    </a:solidFill>
                    <a:latin typeface="Arial"/>
                    <a:cs typeface="Arial"/>
                  </a:rPr>
                  <a:t>Elotuzumab</a:t>
                </a:r>
                <a:r>
                  <a:rPr lang="en-US" sz="900" b="1" dirty="0" smtClean="0">
                    <a:solidFill>
                      <a:srgbClr val="00CD00"/>
                    </a:solidFill>
                    <a:latin typeface="Arial"/>
                    <a:cs typeface="Arial"/>
                  </a:rPr>
                  <a:t> </a:t>
                </a:r>
              </a:p>
              <a:p>
                <a:r>
                  <a:rPr lang="en-US" sz="900" b="1" dirty="0" smtClean="0">
                    <a:solidFill>
                      <a:srgbClr val="FFFFFF"/>
                    </a:solidFill>
                    <a:latin typeface="Arial"/>
                    <a:cs typeface="Arial"/>
                  </a:rPr>
                  <a:t>CD38 	</a:t>
                </a:r>
                <a:r>
                  <a:rPr lang="en-US" sz="900" b="1" dirty="0" err="1" smtClean="0">
                    <a:solidFill>
                      <a:srgbClr val="FFFFFF"/>
                    </a:solidFill>
                    <a:latin typeface="Arial"/>
                    <a:cs typeface="Arial"/>
                  </a:rPr>
                  <a:t>Daratumumab</a:t>
                </a:r>
                <a:r>
                  <a:rPr lang="en-US" sz="900" b="1" dirty="0" smtClean="0">
                    <a:solidFill>
                      <a:srgbClr val="FFFFFF"/>
                    </a:solidFill>
                    <a:latin typeface="Arial"/>
                    <a:cs typeface="Arial"/>
                  </a:rPr>
                  <a:t> / SAR650984</a:t>
                </a:r>
              </a:p>
              <a:p>
                <a:r>
                  <a:rPr lang="en-US" sz="900" b="1" dirty="0" smtClean="0">
                    <a:solidFill>
                      <a:srgbClr val="FFFFFF"/>
                    </a:solidFill>
                    <a:latin typeface="Arial"/>
                    <a:cs typeface="Arial"/>
                  </a:rPr>
                  <a:t>CD138	nBT062-DM4</a:t>
                </a:r>
              </a:p>
              <a:p>
                <a:r>
                  <a:rPr lang="en-US" sz="900" b="1" dirty="0" smtClean="0">
                    <a:solidFill>
                      <a:srgbClr val="FFFFFF"/>
                    </a:solidFill>
                    <a:latin typeface="Arial"/>
                    <a:cs typeface="Arial"/>
                  </a:rPr>
                  <a:t>CD56 	</a:t>
                </a:r>
                <a:r>
                  <a:rPr lang="en-US" sz="900" b="1" dirty="0" err="1" smtClean="0">
                    <a:solidFill>
                      <a:srgbClr val="FFFFFF"/>
                    </a:solidFill>
                    <a:latin typeface="Arial"/>
                    <a:cs typeface="Arial"/>
                  </a:rPr>
                  <a:t>Lorvotuzumab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CD40 	</a:t>
                </a:r>
                <a:r>
                  <a:rPr lang="en-US" sz="900" b="1" dirty="0" err="1" smtClean="0">
                    <a:solidFill>
                      <a:srgbClr val="FFFFFF"/>
                    </a:solidFill>
                    <a:latin typeface="Arial"/>
                    <a:cs typeface="Arial"/>
                  </a:rPr>
                  <a:t>Dacetuzumab</a:t>
                </a:r>
                <a:r>
                  <a:rPr lang="en-US" sz="900" b="1" dirty="0" smtClean="0">
                    <a:solidFill>
                      <a:srgbClr val="FFFFFF"/>
                    </a:solidFill>
                    <a:latin typeface="Arial"/>
                    <a:cs typeface="Arial"/>
                  </a:rPr>
                  <a:t> / </a:t>
                </a:r>
                <a:r>
                  <a:rPr lang="en-US" sz="900" b="1" dirty="0" err="1" smtClean="0">
                    <a:solidFill>
                      <a:srgbClr val="FFFFFF"/>
                    </a:solidFill>
                    <a:latin typeface="Arial"/>
                    <a:cs typeface="Arial"/>
                  </a:rPr>
                  <a:t>Lucatumumab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BAFF 	</a:t>
                </a:r>
                <a:r>
                  <a:rPr lang="en-US" sz="900" b="1" dirty="0" err="1" smtClean="0">
                    <a:solidFill>
                      <a:srgbClr val="FFFFFF"/>
                    </a:solidFill>
                    <a:latin typeface="Arial"/>
                    <a:cs typeface="Arial"/>
                  </a:rPr>
                  <a:t>Tabalumab</a:t>
                </a:r>
                <a:endParaRPr lang="en-US" sz="900" b="1" dirty="0" smtClean="0">
                  <a:solidFill>
                    <a:srgbClr val="FFFFFF"/>
                  </a:solidFill>
                  <a:latin typeface="Arial"/>
                  <a:cs typeface="Arial"/>
                </a:endParaRPr>
              </a:p>
              <a:p>
                <a:r>
                  <a:rPr lang="en-US" sz="900" b="1" dirty="0" err="1" smtClean="0">
                    <a:solidFill>
                      <a:srgbClr val="FFFFFF"/>
                    </a:solidFill>
                    <a:latin typeface="Arial"/>
                    <a:cs typeface="Arial"/>
                  </a:rPr>
                  <a:t>KiR</a:t>
                </a:r>
                <a:r>
                  <a:rPr lang="en-US" sz="900" b="1" dirty="0" smtClean="0">
                    <a:solidFill>
                      <a:srgbClr val="FFFFFF"/>
                    </a:solidFill>
                    <a:latin typeface="Arial"/>
                    <a:cs typeface="Arial"/>
                  </a:rPr>
                  <a:t>	IPH2101</a:t>
                </a:r>
              </a:p>
            </p:txBody>
          </p:sp>
          <p:sp>
            <p:nvSpPr>
              <p:cNvPr id="76" name="Rectángulo 75"/>
              <p:cNvSpPr/>
              <p:nvPr/>
            </p:nvSpPr>
            <p:spPr>
              <a:xfrm>
                <a:off x="6727676" y="2132856"/>
                <a:ext cx="1964542" cy="246221"/>
              </a:xfrm>
              <a:prstGeom prst="rect">
                <a:avLst/>
              </a:prstGeom>
            </p:spPr>
            <p:txBody>
              <a:bodyPr wrap="square">
                <a:spAutoFit/>
              </a:bodyPr>
              <a:lstStyle/>
              <a:p>
                <a:r>
                  <a:rPr lang="en-US" sz="1000" b="1" dirty="0">
                    <a:solidFill>
                      <a:srgbClr val="FFFFFF"/>
                    </a:solidFill>
                    <a:latin typeface="Arial"/>
                    <a:cs typeface="Arial"/>
                  </a:rPr>
                  <a:t>IL-6 	</a:t>
                </a:r>
                <a:r>
                  <a:rPr lang="en-US" sz="1000" b="1" dirty="0" err="1">
                    <a:solidFill>
                      <a:srgbClr val="00CD00"/>
                    </a:solidFill>
                    <a:latin typeface="Arial"/>
                    <a:cs typeface="Arial"/>
                  </a:rPr>
                  <a:t>Siltuximab</a:t>
                </a:r>
                <a:endParaRPr lang="en-US" sz="1000" b="1" dirty="0">
                  <a:solidFill>
                    <a:srgbClr val="00CD00"/>
                  </a:solidFill>
                  <a:latin typeface="Arial"/>
                  <a:cs typeface="Arial"/>
                </a:endParaRPr>
              </a:p>
            </p:txBody>
          </p:sp>
        </p:grpSp>
        <p:cxnSp>
          <p:nvCxnSpPr>
            <p:cNvPr id="77" name="Conector recto de flecha 76"/>
            <p:cNvCxnSpPr/>
            <p:nvPr/>
          </p:nvCxnSpPr>
          <p:spPr>
            <a:xfrm>
              <a:off x="5791572" y="1484784"/>
              <a:ext cx="72008" cy="360040"/>
            </a:xfrm>
            <a:prstGeom prst="straightConnector1">
              <a:avLst/>
            </a:prstGeom>
            <a:noFill/>
            <a:ln w="25400" cap="flat" cmpd="sng" algn="ctr">
              <a:solidFill>
                <a:srgbClr val="0000FF"/>
              </a:solidFill>
              <a:prstDash val="solid"/>
              <a:tailEnd type="arrow"/>
            </a:ln>
            <a:effectLst/>
          </p:spPr>
        </p:cxnSp>
      </p:grpSp>
      <p:grpSp>
        <p:nvGrpSpPr>
          <p:cNvPr id="79" name="Agrupar 78"/>
          <p:cNvGrpSpPr/>
          <p:nvPr/>
        </p:nvGrpSpPr>
        <p:grpSpPr>
          <a:xfrm>
            <a:off x="5596663" y="2594345"/>
            <a:ext cx="4731413" cy="3643154"/>
            <a:chOff x="5596664" y="2594158"/>
            <a:chExt cx="4731412" cy="3643154"/>
          </a:xfrm>
        </p:grpSpPr>
        <p:grpSp>
          <p:nvGrpSpPr>
            <p:cNvPr id="80" name="Agrupar 79"/>
            <p:cNvGrpSpPr/>
            <p:nvPr/>
          </p:nvGrpSpPr>
          <p:grpSpPr>
            <a:xfrm>
              <a:off x="7015712" y="4509494"/>
              <a:ext cx="3312364" cy="1727818"/>
              <a:chOff x="7015712" y="4509494"/>
              <a:chExt cx="3312364" cy="1727818"/>
            </a:xfrm>
          </p:grpSpPr>
          <p:grpSp>
            <p:nvGrpSpPr>
              <p:cNvPr id="111" name="Agrupar 110"/>
              <p:cNvGrpSpPr/>
              <p:nvPr/>
            </p:nvGrpSpPr>
            <p:grpSpPr>
              <a:xfrm>
                <a:off x="7735788" y="4581128"/>
                <a:ext cx="2592288" cy="1656184"/>
                <a:chOff x="7735788" y="4581128"/>
                <a:chExt cx="2592288" cy="1656184"/>
              </a:xfrm>
            </p:grpSpPr>
            <p:sp>
              <p:nvSpPr>
                <p:cNvPr id="113" name="CuadroTexto 112"/>
                <p:cNvSpPr txBox="1"/>
                <p:nvPr/>
              </p:nvSpPr>
              <p:spPr>
                <a:xfrm>
                  <a:off x="7735788" y="5009283"/>
                  <a:ext cx="2592288" cy="1228029"/>
                </a:xfrm>
                <a:prstGeom prst="rect">
                  <a:avLst/>
                </a:prstGeom>
                <a:noFill/>
              </p:spPr>
              <p:txBody>
                <a:bodyPr wrap="square" rtlCol="0">
                  <a:spAutoFit/>
                </a:bodyPr>
                <a:lstStyle/>
                <a:p>
                  <a:r>
                    <a:rPr lang="en-US" sz="900" b="1" dirty="0" smtClean="0">
                      <a:solidFill>
                        <a:srgbClr val="FFFFFF"/>
                      </a:solidFill>
                      <a:latin typeface="Arial"/>
                      <a:cs typeface="Arial"/>
                    </a:rPr>
                    <a:t>AKT	</a:t>
                  </a:r>
                  <a:r>
                    <a:rPr lang="en-US" sz="900" b="1" dirty="0" err="1" smtClean="0">
                      <a:solidFill>
                        <a:srgbClr val="00CD00"/>
                      </a:solidFill>
                      <a:latin typeface="Arial"/>
                      <a:cs typeface="Arial"/>
                    </a:rPr>
                    <a:t>Perifosine</a:t>
                  </a:r>
                  <a:r>
                    <a:rPr lang="en-US" sz="900" b="1" dirty="0" smtClean="0">
                      <a:solidFill>
                        <a:srgbClr val="00CD00"/>
                      </a:solidFill>
                      <a:latin typeface="Arial"/>
                      <a:cs typeface="Arial"/>
                    </a:rPr>
                    <a:t> </a:t>
                  </a:r>
                  <a:r>
                    <a:rPr lang="en-US" sz="900" b="1" dirty="0" smtClean="0">
                      <a:solidFill>
                        <a:srgbClr val="FFFFFF"/>
                      </a:solidFill>
                      <a:latin typeface="Arial"/>
                      <a:cs typeface="Arial"/>
                    </a:rPr>
                    <a:t>/ GSK2110183</a:t>
                  </a:r>
                </a:p>
                <a:p>
                  <a:r>
                    <a:rPr lang="en-US" sz="900" b="1" dirty="0" smtClean="0">
                      <a:solidFill>
                        <a:srgbClr val="FFFFFF"/>
                      </a:solidFill>
                      <a:latin typeface="Arial"/>
                      <a:cs typeface="Arial"/>
                    </a:rPr>
                    <a:t>mTORC1	</a:t>
                  </a:r>
                  <a:r>
                    <a:rPr lang="en-US" sz="900" b="1" dirty="0" err="1" smtClean="0">
                      <a:solidFill>
                        <a:srgbClr val="FFFFFF"/>
                      </a:solidFill>
                      <a:latin typeface="Arial"/>
                      <a:cs typeface="Arial"/>
                    </a:rPr>
                    <a:t>Everolimus</a:t>
                  </a:r>
                  <a:r>
                    <a:rPr lang="en-US" sz="900" b="1" dirty="0" smtClean="0">
                      <a:solidFill>
                        <a:srgbClr val="FFFFFF"/>
                      </a:solidFill>
                      <a:latin typeface="Arial"/>
                      <a:cs typeface="Arial"/>
                    </a:rPr>
                    <a:t> / </a:t>
                  </a:r>
                  <a:r>
                    <a:rPr lang="en-US" sz="900" b="1" dirty="0" err="1" smtClean="0">
                      <a:solidFill>
                        <a:srgbClr val="FFFFFF"/>
                      </a:solidFill>
                      <a:latin typeface="Arial"/>
                      <a:cs typeface="Arial"/>
                    </a:rPr>
                    <a:t>Temsirolimus</a:t>
                  </a:r>
                  <a:endParaRPr lang="en-US" sz="900" b="1" dirty="0" smtClean="0">
                    <a:solidFill>
                      <a:srgbClr val="FFFFFF"/>
                    </a:solidFill>
                    <a:latin typeface="Arial"/>
                    <a:cs typeface="Arial"/>
                  </a:endParaRPr>
                </a:p>
                <a:p>
                  <a:r>
                    <a:rPr lang="en-US" sz="900" b="1" dirty="0" err="1" smtClean="0">
                      <a:solidFill>
                        <a:srgbClr val="FFFFFF"/>
                      </a:solidFill>
                      <a:latin typeface="Arial"/>
                      <a:cs typeface="Arial"/>
                    </a:rPr>
                    <a:t>mTOR</a:t>
                  </a:r>
                  <a:r>
                    <a:rPr lang="en-US" sz="900" b="1" dirty="0" smtClean="0">
                      <a:solidFill>
                        <a:srgbClr val="FFFFFF"/>
                      </a:solidFill>
                      <a:latin typeface="Arial"/>
                      <a:cs typeface="Arial"/>
                    </a:rPr>
                    <a:t> C1/C2	MLN0128 / INK128</a:t>
                  </a:r>
                </a:p>
                <a:p>
                  <a:r>
                    <a:rPr lang="en-US" sz="900" b="1" dirty="0" err="1" smtClean="0">
                      <a:solidFill>
                        <a:srgbClr val="FFFFFF"/>
                      </a:solidFill>
                      <a:latin typeface="Arial"/>
                      <a:cs typeface="Arial"/>
                    </a:rPr>
                    <a:t>Farn</a:t>
                  </a:r>
                  <a:r>
                    <a:rPr lang="en-US" sz="900" b="1" dirty="0" smtClean="0">
                      <a:solidFill>
                        <a:srgbClr val="FFFFFF"/>
                      </a:solidFill>
                      <a:latin typeface="Arial"/>
                      <a:cs typeface="Arial"/>
                    </a:rPr>
                    <a:t> </a:t>
                  </a:r>
                  <a:r>
                    <a:rPr lang="en-US" sz="900" b="1" dirty="0" err="1" smtClean="0">
                      <a:solidFill>
                        <a:srgbClr val="FFFFFF"/>
                      </a:solidFill>
                      <a:latin typeface="Arial"/>
                      <a:cs typeface="Arial"/>
                    </a:rPr>
                    <a:t>Transf</a:t>
                  </a:r>
                  <a:r>
                    <a:rPr lang="en-US" sz="900" b="1" dirty="0" smtClean="0">
                      <a:solidFill>
                        <a:srgbClr val="FFFFFF"/>
                      </a:solidFill>
                      <a:latin typeface="Arial"/>
                      <a:cs typeface="Arial"/>
                    </a:rPr>
                    <a:t>	</a:t>
                  </a:r>
                  <a:r>
                    <a:rPr lang="en-US" sz="900" b="1" dirty="0" err="1" smtClean="0">
                      <a:solidFill>
                        <a:srgbClr val="FFFFFF"/>
                      </a:solidFill>
                      <a:latin typeface="Arial"/>
                      <a:cs typeface="Arial"/>
                    </a:rPr>
                    <a:t>Tipifarnib</a:t>
                  </a:r>
                  <a:endParaRPr lang="en-US" sz="900" b="1" dirty="0" smtClean="0">
                    <a:solidFill>
                      <a:srgbClr val="FFFFFF"/>
                    </a:solidFill>
                    <a:latin typeface="Arial"/>
                    <a:cs typeface="Arial"/>
                  </a:endParaRPr>
                </a:p>
                <a:p>
                  <a:r>
                    <a:rPr lang="en-US" sz="900" b="1" dirty="0">
                      <a:solidFill>
                        <a:srgbClr val="FFFFFF"/>
                      </a:solidFill>
                      <a:latin typeface="Arial"/>
                      <a:cs typeface="Arial"/>
                    </a:rPr>
                    <a:t>p</a:t>
                  </a:r>
                  <a:r>
                    <a:rPr lang="en-US" sz="900" b="1" dirty="0" smtClean="0">
                      <a:solidFill>
                        <a:srgbClr val="FFFFFF"/>
                      </a:solidFill>
                      <a:latin typeface="Arial"/>
                      <a:cs typeface="Arial"/>
                    </a:rPr>
                    <a:t>38/MAPK </a:t>
                  </a:r>
                  <a:r>
                    <a:rPr lang="en-US" sz="900" b="1" dirty="0" err="1" smtClean="0">
                      <a:solidFill>
                        <a:srgbClr val="FFFFFF"/>
                      </a:solidFill>
                      <a:latin typeface="Arial"/>
                      <a:cs typeface="Arial"/>
                    </a:rPr>
                    <a:t>inh</a:t>
                  </a:r>
                  <a:r>
                    <a:rPr lang="en-US" sz="900" b="1" dirty="0" smtClean="0">
                      <a:solidFill>
                        <a:srgbClr val="FFFFFF"/>
                      </a:solidFill>
                      <a:latin typeface="Arial"/>
                      <a:cs typeface="Arial"/>
                    </a:rPr>
                    <a:t>	SCIO-469</a:t>
                  </a:r>
                </a:p>
                <a:p>
                  <a:r>
                    <a:rPr lang="en-US" sz="900" b="1" dirty="0">
                      <a:solidFill>
                        <a:srgbClr val="FFFFFF"/>
                      </a:solidFill>
                      <a:latin typeface="Arial"/>
                      <a:cs typeface="Arial"/>
                    </a:rPr>
                    <a:t>p</a:t>
                  </a:r>
                  <a:r>
                    <a:rPr lang="en-US" sz="900" b="1" dirty="0" smtClean="0">
                      <a:solidFill>
                        <a:srgbClr val="FFFFFF"/>
                      </a:solidFill>
                      <a:latin typeface="Arial"/>
                      <a:cs typeface="Arial"/>
                    </a:rPr>
                    <a:t>38/JNK act	</a:t>
                  </a:r>
                  <a:r>
                    <a:rPr lang="en-US" sz="900" b="1" dirty="0" err="1" smtClean="0">
                      <a:solidFill>
                        <a:srgbClr val="00CD00"/>
                      </a:solidFill>
                      <a:latin typeface="Arial"/>
                      <a:cs typeface="Arial"/>
                    </a:rPr>
                    <a:t>Aplidin</a:t>
                  </a:r>
                  <a:endParaRPr lang="en-US" sz="900" b="1" dirty="0" smtClean="0">
                    <a:solidFill>
                      <a:srgbClr val="00CD00"/>
                    </a:solidFill>
                    <a:latin typeface="Arial"/>
                    <a:cs typeface="Arial"/>
                  </a:endParaRPr>
                </a:p>
                <a:p>
                  <a:r>
                    <a:rPr lang="en-US" sz="900" b="1" dirty="0" smtClean="0">
                      <a:solidFill>
                        <a:srgbClr val="FFFFFF"/>
                      </a:solidFill>
                      <a:latin typeface="Arial"/>
                      <a:cs typeface="Arial"/>
                    </a:rPr>
                    <a:t>MEK	</a:t>
                  </a:r>
                  <a:r>
                    <a:rPr lang="en-US" sz="900" b="1" dirty="0" err="1" smtClean="0">
                      <a:solidFill>
                        <a:srgbClr val="FFFFFF"/>
                      </a:solidFill>
                      <a:latin typeface="Arial"/>
                      <a:cs typeface="Arial"/>
                    </a:rPr>
                    <a:t>Selumetinib</a:t>
                  </a:r>
                  <a:endParaRPr lang="en-US" sz="900" b="1" dirty="0">
                    <a:solidFill>
                      <a:srgbClr val="FFFFFF"/>
                    </a:solidFill>
                    <a:latin typeface="Arial"/>
                    <a:cs typeface="Arial"/>
                  </a:endParaRPr>
                </a:p>
              </p:txBody>
            </p:sp>
            <p:sp>
              <p:nvSpPr>
                <p:cNvPr id="114" name="CuadroTexto 113"/>
                <p:cNvSpPr txBox="1"/>
                <p:nvPr/>
              </p:nvSpPr>
              <p:spPr>
                <a:xfrm>
                  <a:off x="7879804" y="4581128"/>
                  <a:ext cx="2138212" cy="338554"/>
                </a:xfrm>
                <a:prstGeom prst="rect">
                  <a:avLst/>
                </a:prstGeom>
                <a:noFill/>
                <a:ln>
                  <a:noFill/>
                </a:ln>
              </p:spPr>
              <p:txBody>
                <a:bodyPr wrap="square" rtlCol="0">
                  <a:spAutoFit/>
                </a:bodyPr>
                <a:lstStyle/>
                <a:p>
                  <a:r>
                    <a:rPr lang="en-US" sz="1600" b="1" dirty="0" smtClean="0">
                      <a:solidFill>
                        <a:srgbClr val="00FFFF"/>
                      </a:solidFill>
                      <a:latin typeface="Arial"/>
                      <a:cs typeface="Arial"/>
                    </a:rPr>
                    <a:t>Signaling Pathways</a:t>
                  </a:r>
                  <a:endParaRPr lang="en-US" sz="1600" b="1" dirty="0">
                    <a:solidFill>
                      <a:srgbClr val="00FFFF"/>
                    </a:solidFill>
                    <a:latin typeface="Arial"/>
                    <a:cs typeface="Arial"/>
                  </a:endParaRPr>
                </a:p>
              </p:txBody>
            </p:sp>
          </p:grpSp>
          <p:cxnSp>
            <p:nvCxnSpPr>
              <p:cNvPr id="112" name="Conector recto de flecha 111"/>
              <p:cNvCxnSpPr>
                <a:stCxn id="114" idx="1"/>
              </p:cNvCxnSpPr>
              <p:nvPr/>
            </p:nvCxnSpPr>
            <p:spPr>
              <a:xfrm flipH="1" flipV="1">
                <a:off x="7015712" y="4509494"/>
                <a:ext cx="864092" cy="240911"/>
              </a:xfrm>
              <a:prstGeom prst="straightConnector1">
                <a:avLst/>
              </a:prstGeom>
              <a:noFill/>
              <a:ln w="25400" cap="flat" cmpd="sng" algn="ctr">
                <a:solidFill>
                  <a:srgbClr val="0000FF"/>
                </a:solidFill>
                <a:prstDash val="solid"/>
                <a:tailEnd type="arrow"/>
              </a:ln>
              <a:effectLst/>
            </p:spPr>
          </p:cxnSp>
        </p:grpSp>
        <p:grpSp>
          <p:nvGrpSpPr>
            <p:cNvPr id="81" name="Agrupar 80"/>
            <p:cNvGrpSpPr/>
            <p:nvPr/>
          </p:nvGrpSpPr>
          <p:grpSpPr>
            <a:xfrm>
              <a:off x="5596664" y="2594158"/>
              <a:ext cx="2067116" cy="1969641"/>
              <a:chOff x="4636650" y="2426052"/>
              <a:chExt cx="2067116" cy="1969641"/>
            </a:xfrm>
          </p:grpSpPr>
          <p:grpSp>
            <p:nvGrpSpPr>
              <p:cNvPr id="82" name="Agrupar 81"/>
              <p:cNvGrpSpPr/>
              <p:nvPr/>
            </p:nvGrpSpPr>
            <p:grpSpPr>
              <a:xfrm>
                <a:off x="4636650" y="2426052"/>
                <a:ext cx="2025725" cy="1969641"/>
                <a:chOff x="4851742" y="2320349"/>
                <a:chExt cx="2025725" cy="1969641"/>
              </a:xfrm>
            </p:grpSpPr>
            <p:sp>
              <p:nvSpPr>
                <p:cNvPr id="84" name="Line 3"/>
                <p:cNvSpPr>
                  <a:spLocks noChangeShapeType="1"/>
                </p:cNvSpPr>
                <p:nvPr/>
              </p:nvSpPr>
              <p:spPr bwMode="auto">
                <a:xfrm rot="1433716" flipV="1">
                  <a:off x="5272634" y="2441207"/>
                  <a:ext cx="212040" cy="548193"/>
                </a:xfrm>
                <a:prstGeom prst="line">
                  <a:avLst/>
                </a:prstGeom>
                <a:noFill/>
                <a:ln w="28575">
                  <a:solidFill>
                    <a:srgbClr val="CC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sp>
              <p:nvSpPr>
                <p:cNvPr id="85" name="Line 21"/>
                <p:cNvSpPr>
                  <a:spLocks noChangeShapeType="1"/>
                </p:cNvSpPr>
                <p:nvPr/>
              </p:nvSpPr>
              <p:spPr bwMode="auto">
                <a:xfrm>
                  <a:off x="5131792" y="3018361"/>
                  <a:ext cx="0" cy="898849"/>
                </a:xfrm>
                <a:prstGeom prst="line">
                  <a:avLst/>
                </a:prstGeom>
                <a:noFill/>
                <a:ln w="28575">
                  <a:solidFill>
                    <a:srgbClr val="CC33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grpSp>
              <p:nvGrpSpPr>
                <p:cNvPr id="86" name="Group 22"/>
                <p:cNvGrpSpPr>
                  <a:grpSpLocks/>
                </p:cNvGrpSpPr>
                <p:nvPr/>
              </p:nvGrpSpPr>
              <p:grpSpPr bwMode="auto">
                <a:xfrm>
                  <a:off x="4894208" y="2816678"/>
                  <a:ext cx="495865" cy="282808"/>
                  <a:chOff x="2030" y="1131"/>
                  <a:chExt cx="379" cy="247"/>
                </a:xfrm>
              </p:grpSpPr>
              <p:sp>
                <p:nvSpPr>
                  <p:cNvPr id="109" name="Oval 23"/>
                  <p:cNvSpPr>
                    <a:spLocks noChangeArrowheads="1"/>
                  </p:cNvSpPr>
                  <p:nvPr/>
                </p:nvSpPr>
                <p:spPr bwMode="auto">
                  <a:xfrm>
                    <a:off x="2062" y="1151"/>
                    <a:ext cx="307" cy="227"/>
                  </a:xfrm>
                  <a:prstGeom prst="ellipse">
                    <a:avLst/>
                  </a:prstGeom>
                  <a:gradFill rotWithShape="1">
                    <a:gsLst>
                      <a:gs pos="0">
                        <a:srgbClr val="CCFFFF"/>
                      </a:gs>
                      <a:gs pos="100000">
                        <a:srgbClr val="9BBB59">
                          <a:lumMod val="60000"/>
                          <a:lumOff val="40000"/>
                        </a:srgbClr>
                      </a:gs>
                    </a:gsLst>
                    <a:path path="shape">
                      <a:fillToRect l="50000" t="50000" r="50000" b="50000"/>
                    </a:path>
                  </a:gradFill>
                  <a:ln w="9525">
                    <a:solidFill>
                      <a:srgbClr val="008000"/>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10" name="Text Box 24"/>
                  <p:cNvSpPr txBox="1">
                    <a:spLocks noChangeArrowheads="1"/>
                  </p:cNvSpPr>
                  <p:nvPr/>
                </p:nvSpPr>
                <p:spPr bwMode="auto">
                  <a:xfrm>
                    <a:off x="2030" y="1131"/>
                    <a:ext cx="379" cy="204"/>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ts val="0"/>
                      </a:spcBef>
                      <a:spcAft>
                        <a:spcPts val="0"/>
                      </a:spcAft>
                      <a:defRPr/>
                    </a:pPr>
                    <a:r>
                      <a:rPr lang="es-ES" sz="900" b="1" kern="0" dirty="0" err="1">
                        <a:solidFill>
                          <a:srgbClr val="000000"/>
                        </a:solidFill>
                      </a:rPr>
                      <a:t>Raf</a:t>
                    </a:r>
                    <a:endParaRPr lang="es-ES" sz="900" kern="0" dirty="0">
                      <a:solidFill>
                        <a:sysClr val="windowText" lastClr="000000"/>
                      </a:solidFill>
                    </a:endParaRPr>
                  </a:p>
                </p:txBody>
              </p:sp>
            </p:grpSp>
            <p:grpSp>
              <p:nvGrpSpPr>
                <p:cNvPr id="87" name="Group 25"/>
                <p:cNvGrpSpPr>
                  <a:grpSpLocks/>
                </p:cNvGrpSpPr>
                <p:nvPr/>
              </p:nvGrpSpPr>
              <p:grpSpPr bwMode="auto">
                <a:xfrm>
                  <a:off x="4898136" y="3185679"/>
                  <a:ext cx="485399" cy="312810"/>
                  <a:chOff x="1809" y="1271"/>
                  <a:chExt cx="371" cy="272"/>
                </a:xfrm>
              </p:grpSpPr>
              <p:sp>
                <p:nvSpPr>
                  <p:cNvPr id="107" name="Oval 26"/>
                  <p:cNvSpPr>
                    <a:spLocks noChangeArrowheads="1"/>
                  </p:cNvSpPr>
                  <p:nvPr/>
                </p:nvSpPr>
                <p:spPr bwMode="auto">
                  <a:xfrm>
                    <a:off x="1809" y="1271"/>
                    <a:ext cx="371" cy="272"/>
                  </a:xfrm>
                  <a:prstGeom prst="ellipse">
                    <a:avLst/>
                  </a:prstGeom>
                  <a:gradFill rotWithShape="1">
                    <a:gsLst>
                      <a:gs pos="0">
                        <a:srgbClr val="CCFFFF"/>
                      </a:gs>
                      <a:gs pos="100000">
                        <a:srgbClr val="9BBB59">
                          <a:lumMod val="75000"/>
                        </a:srgbClr>
                      </a:gs>
                    </a:gsLst>
                    <a:path path="shape">
                      <a:fillToRect l="50000" t="50000" r="50000" b="50000"/>
                    </a:path>
                  </a:gradFill>
                  <a:ln w="12700">
                    <a:solidFill>
                      <a:srgbClr val="008000"/>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8" name="Text Box 27"/>
                  <p:cNvSpPr txBox="1">
                    <a:spLocks noChangeArrowheads="1"/>
                  </p:cNvSpPr>
                  <p:nvPr/>
                </p:nvSpPr>
                <p:spPr bwMode="auto">
                  <a:xfrm>
                    <a:off x="1818" y="1283"/>
                    <a:ext cx="344" cy="201"/>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s-ES" sz="900" b="1" kern="0" dirty="0">
                        <a:solidFill>
                          <a:srgbClr val="000000"/>
                        </a:solidFill>
                      </a:rPr>
                      <a:t>MEK</a:t>
                    </a:r>
                    <a:endParaRPr lang="es-ES" sz="900" kern="0" dirty="0">
                      <a:solidFill>
                        <a:sysClr val="windowText" lastClr="000000"/>
                      </a:solidFill>
                    </a:endParaRPr>
                  </a:p>
                </p:txBody>
              </p:sp>
            </p:grpSp>
            <p:grpSp>
              <p:nvGrpSpPr>
                <p:cNvPr id="88" name="Group 28"/>
                <p:cNvGrpSpPr>
                  <a:grpSpLocks/>
                </p:cNvGrpSpPr>
                <p:nvPr/>
              </p:nvGrpSpPr>
              <p:grpSpPr bwMode="auto">
                <a:xfrm>
                  <a:off x="4851742" y="3966832"/>
                  <a:ext cx="562595" cy="323158"/>
                  <a:chOff x="1780" y="1825"/>
                  <a:chExt cx="430" cy="282"/>
                </a:xfrm>
              </p:grpSpPr>
              <p:sp>
                <p:nvSpPr>
                  <p:cNvPr id="105" name="Oval 29"/>
                  <p:cNvSpPr>
                    <a:spLocks noChangeArrowheads="1"/>
                  </p:cNvSpPr>
                  <p:nvPr/>
                </p:nvSpPr>
                <p:spPr bwMode="auto">
                  <a:xfrm>
                    <a:off x="1780" y="1825"/>
                    <a:ext cx="418" cy="282"/>
                  </a:xfrm>
                  <a:prstGeom prst="ellipse">
                    <a:avLst/>
                  </a:prstGeom>
                  <a:gradFill rotWithShape="1">
                    <a:gsLst>
                      <a:gs pos="0">
                        <a:sysClr val="window" lastClr="FFFFFF"/>
                      </a:gs>
                      <a:gs pos="100000">
                        <a:srgbClr val="9BBB59">
                          <a:lumMod val="50000"/>
                        </a:srgbClr>
                      </a:gs>
                    </a:gsLst>
                    <a:path path="shape">
                      <a:fillToRect l="50000" t="50000" r="50000" b="50000"/>
                    </a:path>
                  </a:gradFill>
                  <a:ln w="9525">
                    <a:solidFill>
                      <a:srgbClr val="008000"/>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6" name="Text Box 30"/>
                  <p:cNvSpPr txBox="1">
                    <a:spLocks noChangeArrowheads="1"/>
                  </p:cNvSpPr>
                  <p:nvPr/>
                </p:nvSpPr>
                <p:spPr bwMode="auto">
                  <a:xfrm>
                    <a:off x="1788" y="1841"/>
                    <a:ext cx="422" cy="201"/>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s-ES" sz="900" b="1" kern="0" dirty="0">
                        <a:solidFill>
                          <a:srgbClr val="000000"/>
                        </a:solidFill>
                      </a:rPr>
                      <a:t>MAPK</a:t>
                    </a:r>
                    <a:endParaRPr lang="es-ES" sz="900" kern="0" dirty="0">
                      <a:solidFill>
                        <a:sysClr val="windowText" lastClr="000000"/>
                      </a:solidFill>
                    </a:endParaRPr>
                  </a:p>
                </p:txBody>
              </p:sp>
            </p:grpSp>
            <p:sp>
              <p:nvSpPr>
                <p:cNvPr id="89" name="Line 31"/>
                <p:cNvSpPr>
                  <a:spLocks noChangeShapeType="1"/>
                </p:cNvSpPr>
                <p:nvPr/>
              </p:nvSpPr>
              <p:spPr bwMode="auto">
                <a:xfrm>
                  <a:off x="5751812" y="2554958"/>
                  <a:ext cx="315982" cy="368003"/>
                </a:xfrm>
                <a:prstGeom prst="line">
                  <a:avLst/>
                </a:prstGeom>
                <a:noFill/>
                <a:ln w="28575">
                  <a:solidFill>
                    <a:srgbClr val="CC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sp>
              <p:nvSpPr>
                <p:cNvPr id="90" name="Line 32"/>
                <p:cNvSpPr>
                  <a:spLocks noChangeShapeType="1"/>
                </p:cNvSpPr>
                <p:nvPr/>
              </p:nvSpPr>
              <p:spPr bwMode="auto">
                <a:xfrm>
                  <a:off x="6053066" y="3049174"/>
                  <a:ext cx="1309" cy="539655"/>
                </a:xfrm>
                <a:prstGeom prst="line">
                  <a:avLst/>
                </a:prstGeom>
                <a:noFill/>
                <a:ln w="28575">
                  <a:solidFill>
                    <a:srgbClr val="CC3300"/>
                  </a:solidFill>
                  <a:round/>
                  <a:headEnd type="none"/>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grpSp>
              <p:nvGrpSpPr>
                <p:cNvPr id="91" name="Group 33"/>
                <p:cNvGrpSpPr>
                  <a:grpSpLocks/>
                </p:cNvGrpSpPr>
                <p:nvPr/>
              </p:nvGrpSpPr>
              <p:grpSpPr bwMode="auto">
                <a:xfrm>
                  <a:off x="5815267" y="2841455"/>
                  <a:ext cx="522031" cy="270213"/>
                  <a:chOff x="2647" y="1361"/>
                  <a:chExt cx="399" cy="236"/>
                </a:xfrm>
              </p:grpSpPr>
              <p:sp>
                <p:nvSpPr>
                  <p:cNvPr id="103" name="Oval 34"/>
                  <p:cNvSpPr>
                    <a:spLocks noChangeArrowheads="1"/>
                  </p:cNvSpPr>
                  <p:nvPr/>
                </p:nvSpPr>
                <p:spPr bwMode="auto">
                  <a:xfrm>
                    <a:off x="2647" y="1370"/>
                    <a:ext cx="363" cy="227"/>
                  </a:xfrm>
                  <a:prstGeom prst="ellipse">
                    <a:avLst/>
                  </a:prstGeom>
                  <a:gradFill rotWithShape="1">
                    <a:gsLst>
                      <a:gs pos="0">
                        <a:sysClr val="window" lastClr="FFFFFF"/>
                      </a:gs>
                      <a:gs pos="100000">
                        <a:srgbClr val="1F497D">
                          <a:lumMod val="20000"/>
                          <a:lumOff val="80000"/>
                        </a:srgbClr>
                      </a:gs>
                    </a:gsLst>
                    <a:path path="shape">
                      <a:fillToRect l="50000" t="50000" r="50000" b="50000"/>
                    </a:path>
                  </a:gradFill>
                  <a:ln w="9525" cmpd="sng">
                    <a:solidFill>
                      <a:srgbClr val="0000FF"/>
                    </a:solidFill>
                    <a:round/>
                    <a:headEnd/>
                    <a:tailEnd/>
                  </a:ln>
                </p:spPr>
                <p:txBody>
                  <a:bodyPr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4" name="Text Box 35"/>
                  <p:cNvSpPr txBox="1">
                    <a:spLocks noChangeArrowheads="1"/>
                  </p:cNvSpPr>
                  <p:nvPr/>
                </p:nvSpPr>
                <p:spPr bwMode="auto">
                  <a:xfrm>
                    <a:off x="2660" y="1361"/>
                    <a:ext cx="386" cy="184"/>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ts val="0"/>
                      </a:spcBef>
                      <a:spcAft>
                        <a:spcPts val="0"/>
                      </a:spcAft>
                      <a:defRPr/>
                    </a:pPr>
                    <a:r>
                      <a:rPr lang="es-ES" sz="900" b="1" kern="0" dirty="0">
                        <a:solidFill>
                          <a:srgbClr val="000000"/>
                        </a:solidFill>
                      </a:rPr>
                      <a:t>PI3K</a:t>
                    </a:r>
                    <a:endParaRPr lang="es-ES" sz="900" kern="0" dirty="0">
                      <a:solidFill>
                        <a:sysClr val="windowText" lastClr="000000"/>
                      </a:solidFill>
                    </a:endParaRPr>
                  </a:p>
                </p:txBody>
              </p:sp>
            </p:grpSp>
            <p:sp>
              <p:nvSpPr>
                <p:cNvPr id="92" name="Oval 37"/>
                <p:cNvSpPr>
                  <a:spLocks noChangeArrowheads="1"/>
                </p:cNvSpPr>
                <p:nvPr/>
              </p:nvSpPr>
              <p:spPr bwMode="auto">
                <a:xfrm>
                  <a:off x="6182253" y="3811063"/>
                  <a:ext cx="695214" cy="259907"/>
                </a:xfrm>
                <a:prstGeom prst="ellipse">
                  <a:avLst/>
                </a:prstGeom>
                <a:gradFill rotWithShape="1">
                  <a:gsLst>
                    <a:gs pos="0">
                      <a:sysClr val="window" lastClr="FFFFFF"/>
                    </a:gs>
                    <a:gs pos="100000">
                      <a:srgbClr val="1F497D">
                        <a:lumMod val="60000"/>
                        <a:lumOff val="40000"/>
                      </a:srgbClr>
                    </a:gs>
                  </a:gsLst>
                  <a:path path="shape">
                    <a:fillToRect l="50000" t="50000" r="50000" b="50000"/>
                  </a:path>
                </a:gradFill>
                <a:ln w="9525">
                  <a:solidFill>
                    <a:srgbClr val="0000FF"/>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grpSp>
              <p:nvGrpSpPr>
                <p:cNvPr id="93" name="Group 39"/>
                <p:cNvGrpSpPr>
                  <a:grpSpLocks/>
                </p:cNvGrpSpPr>
                <p:nvPr/>
              </p:nvGrpSpPr>
              <p:grpSpPr bwMode="auto">
                <a:xfrm>
                  <a:off x="5791729" y="3211618"/>
                  <a:ext cx="552125" cy="270258"/>
                  <a:chOff x="2629" y="1684"/>
                  <a:chExt cx="422" cy="235"/>
                </a:xfrm>
              </p:grpSpPr>
              <p:sp>
                <p:nvSpPr>
                  <p:cNvPr id="101" name="Oval 40"/>
                  <p:cNvSpPr>
                    <a:spLocks noChangeArrowheads="1"/>
                  </p:cNvSpPr>
                  <p:nvPr/>
                </p:nvSpPr>
                <p:spPr bwMode="auto">
                  <a:xfrm>
                    <a:off x="2637" y="1692"/>
                    <a:ext cx="409" cy="227"/>
                  </a:xfrm>
                  <a:prstGeom prst="ellipse">
                    <a:avLst/>
                  </a:prstGeom>
                  <a:gradFill rotWithShape="1">
                    <a:gsLst>
                      <a:gs pos="0">
                        <a:sysClr val="window" lastClr="FFFFFF"/>
                      </a:gs>
                      <a:gs pos="100000">
                        <a:srgbClr val="1F497D">
                          <a:lumMod val="40000"/>
                          <a:lumOff val="60000"/>
                        </a:srgbClr>
                      </a:gs>
                    </a:gsLst>
                    <a:path path="shape">
                      <a:fillToRect l="50000" t="50000" r="50000" b="50000"/>
                    </a:path>
                  </a:gradFill>
                  <a:ln w="9525">
                    <a:solidFill>
                      <a:srgbClr val="0000FF"/>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2" name="Text Box 41"/>
                  <p:cNvSpPr txBox="1">
                    <a:spLocks noChangeArrowheads="1"/>
                  </p:cNvSpPr>
                  <p:nvPr/>
                </p:nvSpPr>
                <p:spPr bwMode="auto">
                  <a:xfrm>
                    <a:off x="2629" y="1684"/>
                    <a:ext cx="422" cy="201"/>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s-ES" sz="900" b="1" kern="0" dirty="0" err="1">
                        <a:solidFill>
                          <a:srgbClr val="000000"/>
                        </a:solidFill>
                      </a:rPr>
                      <a:t>Akt</a:t>
                    </a:r>
                    <a:endParaRPr lang="es-ES" sz="900" kern="0" dirty="0">
                      <a:solidFill>
                        <a:sysClr val="windowText" lastClr="000000"/>
                      </a:solidFill>
                    </a:endParaRPr>
                  </a:p>
                </p:txBody>
              </p:sp>
            </p:grpSp>
            <p:grpSp>
              <p:nvGrpSpPr>
                <p:cNvPr id="94" name="Group 78"/>
                <p:cNvGrpSpPr>
                  <a:grpSpLocks/>
                </p:cNvGrpSpPr>
                <p:nvPr/>
              </p:nvGrpSpPr>
              <p:grpSpPr bwMode="auto">
                <a:xfrm>
                  <a:off x="5436626" y="2320349"/>
                  <a:ext cx="495865" cy="265660"/>
                  <a:chOff x="2520" y="968"/>
                  <a:chExt cx="379" cy="231"/>
                </a:xfrm>
              </p:grpSpPr>
              <p:sp>
                <p:nvSpPr>
                  <p:cNvPr id="99" name="Oval 79"/>
                  <p:cNvSpPr>
                    <a:spLocks noChangeArrowheads="1"/>
                  </p:cNvSpPr>
                  <p:nvPr/>
                </p:nvSpPr>
                <p:spPr bwMode="auto">
                  <a:xfrm>
                    <a:off x="2548" y="995"/>
                    <a:ext cx="325" cy="204"/>
                  </a:xfrm>
                  <a:prstGeom prst="ellipse">
                    <a:avLst/>
                  </a:prstGeom>
                  <a:gradFill rotWithShape="1">
                    <a:gsLst>
                      <a:gs pos="0">
                        <a:srgbClr val="EAEAEA"/>
                      </a:gs>
                      <a:gs pos="100000">
                        <a:srgbClr val="FF8000"/>
                      </a:gs>
                    </a:gsLst>
                    <a:path path="shape">
                      <a:fillToRect l="50000" t="50000" r="50000" b="50000"/>
                    </a:path>
                  </a:gradFill>
                  <a:ln w="3175">
                    <a:solidFill>
                      <a:srgbClr val="CC00CC"/>
                    </a:solidFill>
                    <a:round/>
                    <a:headEnd/>
                    <a:tailEnd/>
                  </a:ln>
                </p:spPr>
                <p:txBody>
                  <a:bodyPr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100" name="Text Box 80"/>
                  <p:cNvSpPr txBox="1">
                    <a:spLocks noChangeArrowheads="1"/>
                  </p:cNvSpPr>
                  <p:nvPr/>
                </p:nvSpPr>
                <p:spPr bwMode="auto">
                  <a:xfrm>
                    <a:off x="2520" y="968"/>
                    <a:ext cx="379" cy="204"/>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auto" hangingPunct="1">
                      <a:spcBef>
                        <a:spcPts val="0"/>
                      </a:spcBef>
                      <a:spcAft>
                        <a:spcPts val="0"/>
                      </a:spcAft>
                      <a:defRPr/>
                    </a:pPr>
                    <a:r>
                      <a:rPr lang="es-ES" sz="900" b="1" kern="0" dirty="0">
                        <a:solidFill>
                          <a:srgbClr val="000000"/>
                        </a:solidFill>
                      </a:rPr>
                      <a:t>Ras</a:t>
                    </a:r>
                    <a:endParaRPr lang="es-ES" sz="900" kern="0" dirty="0">
                      <a:solidFill>
                        <a:sysClr val="windowText" lastClr="000000"/>
                      </a:solidFill>
                    </a:endParaRPr>
                  </a:p>
                </p:txBody>
              </p:sp>
            </p:grpSp>
            <p:sp>
              <p:nvSpPr>
                <p:cNvPr id="95" name="Line 31"/>
                <p:cNvSpPr>
                  <a:spLocks noChangeShapeType="1"/>
                </p:cNvSpPr>
                <p:nvPr/>
              </p:nvSpPr>
              <p:spPr bwMode="auto">
                <a:xfrm>
                  <a:off x="6053065" y="3579422"/>
                  <a:ext cx="222403" cy="214467"/>
                </a:xfrm>
                <a:prstGeom prst="line">
                  <a:avLst/>
                </a:prstGeom>
                <a:noFill/>
                <a:ln w="28575">
                  <a:solidFill>
                    <a:srgbClr val="CC3300"/>
                  </a:solidFill>
                  <a:round/>
                  <a:headEnd type="none"/>
                  <a:tailEnd type="triangle"/>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sp>
              <p:nvSpPr>
                <p:cNvPr id="96" name="Line 31"/>
                <p:cNvSpPr>
                  <a:spLocks noChangeShapeType="1"/>
                </p:cNvSpPr>
                <p:nvPr/>
              </p:nvSpPr>
              <p:spPr bwMode="auto">
                <a:xfrm flipH="1">
                  <a:off x="5830966" y="3584882"/>
                  <a:ext cx="222098" cy="209007"/>
                </a:xfrm>
                <a:prstGeom prst="line">
                  <a:avLst/>
                </a:prstGeom>
                <a:noFill/>
                <a:ln w="28575">
                  <a:solidFill>
                    <a:srgbClr val="CC3300"/>
                  </a:solidFill>
                  <a:round/>
                  <a:headEnd type="none"/>
                  <a:tailEnd type="triangle"/>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auto" hangingPunct="1">
                    <a:spcBef>
                      <a:spcPts val="0"/>
                    </a:spcBef>
                    <a:spcAft>
                      <a:spcPts val="0"/>
                    </a:spcAft>
                    <a:defRPr/>
                  </a:pPr>
                  <a:endParaRPr lang="en-US" sz="1100" kern="0">
                    <a:solidFill>
                      <a:sysClr val="windowText" lastClr="000000"/>
                    </a:solidFill>
                  </a:endParaRPr>
                </a:p>
              </p:txBody>
            </p:sp>
            <p:sp>
              <p:nvSpPr>
                <p:cNvPr id="97" name="Oval 37"/>
                <p:cNvSpPr>
                  <a:spLocks noChangeArrowheads="1"/>
                </p:cNvSpPr>
                <p:nvPr/>
              </p:nvSpPr>
              <p:spPr bwMode="auto">
                <a:xfrm>
                  <a:off x="5439581" y="3804447"/>
                  <a:ext cx="695214" cy="259907"/>
                </a:xfrm>
                <a:prstGeom prst="ellipse">
                  <a:avLst/>
                </a:prstGeom>
                <a:gradFill rotWithShape="1">
                  <a:gsLst>
                    <a:gs pos="0">
                      <a:sysClr val="window" lastClr="FFFFFF"/>
                    </a:gs>
                    <a:gs pos="100000">
                      <a:srgbClr val="1F497D">
                        <a:lumMod val="60000"/>
                        <a:lumOff val="40000"/>
                      </a:srgbClr>
                    </a:gs>
                  </a:gsLst>
                  <a:path path="shape">
                    <a:fillToRect l="50000" t="50000" r="50000" b="50000"/>
                  </a:path>
                </a:gradFill>
                <a:ln w="9525">
                  <a:solidFill>
                    <a:srgbClr val="0000FF"/>
                  </a:solidFill>
                  <a:round/>
                  <a:headEnd/>
                  <a:tailEnd/>
                </a:ln>
              </p:spPr>
              <p:txBody>
                <a:bodyPr wrap="none" anchor="ctr"/>
                <a:lstStyle/>
                <a:p>
                  <a:pPr algn="ctr" eaLnBrk="1" fontAlgn="auto" hangingPunct="1">
                    <a:spcBef>
                      <a:spcPts val="0"/>
                    </a:spcBef>
                    <a:spcAft>
                      <a:spcPts val="0"/>
                    </a:spcAft>
                    <a:defRPr/>
                  </a:pPr>
                  <a:endParaRPr lang="en-US" sz="1100" kern="0">
                    <a:solidFill>
                      <a:sysClr val="windowText" lastClr="000000"/>
                    </a:solidFill>
                  </a:endParaRPr>
                </a:p>
              </p:txBody>
            </p:sp>
            <p:sp>
              <p:nvSpPr>
                <p:cNvPr id="98" name="Text Box 38"/>
                <p:cNvSpPr txBox="1">
                  <a:spLocks noChangeArrowheads="1"/>
                </p:cNvSpPr>
                <p:nvPr/>
              </p:nvSpPr>
              <p:spPr bwMode="auto">
                <a:xfrm>
                  <a:off x="5444680" y="3787273"/>
                  <a:ext cx="717312" cy="230832"/>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s-ES" sz="900" b="1" kern="0" dirty="0" smtClean="0">
                      <a:solidFill>
                        <a:srgbClr val="000000"/>
                      </a:solidFill>
                    </a:rPr>
                    <a:t>mTORC1</a:t>
                  </a:r>
                  <a:endParaRPr lang="es-ES" sz="900" kern="0" dirty="0">
                    <a:solidFill>
                      <a:sysClr val="windowText" lastClr="000000"/>
                    </a:solidFill>
                  </a:endParaRPr>
                </a:p>
              </p:txBody>
            </p:sp>
          </p:grpSp>
          <p:sp>
            <p:nvSpPr>
              <p:cNvPr id="83" name="Text Box 38"/>
              <p:cNvSpPr txBox="1">
                <a:spLocks noChangeArrowheads="1"/>
              </p:cNvSpPr>
              <p:nvPr/>
            </p:nvSpPr>
            <p:spPr bwMode="auto">
              <a:xfrm>
                <a:off x="5972818" y="3905964"/>
                <a:ext cx="730948" cy="230832"/>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fontAlgn="auto" hangingPunct="1">
                  <a:spcBef>
                    <a:spcPts val="0"/>
                  </a:spcBef>
                  <a:spcAft>
                    <a:spcPts val="0"/>
                  </a:spcAft>
                  <a:defRPr/>
                </a:pPr>
                <a:r>
                  <a:rPr lang="es-ES" sz="900" b="1" kern="0" dirty="0" smtClean="0">
                    <a:solidFill>
                      <a:srgbClr val="000000"/>
                    </a:solidFill>
                  </a:rPr>
                  <a:t>mTORC2</a:t>
                </a:r>
                <a:endParaRPr lang="es-ES" sz="900" kern="0" dirty="0">
                  <a:solidFill>
                    <a:sysClr val="windowText" lastClr="000000"/>
                  </a:solidFill>
                </a:endParaRPr>
              </a:p>
            </p:txBody>
          </p:sp>
        </p:grpSp>
      </p:grpSp>
      <p:grpSp>
        <p:nvGrpSpPr>
          <p:cNvPr id="115" name="Agrupar 114"/>
          <p:cNvGrpSpPr/>
          <p:nvPr/>
        </p:nvGrpSpPr>
        <p:grpSpPr>
          <a:xfrm>
            <a:off x="174950" y="908724"/>
            <a:ext cx="4683377" cy="1899141"/>
            <a:chOff x="174949" y="908720"/>
            <a:chExt cx="4683377" cy="1899141"/>
          </a:xfrm>
        </p:grpSpPr>
        <p:grpSp>
          <p:nvGrpSpPr>
            <p:cNvPr id="116" name="Agrupar 115"/>
            <p:cNvGrpSpPr/>
            <p:nvPr/>
          </p:nvGrpSpPr>
          <p:grpSpPr>
            <a:xfrm rot="20068796">
              <a:off x="4110204" y="2051244"/>
              <a:ext cx="192807" cy="396437"/>
              <a:chOff x="1358249" y="767589"/>
              <a:chExt cx="251380" cy="557171"/>
            </a:xfrm>
          </p:grpSpPr>
          <p:cxnSp>
            <p:nvCxnSpPr>
              <p:cNvPr id="134" name="Conector recto 133"/>
              <p:cNvCxnSpPr/>
              <p:nvPr/>
            </p:nvCxnSpPr>
            <p:spPr>
              <a:xfrm>
                <a:off x="1443878" y="981297"/>
                <a:ext cx="0" cy="343463"/>
              </a:xfrm>
              <a:prstGeom prst="line">
                <a:avLst/>
              </a:prstGeom>
              <a:noFill/>
              <a:ln w="57150" cap="flat" cmpd="sng" algn="ctr">
                <a:solidFill>
                  <a:srgbClr val="008000"/>
                </a:solidFill>
                <a:prstDash val="solid"/>
              </a:ln>
              <a:effectLst/>
            </p:spPr>
          </p:cxnSp>
          <p:cxnSp>
            <p:nvCxnSpPr>
              <p:cNvPr id="135" name="Conector recto 134"/>
              <p:cNvCxnSpPr/>
              <p:nvPr/>
            </p:nvCxnSpPr>
            <p:spPr>
              <a:xfrm>
                <a:off x="1520078" y="981297"/>
                <a:ext cx="0" cy="343463"/>
              </a:xfrm>
              <a:prstGeom prst="line">
                <a:avLst/>
              </a:prstGeom>
              <a:noFill/>
              <a:ln w="57150" cap="flat" cmpd="sng" algn="ctr">
                <a:solidFill>
                  <a:srgbClr val="008000"/>
                </a:solidFill>
                <a:prstDash val="solid"/>
              </a:ln>
              <a:effectLst/>
            </p:spPr>
          </p:cxnSp>
          <p:sp>
            <p:nvSpPr>
              <p:cNvPr id="136" name="Circular 135"/>
              <p:cNvSpPr/>
              <p:nvPr/>
            </p:nvSpPr>
            <p:spPr>
              <a:xfrm rot="16200000">
                <a:off x="1363754" y="762084"/>
                <a:ext cx="240369" cy="251380"/>
              </a:xfrm>
              <a:prstGeom prst="pie">
                <a:avLst>
                  <a:gd name="adj1" fmla="val 2257883"/>
                  <a:gd name="adj2" fmla="val 19740288"/>
                </a:avLst>
              </a:prstGeom>
              <a:solidFill>
                <a:srgbClr val="CCFFCC"/>
              </a:solidFill>
              <a:ln w="9525" cap="flat" cmpd="sng" algn="ctr">
                <a:solidFill>
                  <a:srgbClr val="9BBB59">
                    <a:lumMod val="75000"/>
                  </a:srgbClr>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grpSp>
        <p:grpSp>
          <p:nvGrpSpPr>
            <p:cNvPr id="117" name="Agrupar 116"/>
            <p:cNvGrpSpPr/>
            <p:nvPr/>
          </p:nvGrpSpPr>
          <p:grpSpPr>
            <a:xfrm rot="19839439">
              <a:off x="3806132" y="2186871"/>
              <a:ext cx="192807" cy="396437"/>
              <a:chOff x="1150275" y="873903"/>
              <a:chExt cx="251380" cy="557171"/>
            </a:xfrm>
          </p:grpSpPr>
          <p:cxnSp>
            <p:nvCxnSpPr>
              <p:cNvPr id="126" name="Conector recto 125"/>
              <p:cNvCxnSpPr/>
              <p:nvPr/>
            </p:nvCxnSpPr>
            <p:spPr>
              <a:xfrm>
                <a:off x="1235904" y="1087611"/>
                <a:ext cx="0" cy="343463"/>
              </a:xfrm>
              <a:prstGeom prst="line">
                <a:avLst/>
              </a:prstGeom>
              <a:noFill/>
              <a:ln w="57150" cap="flat" cmpd="sng" algn="ctr">
                <a:solidFill>
                  <a:srgbClr val="008000"/>
                </a:solidFill>
                <a:prstDash val="solid"/>
              </a:ln>
              <a:effectLst/>
            </p:spPr>
          </p:cxnSp>
          <p:cxnSp>
            <p:nvCxnSpPr>
              <p:cNvPr id="127" name="Conector recto 126"/>
              <p:cNvCxnSpPr/>
              <p:nvPr/>
            </p:nvCxnSpPr>
            <p:spPr>
              <a:xfrm>
                <a:off x="1312104" y="1087611"/>
                <a:ext cx="0" cy="343463"/>
              </a:xfrm>
              <a:prstGeom prst="line">
                <a:avLst/>
              </a:prstGeom>
              <a:noFill/>
              <a:ln w="57150" cap="flat" cmpd="sng" algn="ctr">
                <a:solidFill>
                  <a:srgbClr val="008000"/>
                </a:solidFill>
                <a:prstDash val="solid"/>
              </a:ln>
              <a:effectLst/>
            </p:spPr>
          </p:cxnSp>
          <p:sp>
            <p:nvSpPr>
              <p:cNvPr id="130" name="Circular 129"/>
              <p:cNvSpPr/>
              <p:nvPr/>
            </p:nvSpPr>
            <p:spPr>
              <a:xfrm rot="16200000">
                <a:off x="1155780" y="868398"/>
                <a:ext cx="240369" cy="251380"/>
              </a:xfrm>
              <a:prstGeom prst="pie">
                <a:avLst>
                  <a:gd name="adj1" fmla="val 2257883"/>
                  <a:gd name="adj2" fmla="val 19740288"/>
                </a:avLst>
              </a:prstGeom>
              <a:solidFill>
                <a:srgbClr val="CCFFCC"/>
              </a:solidFill>
              <a:ln w="9525" cap="flat" cmpd="sng" algn="ctr">
                <a:solidFill>
                  <a:srgbClr val="9BBB59">
                    <a:lumMod val="75000"/>
                  </a:srgbClr>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grpSp>
        <p:sp>
          <p:nvSpPr>
            <p:cNvPr id="118" name="Circular 117"/>
            <p:cNvSpPr/>
            <p:nvPr/>
          </p:nvSpPr>
          <p:spPr>
            <a:xfrm rot="18077493">
              <a:off x="4676410" y="2300248"/>
              <a:ext cx="171026" cy="192807"/>
            </a:xfrm>
            <a:prstGeom prst="pie">
              <a:avLst>
                <a:gd name="adj1" fmla="val 2257883"/>
                <a:gd name="adj2" fmla="val 19740288"/>
              </a:avLst>
            </a:prstGeom>
            <a:solidFill>
              <a:srgbClr val="CCFFCC"/>
            </a:solidFill>
            <a:ln w="9525" cap="flat" cmpd="sng" algn="ctr">
              <a:solidFill>
                <a:srgbClr val="008000"/>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sp>
          <p:nvSpPr>
            <p:cNvPr id="119" name="Circular 118"/>
            <p:cNvSpPr/>
            <p:nvPr/>
          </p:nvSpPr>
          <p:spPr>
            <a:xfrm rot="14982315">
              <a:off x="4070624" y="2625944"/>
              <a:ext cx="171026" cy="192807"/>
            </a:xfrm>
            <a:prstGeom prst="pie">
              <a:avLst>
                <a:gd name="adj1" fmla="val 2257883"/>
                <a:gd name="adj2" fmla="val 19740288"/>
              </a:avLst>
            </a:prstGeom>
            <a:solidFill>
              <a:srgbClr val="CCFFCC"/>
            </a:solidFill>
            <a:ln w="9525" cap="flat" cmpd="sng" algn="ctr">
              <a:solidFill>
                <a:srgbClr val="008000"/>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sp>
          <p:nvSpPr>
            <p:cNvPr id="120" name="Circular 119"/>
            <p:cNvSpPr/>
            <p:nvPr/>
          </p:nvSpPr>
          <p:spPr>
            <a:xfrm rot="804241">
              <a:off x="4424571" y="2548985"/>
              <a:ext cx="184362" cy="178861"/>
            </a:xfrm>
            <a:prstGeom prst="pie">
              <a:avLst>
                <a:gd name="adj1" fmla="val 2257883"/>
                <a:gd name="adj2" fmla="val 19740288"/>
              </a:avLst>
            </a:prstGeom>
            <a:solidFill>
              <a:srgbClr val="CCFFCC"/>
            </a:solidFill>
            <a:ln w="9525" cap="flat" cmpd="sng" algn="ctr">
              <a:solidFill>
                <a:srgbClr val="008000"/>
              </a:solidFill>
              <a:prstDash val="solid"/>
            </a:ln>
            <a:effectLst/>
          </p:spPr>
          <p:txBody>
            <a:bodyPr rtlCol="0" anchor="ctr"/>
            <a:lstStyle/>
            <a:p>
              <a:pPr eaLnBrk="1" fontAlgn="auto" hangingPunct="1">
                <a:spcBef>
                  <a:spcPts val="0"/>
                </a:spcBef>
                <a:spcAft>
                  <a:spcPts val="0"/>
                </a:spcAft>
                <a:defRPr/>
              </a:pPr>
              <a:endParaRPr lang="en-US" sz="1800" kern="0">
                <a:solidFill>
                  <a:sysClr val="windowText" lastClr="000000"/>
                </a:solidFill>
                <a:latin typeface="Calibri"/>
              </a:endParaRPr>
            </a:p>
          </p:txBody>
        </p:sp>
        <p:grpSp>
          <p:nvGrpSpPr>
            <p:cNvPr id="121" name="Agrupar 120"/>
            <p:cNvGrpSpPr/>
            <p:nvPr/>
          </p:nvGrpSpPr>
          <p:grpSpPr>
            <a:xfrm>
              <a:off x="174949" y="908720"/>
              <a:ext cx="4635059" cy="1656184"/>
              <a:chOff x="174949" y="908720"/>
              <a:chExt cx="4635059" cy="1656184"/>
            </a:xfrm>
          </p:grpSpPr>
          <p:grpSp>
            <p:nvGrpSpPr>
              <p:cNvPr id="122" name="Agrupar 121"/>
              <p:cNvGrpSpPr/>
              <p:nvPr/>
            </p:nvGrpSpPr>
            <p:grpSpPr>
              <a:xfrm>
                <a:off x="174949" y="908720"/>
                <a:ext cx="4635059" cy="1228029"/>
                <a:chOff x="174949" y="908720"/>
                <a:chExt cx="4635059" cy="1228029"/>
              </a:xfrm>
            </p:grpSpPr>
            <p:sp>
              <p:nvSpPr>
                <p:cNvPr id="124" name="CuadroTexto 123"/>
                <p:cNvSpPr txBox="1"/>
                <p:nvPr/>
              </p:nvSpPr>
              <p:spPr>
                <a:xfrm>
                  <a:off x="174949" y="1220361"/>
                  <a:ext cx="1327076" cy="338554"/>
                </a:xfrm>
                <a:prstGeom prst="rect">
                  <a:avLst/>
                </a:prstGeom>
                <a:noFill/>
                <a:ln w="19050" cmpd="sng">
                  <a:noFill/>
                </a:ln>
              </p:spPr>
              <p:txBody>
                <a:bodyPr wrap="square" rtlCol="0">
                  <a:spAutoFit/>
                </a:bodyPr>
                <a:lstStyle/>
                <a:p>
                  <a:r>
                    <a:rPr lang="en-US" sz="1600" b="1" dirty="0" smtClean="0">
                      <a:solidFill>
                        <a:srgbClr val="00FFFF"/>
                      </a:solidFill>
                      <a:latin typeface="Arial"/>
                      <a:cs typeface="Arial"/>
                    </a:rPr>
                    <a:t>Kinase </a:t>
                  </a:r>
                  <a:r>
                    <a:rPr lang="en-US" sz="1600" b="1" dirty="0" err="1" smtClean="0">
                      <a:solidFill>
                        <a:srgbClr val="00FFFF"/>
                      </a:solidFill>
                      <a:latin typeface="Arial"/>
                      <a:cs typeface="Arial"/>
                    </a:rPr>
                    <a:t>Inh</a:t>
                  </a:r>
                  <a:r>
                    <a:rPr lang="en-US" sz="1600" b="1" dirty="0" smtClean="0">
                      <a:solidFill>
                        <a:srgbClr val="00FFFF"/>
                      </a:solidFill>
                      <a:latin typeface="Arial"/>
                      <a:cs typeface="Arial"/>
                    </a:rPr>
                    <a:t>.</a:t>
                  </a:r>
                  <a:endParaRPr lang="en-US" sz="1600" b="1" dirty="0">
                    <a:solidFill>
                      <a:srgbClr val="00FFFF"/>
                    </a:solidFill>
                    <a:latin typeface="Arial"/>
                    <a:cs typeface="Arial"/>
                  </a:endParaRPr>
                </a:p>
              </p:txBody>
            </p:sp>
            <p:sp>
              <p:nvSpPr>
                <p:cNvPr id="125" name="CuadroTexto 124"/>
                <p:cNvSpPr txBox="1"/>
                <p:nvPr/>
              </p:nvSpPr>
              <p:spPr>
                <a:xfrm>
                  <a:off x="1687116" y="908720"/>
                  <a:ext cx="3122892" cy="1228029"/>
                </a:xfrm>
                <a:prstGeom prst="rect">
                  <a:avLst/>
                </a:prstGeom>
                <a:noFill/>
              </p:spPr>
              <p:txBody>
                <a:bodyPr wrap="square" rtlCol="0">
                  <a:spAutoFit/>
                </a:bodyPr>
                <a:lstStyle/>
                <a:p>
                  <a:r>
                    <a:rPr lang="en-US" sz="900" b="1" dirty="0" smtClean="0">
                      <a:solidFill>
                        <a:srgbClr val="FFFFFF"/>
                      </a:solidFill>
                      <a:latin typeface="Arial"/>
                      <a:cs typeface="Arial"/>
                    </a:rPr>
                    <a:t>CDK 1, 2, 5, 9	</a:t>
                  </a:r>
                  <a:r>
                    <a:rPr lang="en-US" sz="900" b="1" dirty="0" err="1" smtClean="0">
                      <a:solidFill>
                        <a:srgbClr val="FFFFFF"/>
                      </a:solidFill>
                      <a:latin typeface="Arial"/>
                      <a:cs typeface="Arial"/>
                    </a:rPr>
                    <a:t>Dinaciclib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FGFR3	</a:t>
                  </a:r>
                  <a:r>
                    <a:rPr lang="en-US" sz="900" b="1" dirty="0" err="1" smtClean="0">
                      <a:solidFill>
                        <a:srgbClr val="FFFFFF"/>
                      </a:solidFill>
                      <a:latin typeface="Arial"/>
                      <a:cs typeface="Arial"/>
                    </a:rPr>
                    <a:t>Dovitinib</a:t>
                  </a:r>
                  <a:r>
                    <a:rPr lang="en-US" sz="900" b="1" dirty="0" smtClean="0">
                      <a:solidFill>
                        <a:srgbClr val="FFFFFF"/>
                      </a:solidFill>
                      <a:latin typeface="Arial"/>
                      <a:cs typeface="Arial"/>
                    </a:rPr>
                    <a:t> / AB1010 / MFGR 1877S</a:t>
                  </a:r>
                </a:p>
                <a:p>
                  <a:r>
                    <a:rPr lang="en-US" sz="900" b="1" dirty="0" err="1" smtClean="0">
                      <a:solidFill>
                        <a:srgbClr val="FFFFFF"/>
                      </a:solidFill>
                      <a:latin typeface="Arial"/>
                      <a:cs typeface="Arial"/>
                    </a:rPr>
                    <a:t>cKit</a:t>
                  </a:r>
                  <a:r>
                    <a:rPr lang="en-US" sz="900" b="1" dirty="0" smtClean="0">
                      <a:solidFill>
                        <a:srgbClr val="FFFFFF"/>
                      </a:solidFill>
                      <a:latin typeface="Arial"/>
                      <a:cs typeface="Arial"/>
                    </a:rPr>
                    <a:t> /PDGFR	</a:t>
                  </a:r>
                  <a:r>
                    <a:rPr lang="en-US" sz="900" b="1" dirty="0" err="1" smtClean="0">
                      <a:solidFill>
                        <a:srgbClr val="FFFFFF"/>
                      </a:solidFill>
                      <a:latin typeface="Arial"/>
                      <a:cs typeface="Arial"/>
                    </a:rPr>
                    <a:t>Imatinib</a:t>
                  </a:r>
                  <a:r>
                    <a:rPr lang="en-US" sz="900" b="1" dirty="0" smtClean="0">
                      <a:solidFill>
                        <a:srgbClr val="FFFFFF"/>
                      </a:solidFill>
                      <a:latin typeface="Arial"/>
                      <a:cs typeface="Arial"/>
                    </a:rPr>
                    <a:t> / </a:t>
                  </a:r>
                  <a:r>
                    <a:rPr lang="en-US" sz="900" b="1" dirty="0" err="1" smtClean="0">
                      <a:solidFill>
                        <a:srgbClr val="FFFFFF"/>
                      </a:solidFill>
                      <a:latin typeface="Arial"/>
                      <a:cs typeface="Arial"/>
                    </a:rPr>
                    <a:t>Dasatinib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VEGF-R 	</a:t>
                  </a:r>
                  <a:r>
                    <a:rPr lang="en-US" sz="900" b="1" dirty="0" err="1" smtClean="0">
                      <a:solidFill>
                        <a:srgbClr val="FFFFFF"/>
                      </a:solidFill>
                      <a:latin typeface="Arial"/>
                      <a:cs typeface="Arial"/>
                    </a:rPr>
                    <a:t>Bevacizumab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IGF-1R	AVE1642 / CP-751, 851</a:t>
                  </a:r>
                </a:p>
                <a:p>
                  <a:r>
                    <a:rPr lang="en-US" sz="900" b="1" dirty="0" smtClean="0">
                      <a:solidFill>
                        <a:srgbClr val="FFFFFF"/>
                      </a:solidFill>
                      <a:latin typeface="Arial"/>
                      <a:cs typeface="Arial"/>
                    </a:rPr>
                    <a:t>EGF-R	</a:t>
                  </a:r>
                  <a:r>
                    <a:rPr lang="en-US" sz="900" b="1" dirty="0" err="1" smtClean="0">
                      <a:solidFill>
                        <a:srgbClr val="FFFFFF"/>
                      </a:solidFill>
                      <a:latin typeface="Arial"/>
                      <a:cs typeface="Arial"/>
                    </a:rPr>
                    <a:t>Cetuximab</a:t>
                  </a:r>
                  <a:endParaRPr lang="en-US" sz="900" b="1" dirty="0" smtClean="0">
                    <a:solidFill>
                      <a:srgbClr val="FFFFFF"/>
                    </a:solidFill>
                    <a:latin typeface="Arial"/>
                    <a:cs typeface="Arial"/>
                  </a:endParaRPr>
                </a:p>
                <a:p>
                  <a:r>
                    <a:rPr lang="en-US" sz="900" b="1" dirty="0" smtClean="0">
                      <a:solidFill>
                        <a:srgbClr val="FFFFFF"/>
                      </a:solidFill>
                      <a:latin typeface="Arial"/>
                      <a:cs typeface="Arial"/>
                    </a:rPr>
                    <a:t>PKC	</a:t>
                  </a:r>
                  <a:r>
                    <a:rPr lang="en-US" sz="900" b="1" dirty="0" err="1" smtClean="0">
                      <a:solidFill>
                        <a:srgbClr val="FFFFFF"/>
                      </a:solidFill>
                      <a:latin typeface="Arial"/>
                      <a:cs typeface="Arial"/>
                    </a:rPr>
                    <a:t>Enzastaurin</a:t>
                  </a:r>
                  <a:endParaRPr lang="en-US" sz="900" b="1" dirty="0">
                    <a:solidFill>
                      <a:srgbClr val="FFFFFF"/>
                    </a:solidFill>
                    <a:latin typeface="Arial"/>
                    <a:cs typeface="Arial"/>
                  </a:endParaRPr>
                </a:p>
              </p:txBody>
            </p:sp>
          </p:grpSp>
          <p:cxnSp>
            <p:nvCxnSpPr>
              <p:cNvPr id="123" name="Conector recto de flecha 122"/>
              <p:cNvCxnSpPr/>
              <p:nvPr/>
            </p:nvCxnSpPr>
            <p:spPr>
              <a:xfrm>
                <a:off x="967036" y="1916832"/>
                <a:ext cx="2664296" cy="648072"/>
              </a:xfrm>
              <a:prstGeom prst="straightConnector1">
                <a:avLst/>
              </a:prstGeom>
              <a:noFill/>
              <a:ln w="25400" cap="flat" cmpd="sng" algn="ctr">
                <a:solidFill>
                  <a:srgbClr val="0000FF"/>
                </a:solidFill>
                <a:prstDash val="solid"/>
                <a:tailEnd type="arrow"/>
              </a:ln>
              <a:effectLst/>
            </p:spPr>
          </p:cxnSp>
        </p:grpSp>
      </p:grpSp>
    </p:spTree>
    <p:extLst>
      <p:ext uri="{BB962C8B-B14F-4D97-AF65-F5344CB8AC3E}">
        <p14:creationId xmlns:p14="http://schemas.microsoft.com/office/powerpoint/2010/main" val="108155378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p:cNvSpPr>
            <a:spLocks noChangeArrowheads="1"/>
          </p:cNvSpPr>
          <p:nvPr/>
        </p:nvSpPr>
        <p:spPr bwMode="auto">
          <a:xfrm>
            <a:off x="144662" y="23"/>
            <a:ext cx="10038754" cy="1052513"/>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anchor="ctr">
            <a:prstTxWarp prst="textNoShape">
              <a:avLst/>
            </a:prstTxWarp>
          </a:bodyPr>
          <a:lstStyle/>
          <a:p>
            <a:endParaRPr lang="es-ES_tradnl"/>
          </a:p>
        </p:txBody>
      </p:sp>
      <p:sp>
        <p:nvSpPr>
          <p:cNvPr id="106499" name="Line 7"/>
          <p:cNvSpPr>
            <a:spLocks noChangeShapeType="1"/>
          </p:cNvSpPr>
          <p:nvPr/>
        </p:nvSpPr>
        <p:spPr bwMode="auto">
          <a:xfrm>
            <a:off x="103586" y="1052513"/>
            <a:ext cx="10111978" cy="0"/>
          </a:xfrm>
          <a:prstGeom prst="line">
            <a:avLst/>
          </a:prstGeom>
          <a:noFill/>
          <a:ln w="9525">
            <a:solidFill>
              <a:schemeClr val="tx1"/>
            </a:solidFill>
            <a:round/>
            <a:headEnd/>
            <a:tailEnd/>
          </a:ln>
        </p:spPr>
        <p:txBody>
          <a:bodyPr>
            <a:prstTxWarp prst="textNoShape">
              <a:avLst/>
            </a:prstTxWarp>
          </a:bodyPr>
          <a:lstStyle/>
          <a:p>
            <a:endParaRPr lang="es-ES_tradnl"/>
          </a:p>
        </p:txBody>
      </p:sp>
      <p:sp>
        <p:nvSpPr>
          <p:cNvPr id="106500" name="Rectangle 3"/>
          <p:cNvSpPr>
            <a:spLocks noGrp="1" noChangeArrowheads="1"/>
          </p:cNvSpPr>
          <p:nvPr>
            <p:ph type="title"/>
          </p:nvPr>
        </p:nvSpPr>
        <p:spPr>
          <a:xfrm>
            <a:off x="771525" y="152403"/>
            <a:ext cx="8743950" cy="658813"/>
          </a:xfrm>
        </p:spPr>
        <p:txBody>
          <a:bodyPr/>
          <a:lstStyle/>
          <a:p>
            <a:r>
              <a:rPr lang="en-US" sz="3600" b="1" dirty="0">
                <a:solidFill>
                  <a:srgbClr val="FF9933"/>
                </a:solidFill>
                <a:latin typeface="Arial" charset="0"/>
              </a:rPr>
              <a:t>Acknowledgments</a:t>
            </a:r>
          </a:p>
        </p:txBody>
      </p:sp>
      <p:pic>
        <p:nvPicPr>
          <p:cNvPr id="106501" name="Picture 5" descr="MAPA%2~1"/>
          <p:cNvPicPr>
            <a:picLocks noChangeAspect="1" noChangeArrowheads="1"/>
          </p:cNvPicPr>
          <p:nvPr/>
        </p:nvPicPr>
        <p:blipFill>
          <a:blip r:embed="rId3"/>
          <a:srcRect/>
          <a:stretch>
            <a:fillRect/>
          </a:stretch>
        </p:blipFill>
        <p:spPr bwMode="auto">
          <a:xfrm>
            <a:off x="1638300" y="1158129"/>
            <a:ext cx="6858000" cy="4785471"/>
          </a:xfrm>
          <a:prstGeom prst="rect">
            <a:avLst/>
          </a:prstGeom>
          <a:noFill/>
          <a:ln w="9525">
            <a:noFill/>
            <a:miter lim="800000"/>
            <a:headEnd/>
            <a:tailEnd/>
          </a:ln>
        </p:spPr>
      </p:pic>
      <p:sp>
        <p:nvSpPr>
          <p:cNvPr id="106502" name="Rectangle 4"/>
          <p:cNvSpPr>
            <a:spLocks noGrp="1" noChangeArrowheads="1"/>
          </p:cNvSpPr>
          <p:nvPr>
            <p:ph type="body" idx="1"/>
          </p:nvPr>
        </p:nvSpPr>
        <p:spPr>
          <a:xfrm>
            <a:off x="251818" y="5924550"/>
            <a:ext cx="9863732" cy="933450"/>
          </a:xfrm>
        </p:spPr>
        <p:txBody>
          <a:bodyPr/>
          <a:lstStyle/>
          <a:p>
            <a:pPr marL="0" indent="0" algn="ctr">
              <a:lnSpc>
                <a:spcPct val="110000"/>
              </a:lnSpc>
              <a:buFontTx/>
              <a:buNone/>
            </a:pPr>
            <a:r>
              <a:rPr lang="en-US" sz="2400" b="1" dirty="0">
                <a:latin typeface="Arial" charset="0"/>
              </a:rPr>
              <a:t>Investigators including</a:t>
            </a:r>
            <a:r>
              <a:rPr lang="en-US" sz="2400" b="1" dirty="0" smtClean="0">
                <a:latin typeface="Arial" charset="0"/>
              </a:rPr>
              <a:t> cases </a:t>
            </a:r>
            <a:r>
              <a:rPr lang="en-US" sz="2400" b="1" dirty="0">
                <a:latin typeface="Arial" charset="0"/>
              </a:rPr>
              <a:t>in </a:t>
            </a:r>
            <a:r>
              <a:rPr lang="en-US" sz="2400" b="1" dirty="0" smtClean="0">
                <a:latin typeface="Arial" charset="0"/>
              </a:rPr>
              <a:t>trials of the Spanish </a:t>
            </a:r>
            <a:r>
              <a:rPr lang="en-US" sz="2400" b="1" dirty="0">
                <a:latin typeface="Arial" charset="0"/>
              </a:rPr>
              <a:t>Myeloma </a:t>
            </a:r>
            <a:r>
              <a:rPr lang="en-US" sz="2400" b="1" dirty="0" smtClean="0">
                <a:latin typeface="Arial" charset="0"/>
              </a:rPr>
              <a:t>Group, </a:t>
            </a:r>
            <a:r>
              <a:rPr lang="en-US" sz="2400" b="1" dirty="0">
                <a:latin typeface="Arial" charset="0"/>
              </a:rPr>
              <a:t>and most of all, the patients!</a:t>
            </a:r>
          </a:p>
        </p:txBody>
      </p:sp>
    </p:spTree>
    <p:extLst>
      <p:ext uri="{BB962C8B-B14F-4D97-AF65-F5344CB8AC3E}">
        <p14:creationId xmlns:p14="http://schemas.microsoft.com/office/powerpoint/2010/main" val="24291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Rectangle 3"/>
          <p:cNvSpPr>
            <a:spLocks noChangeArrowheads="1"/>
          </p:cNvSpPr>
          <p:nvPr/>
        </p:nvSpPr>
        <p:spPr bwMode="auto">
          <a:xfrm>
            <a:off x="-31744" y="7"/>
            <a:ext cx="10385425" cy="914393"/>
          </a:xfrm>
          <a:prstGeom prst="rect">
            <a:avLst/>
          </a:prstGeom>
          <a:gradFill rotWithShape="1">
            <a:gsLst>
              <a:gs pos="0">
                <a:srgbClr val="424850"/>
              </a:gs>
              <a:gs pos="50000">
                <a:srgbClr val="1F2125"/>
              </a:gs>
              <a:gs pos="100000">
                <a:srgbClr val="424850"/>
              </a:gs>
            </a:gsLst>
            <a:lin ang="5400000" scaled="1"/>
          </a:gradFill>
          <a:ln w="9525">
            <a:noFill/>
            <a:miter lim="800000"/>
            <a:headEnd/>
            <a:tailEnd/>
          </a:ln>
        </p:spPr>
        <p:txBody>
          <a:bodyPr wrap="none" anchor="ctr">
            <a:prstTxWarp prst="textNoShape">
              <a:avLst/>
            </a:prstTxWarp>
          </a:bodyPr>
          <a:lstStyle/>
          <a:p>
            <a:endParaRPr lang="es-ES_tradnl"/>
          </a:p>
        </p:txBody>
      </p:sp>
      <p:sp>
        <p:nvSpPr>
          <p:cNvPr id="51" name="Line 3"/>
          <p:cNvSpPr>
            <a:spLocks noChangeShapeType="1"/>
          </p:cNvSpPr>
          <p:nvPr/>
        </p:nvSpPr>
        <p:spPr bwMode="auto">
          <a:xfrm>
            <a:off x="0" y="914400"/>
            <a:ext cx="10287000" cy="0"/>
          </a:xfrm>
          <a:prstGeom prst="line">
            <a:avLst/>
          </a:prstGeom>
          <a:noFill/>
          <a:ln w="19050">
            <a:solidFill>
              <a:srgbClr val="FFFF00"/>
            </a:solidFill>
            <a:round/>
            <a:headEnd/>
            <a:tailEnd/>
          </a:ln>
        </p:spPr>
        <p:txBody>
          <a:bodyPr>
            <a:prstTxWarp prst="textNoShape">
              <a:avLst/>
            </a:prstTxWarp>
          </a:bodyPr>
          <a:lstStyle/>
          <a:p>
            <a:endParaRPr lang="es-ES_tradnl" dirty="0"/>
          </a:p>
        </p:txBody>
      </p:sp>
      <p:sp>
        <p:nvSpPr>
          <p:cNvPr id="46082" name="Title 1"/>
          <p:cNvSpPr>
            <a:spLocks noGrp="1"/>
          </p:cNvSpPr>
          <p:nvPr>
            <p:ph type="title" idx="4294967295"/>
          </p:nvPr>
        </p:nvSpPr>
        <p:spPr>
          <a:xfrm>
            <a:off x="337543" y="193680"/>
            <a:ext cx="9594056" cy="595313"/>
          </a:xfrm>
          <a:prstGeom prst="rect">
            <a:avLst/>
          </a:prstGeom>
        </p:spPr>
        <p:txBody>
          <a:bodyPr/>
          <a:lstStyle/>
          <a:p>
            <a:pPr eaLnBrk="1" hangingPunct="1"/>
            <a:r>
              <a:rPr lang="en-GB" sz="3600" b="1" dirty="0">
                <a:latin typeface="Arial" charset="0"/>
                <a:cs typeface="ＭＳ Ｐゴシック" charset="0"/>
              </a:rPr>
              <a:t>Natural History of Multiple Myeloma</a:t>
            </a:r>
            <a:endParaRPr lang="en-US" sz="3600" b="1" dirty="0">
              <a:latin typeface="Arial" charset="0"/>
              <a:cs typeface="ＭＳ Ｐゴシック" charset="0"/>
            </a:endParaRPr>
          </a:p>
        </p:txBody>
      </p:sp>
      <p:sp>
        <p:nvSpPr>
          <p:cNvPr id="46083" name="Text Box 14"/>
          <p:cNvSpPr txBox="1">
            <a:spLocks noChangeArrowheads="1"/>
          </p:cNvSpPr>
          <p:nvPr/>
        </p:nvSpPr>
        <p:spPr bwMode="auto">
          <a:xfrm>
            <a:off x="1380530" y="3687762"/>
            <a:ext cx="1564481"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MGUS or smoldering myeloma</a:t>
            </a:r>
          </a:p>
        </p:txBody>
      </p:sp>
      <p:sp>
        <p:nvSpPr>
          <p:cNvPr id="46084" name="Text Box 15"/>
          <p:cNvSpPr txBox="1">
            <a:spLocks noChangeArrowheads="1"/>
          </p:cNvSpPr>
          <p:nvPr/>
        </p:nvSpPr>
        <p:spPr bwMode="auto">
          <a:xfrm>
            <a:off x="1262681" y="1693862"/>
            <a:ext cx="180379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00"/>
                </a:solidFill>
              </a:rPr>
              <a:t>Asymptomatic</a:t>
            </a:r>
          </a:p>
        </p:txBody>
      </p:sp>
      <p:sp>
        <p:nvSpPr>
          <p:cNvPr id="46085" name="Text Box 16"/>
          <p:cNvSpPr txBox="1">
            <a:spLocks noChangeArrowheads="1"/>
          </p:cNvSpPr>
          <p:nvPr/>
        </p:nvSpPr>
        <p:spPr bwMode="auto">
          <a:xfrm>
            <a:off x="4171973" y="1692275"/>
            <a:ext cx="180379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00"/>
                </a:solidFill>
              </a:rPr>
              <a:t>Symptomatic</a:t>
            </a:r>
          </a:p>
        </p:txBody>
      </p:sp>
      <p:sp>
        <p:nvSpPr>
          <p:cNvPr id="46086" name="Text Box 17"/>
          <p:cNvSpPr txBox="1">
            <a:spLocks noChangeArrowheads="1"/>
          </p:cNvSpPr>
          <p:nvPr/>
        </p:nvSpPr>
        <p:spPr bwMode="auto">
          <a:xfrm>
            <a:off x="2993231" y="2573378"/>
            <a:ext cx="1564481"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ACTIVE MYELOMA</a:t>
            </a:r>
          </a:p>
        </p:txBody>
      </p:sp>
      <p:sp>
        <p:nvSpPr>
          <p:cNvPr id="46087" name="Text Box 18"/>
          <p:cNvSpPr txBox="1">
            <a:spLocks noChangeArrowheads="1"/>
          </p:cNvSpPr>
          <p:nvPr/>
        </p:nvSpPr>
        <p:spPr bwMode="auto">
          <a:xfrm rot="-5400000">
            <a:off x="-482501" y="3388317"/>
            <a:ext cx="21240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M-protein (g/L)</a:t>
            </a:r>
          </a:p>
        </p:txBody>
      </p:sp>
      <p:sp>
        <p:nvSpPr>
          <p:cNvPr id="46088" name="Text Box 24"/>
          <p:cNvSpPr txBox="1">
            <a:spLocks noChangeArrowheads="1"/>
          </p:cNvSpPr>
          <p:nvPr/>
        </p:nvSpPr>
        <p:spPr bwMode="auto">
          <a:xfrm>
            <a:off x="667940" y="4367212"/>
            <a:ext cx="5732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20000"/>
              </a:spcBef>
            </a:pPr>
            <a:r>
              <a:rPr lang="en-GB" sz="1600">
                <a:solidFill>
                  <a:srgbClr val="FFFFFF"/>
                </a:solidFill>
              </a:rPr>
              <a:t>20</a:t>
            </a:r>
          </a:p>
        </p:txBody>
      </p:sp>
      <p:sp>
        <p:nvSpPr>
          <p:cNvPr id="46089" name="Text Box 26"/>
          <p:cNvSpPr txBox="1">
            <a:spLocks noChangeArrowheads="1"/>
          </p:cNvSpPr>
          <p:nvPr/>
        </p:nvSpPr>
        <p:spPr bwMode="auto">
          <a:xfrm>
            <a:off x="667940" y="3419475"/>
            <a:ext cx="5732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20000"/>
              </a:spcBef>
            </a:pPr>
            <a:r>
              <a:rPr lang="en-GB" sz="1600">
                <a:solidFill>
                  <a:srgbClr val="FFFFFF"/>
                </a:solidFill>
              </a:rPr>
              <a:t>50</a:t>
            </a:r>
          </a:p>
        </p:txBody>
      </p:sp>
      <p:grpSp>
        <p:nvGrpSpPr>
          <p:cNvPr id="46090" name="Group 44"/>
          <p:cNvGrpSpPr>
            <a:grpSpLocks/>
          </p:cNvGrpSpPr>
          <p:nvPr/>
        </p:nvGrpSpPr>
        <p:grpSpPr bwMode="auto">
          <a:xfrm>
            <a:off x="1196583" y="2398712"/>
            <a:ext cx="7449146" cy="2871788"/>
            <a:chOff x="685" y="1548"/>
            <a:chExt cx="4171" cy="1809"/>
          </a:xfrm>
        </p:grpSpPr>
        <p:sp>
          <p:nvSpPr>
            <p:cNvPr id="46126" name="Freeform 5"/>
            <p:cNvSpPr>
              <a:spLocks/>
            </p:cNvSpPr>
            <p:nvPr/>
          </p:nvSpPr>
          <p:spPr bwMode="auto">
            <a:xfrm>
              <a:off x="776" y="1548"/>
              <a:ext cx="4080" cy="1809"/>
            </a:xfrm>
            <a:custGeom>
              <a:avLst/>
              <a:gdLst>
                <a:gd name="T0" fmla="*/ 1 w 4080"/>
                <a:gd name="T1" fmla="*/ 0 h 1809"/>
                <a:gd name="T2" fmla="*/ 0 w 4080"/>
                <a:gd name="T3" fmla="*/ 1808 h 1809"/>
                <a:gd name="T4" fmla="*/ 4080 w 4080"/>
                <a:gd name="T5" fmla="*/ 1809 h 1809"/>
                <a:gd name="T6" fmla="*/ 0 60000 65536"/>
                <a:gd name="T7" fmla="*/ 0 60000 65536"/>
                <a:gd name="T8" fmla="*/ 0 60000 65536"/>
                <a:gd name="T9" fmla="*/ 0 w 4080"/>
                <a:gd name="T10" fmla="*/ 0 h 1809"/>
                <a:gd name="T11" fmla="*/ 4080 w 4080"/>
                <a:gd name="T12" fmla="*/ 1809 h 1809"/>
              </a:gdLst>
              <a:ahLst/>
              <a:cxnLst>
                <a:cxn ang="T6">
                  <a:pos x="T0" y="T1"/>
                </a:cxn>
                <a:cxn ang="T7">
                  <a:pos x="T2" y="T3"/>
                </a:cxn>
                <a:cxn ang="T8">
                  <a:pos x="T4" y="T5"/>
                </a:cxn>
              </a:cxnLst>
              <a:rect l="T9" t="T10" r="T11" b="T12"/>
              <a:pathLst>
                <a:path w="4080" h="1809">
                  <a:moveTo>
                    <a:pt x="1" y="0"/>
                  </a:moveTo>
                  <a:lnTo>
                    <a:pt x="0" y="1808"/>
                  </a:lnTo>
                  <a:lnTo>
                    <a:pt x="4080" y="1809"/>
                  </a:lnTo>
                </a:path>
              </a:pathLst>
            </a:custGeom>
            <a:noFill/>
            <a:ln w="2857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b"/>
            <a:lstStyle/>
            <a:p>
              <a:endParaRPr lang="es-ES"/>
            </a:p>
          </p:txBody>
        </p:sp>
        <p:sp>
          <p:nvSpPr>
            <p:cNvPr id="41006" name="Line 23"/>
            <p:cNvSpPr>
              <a:spLocks noChangeShapeType="1"/>
            </p:cNvSpPr>
            <p:nvPr/>
          </p:nvSpPr>
          <p:spPr bwMode="auto">
            <a:xfrm flipH="1">
              <a:off x="685" y="2876"/>
              <a:ext cx="91" cy="0"/>
            </a:xfrm>
            <a:prstGeom prst="line">
              <a:avLst/>
            </a:prstGeom>
            <a:noFill/>
            <a:ln w="28575">
              <a:solidFill>
                <a:schemeClr val="tx1"/>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1007" name="Line 25"/>
            <p:cNvSpPr>
              <a:spLocks noChangeShapeType="1"/>
            </p:cNvSpPr>
            <p:nvPr/>
          </p:nvSpPr>
          <p:spPr bwMode="auto">
            <a:xfrm flipH="1">
              <a:off x="685" y="2279"/>
              <a:ext cx="91" cy="0"/>
            </a:xfrm>
            <a:prstGeom prst="line">
              <a:avLst/>
            </a:prstGeom>
            <a:noFill/>
            <a:ln w="28575">
              <a:solidFill>
                <a:schemeClr val="tx1"/>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1008" name="Line 27"/>
            <p:cNvSpPr>
              <a:spLocks noChangeShapeType="1"/>
            </p:cNvSpPr>
            <p:nvPr/>
          </p:nvSpPr>
          <p:spPr bwMode="auto">
            <a:xfrm flipH="1">
              <a:off x="685" y="1555"/>
              <a:ext cx="91" cy="0"/>
            </a:xfrm>
            <a:prstGeom prst="line">
              <a:avLst/>
            </a:prstGeom>
            <a:noFill/>
            <a:ln w="28575">
              <a:solidFill>
                <a:schemeClr val="tx1"/>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sp>
        <p:nvSpPr>
          <p:cNvPr id="46091" name="Text Box 28"/>
          <p:cNvSpPr txBox="1">
            <a:spLocks noChangeArrowheads="1"/>
          </p:cNvSpPr>
          <p:nvPr/>
        </p:nvSpPr>
        <p:spPr bwMode="auto">
          <a:xfrm>
            <a:off x="535785" y="2270125"/>
            <a:ext cx="705446"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r">
              <a:spcBef>
                <a:spcPct val="20000"/>
              </a:spcBef>
            </a:pPr>
            <a:r>
              <a:rPr lang="en-GB" sz="1600">
                <a:solidFill>
                  <a:srgbClr val="FFFFFF"/>
                </a:solidFill>
              </a:rPr>
              <a:t>100</a:t>
            </a:r>
          </a:p>
        </p:txBody>
      </p:sp>
      <p:sp>
        <p:nvSpPr>
          <p:cNvPr id="40972" name="Line 29"/>
          <p:cNvSpPr>
            <a:spLocks noChangeShapeType="1"/>
          </p:cNvSpPr>
          <p:nvPr/>
        </p:nvSpPr>
        <p:spPr bwMode="auto">
          <a:xfrm>
            <a:off x="2984302" y="1625600"/>
            <a:ext cx="0" cy="3638550"/>
          </a:xfrm>
          <a:prstGeom prst="line">
            <a:avLst/>
          </a:prstGeom>
          <a:noFill/>
          <a:ln w="12700">
            <a:solidFill>
              <a:schemeClr val="tx1"/>
            </a:solidFill>
            <a:prstDash val="dash"/>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093" name="Text Box 31"/>
          <p:cNvSpPr txBox="1">
            <a:spLocks noChangeArrowheads="1"/>
          </p:cNvSpPr>
          <p:nvPr/>
        </p:nvSpPr>
        <p:spPr bwMode="auto">
          <a:xfrm>
            <a:off x="4841677" y="3336925"/>
            <a:ext cx="1564481"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1. RELAPSE</a:t>
            </a:r>
          </a:p>
        </p:txBody>
      </p:sp>
      <p:sp>
        <p:nvSpPr>
          <p:cNvPr id="46094" name="Text Box 32"/>
          <p:cNvSpPr txBox="1">
            <a:spLocks noChangeArrowheads="1"/>
          </p:cNvSpPr>
          <p:nvPr/>
        </p:nvSpPr>
        <p:spPr bwMode="auto">
          <a:xfrm>
            <a:off x="6436520" y="2536825"/>
            <a:ext cx="1564481"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2. RELAPSE</a:t>
            </a:r>
          </a:p>
        </p:txBody>
      </p:sp>
      <p:sp>
        <p:nvSpPr>
          <p:cNvPr id="46095" name="Text Box 33"/>
          <p:cNvSpPr txBox="1">
            <a:spLocks noChangeArrowheads="1"/>
          </p:cNvSpPr>
          <p:nvPr/>
        </p:nvSpPr>
        <p:spPr bwMode="auto">
          <a:xfrm>
            <a:off x="8376049" y="2859128"/>
            <a:ext cx="1807369"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rgbClr val="FFFFFF"/>
                </a:solidFill>
              </a:rPr>
              <a:t>REFRACTORY RELAPSE</a:t>
            </a:r>
          </a:p>
        </p:txBody>
      </p:sp>
      <p:sp>
        <p:nvSpPr>
          <p:cNvPr id="46096" name="Text Box 34"/>
          <p:cNvSpPr txBox="1">
            <a:spLocks noChangeArrowheads="1"/>
          </p:cNvSpPr>
          <p:nvPr/>
        </p:nvSpPr>
        <p:spPr bwMode="auto">
          <a:xfrm>
            <a:off x="2789657" y="5530850"/>
            <a:ext cx="208954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chemeClr val="tx2"/>
                </a:solidFill>
              </a:rPr>
              <a:t>First-line therapy </a:t>
            </a:r>
          </a:p>
        </p:txBody>
      </p:sp>
      <p:sp>
        <p:nvSpPr>
          <p:cNvPr id="40977" name="Line 37"/>
          <p:cNvSpPr>
            <a:spLocks noChangeShapeType="1"/>
          </p:cNvSpPr>
          <p:nvPr/>
        </p:nvSpPr>
        <p:spPr bwMode="auto">
          <a:xfrm flipV="1">
            <a:off x="3748688" y="3451266"/>
            <a:ext cx="5357" cy="2149475"/>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78" name="Line 39"/>
          <p:cNvSpPr>
            <a:spLocks noChangeShapeType="1"/>
          </p:cNvSpPr>
          <p:nvPr/>
        </p:nvSpPr>
        <p:spPr bwMode="auto">
          <a:xfrm flipV="1">
            <a:off x="6004322" y="3957678"/>
            <a:ext cx="3572" cy="1643063"/>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099" name="Text Box 40"/>
          <p:cNvSpPr txBox="1">
            <a:spLocks noChangeArrowheads="1"/>
          </p:cNvSpPr>
          <p:nvPr/>
        </p:nvSpPr>
        <p:spPr bwMode="auto">
          <a:xfrm>
            <a:off x="4396978" y="4457741"/>
            <a:ext cx="1564481"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400">
                <a:solidFill>
                  <a:srgbClr val="FFFFFF"/>
                </a:solidFill>
              </a:rPr>
              <a:t>Plateau remission</a:t>
            </a:r>
          </a:p>
        </p:txBody>
      </p:sp>
      <p:sp>
        <p:nvSpPr>
          <p:cNvPr id="40980" name="Line 41"/>
          <p:cNvSpPr>
            <a:spLocks noChangeShapeType="1"/>
          </p:cNvSpPr>
          <p:nvPr/>
        </p:nvSpPr>
        <p:spPr bwMode="auto">
          <a:xfrm>
            <a:off x="3353991" y="3135353"/>
            <a:ext cx="241102" cy="250825"/>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101" name="Freeform 42"/>
          <p:cNvSpPr>
            <a:spLocks/>
          </p:cNvSpPr>
          <p:nvPr/>
        </p:nvSpPr>
        <p:spPr bwMode="auto">
          <a:xfrm>
            <a:off x="5600702" y="3630612"/>
            <a:ext cx="230387" cy="211138"/>
          </a:xfrm>
          <a:custGeom>
            <a:avLst/>
            <a:gdLst>
              <a:gd name="T0" fmla="*/ 0 w 129"/>
              <a:gd name="T1" fmla="*/ 0 h 133"/>
              <a:gd name="T2" fmla="*/ 2147483647 w 129"/>
              <a:gd name="T3" fmla="*/ 2147483647 h 133"/>
              <a:gd name="T4" fmla="*/ 0 60000 65536"/>
              <a:gd name="T5" fmla="*/ 0 60000 65536"/>
              <a:gd name="T6" fmla="*/ 0 w 129"/>
              <a:gd name="T7" fmla="*/ 0 h 133"/>
              <a:gd name="T8" fmla="*/ 129 w 129"/>
              <a:gd name="T9" fmla="*/ 133 h 133"/>
            </a:gdLst>
            <a:ahLst/>
            <a:cxnLst>
              <a:cxn ang="T4">
                <a:pos x="T0" y="T1"/>
              </a:cxn>
              <a:cxn ang="T5">
                <a:pos x="T2" y="T3"/>
              </a:cxn>
            </a:cxnLst>
            <a:rect l="T6" t="T7" r="T8" b="T9"/>
            <a:pathLst>
              <a:path w="129" h="133">
                <a:moveTo>
                  <a:pt x="0" y="0"/>
                </a:moveTo>
                <a:lnTo>
                  <a:pt x="129" y="133"/>
                </a:lnTo>
              </a:path>
            </a:pathLst>
          </a:custGeom>
          <a:noFill/>
          <a:ln w="28575">
            <a:solidFill>
              <a:srgbClr val="FFFF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anchor="b"/>
          <a:lstStyle/>
          <a:p>
            <a:endParaRPr lang="es-ES"/>
          </a:p>
        </p:txBody>
      </p:sp>
      <p:sp>
        <p:nvSpPr>
          <p:cNvPr id="40982" name="Line 43"/>
          <p:cNvSpPr>
            <a:spLocks noChangeShapeType="1"/>
          </p:cNvSpPr>
          <p:nvPr/>
        </p:nvSpPr>
        <p:spPr bwMode="auto">
          <a:xfrm>
            <a:off x="7450931" y="2814637"/>
            <a:ext cx="235744" cy="211138"/>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83" name="Line 38"/>
          <p:cNvSpPr>
            <a:spLocks noChangeShapeType="1"/>
          </p:cNvSpPr>
          <p:nvPr/>
        </p:nvSpPr>
        <p:spPr bwMode="auto">
          <a:xfrm flipV="1">
            <a:off x="7852768" y="3171859"/>
            <a:ext cx="0" cy="2428875"/>
          </a:xfrm>
          <a:prstGeom prst="line">
            <a:avLst/>
          </a:prstGeom>
          <a:noFill/>
          <a:ln w="28575">
            <a:solidFill>
              <a:srgbClr val="FFFF00"/>
            </a:solidFill>
            <a:round/>
            <a:headEnd/>
            <a:tailEnd type="triangle" w="med" len="me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104" name="Text Box 34"/>
          <p:cNvSpPr txBox="1">
            <a:spLocks noChangeArrowheads="1"/>
          </p:cNvSpPr>
          <p:nvPr/>
        </p:nvSpPr>
        <p:spPr bwMode="auto">
          <a:xfrm>
            <a:off x="5281018" y="5530850"/>
            <a:ext cx="1526976"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chemeClr val="tx2"/>
                </a:solidFill>
              </a:rPr>
              <a:t>Second-line </a:t>
            </a:r>
          </a:p>
        </p:txBody>
      </p:sp>
      <p:sp>
        <p:nvSpPr>
          <p:cNvPr id="46105" name="Text Box 34"/>
          <p:cNvSpPr txBox="1">
            <a:spLocks noChangeArrowheads="1"/>
          </p:cNvSpPr>
          <p:nvPr/>
        </p:nvSpPr>
        <p:spPr bwMode="auto">
          <a:xfrm>
            <a:off x="7290198" y="5530850"/>
            <a:ext cx="12858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nchor="b">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600">
                <a:solidFill>
                  <a:schemeClr val="tx2"/>
                </a:solidFill>
              </a:rPr>
              <a:t>Third-line </a:t>
            </a:r>
          </a:p>
        </p:txBody>
      </p:sp>
      <p:sp>
        <p:nvSpPr>
          <p:cNvPr id="40986" name="Line 39"/>
          <p:cNvSpPr>
            <a:spLocks noChangeShapeType="1"/>
          </p:cNvSpPr>
          <p:nvPr/>
        </p:nvSpPr>
        <p:spPr bwMode="auto">
          <a:xfrm rot="16200000" flipV="1">
            <a:off x="2146697" y="3725465"/>
            <a:ext cx="0" cy="1607344"/>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87" name="Line 39"/>
          <p:cNvSpPr>
            <a:spLocks noChangeShapeType="1"/>
          </p:cNvSpPr>
          <p:nvPr/>
        </p:nvSpPr>
        <p:spPr bwMode="auto">
          <a:xfrm rot="-5400000" flipH="1" flipV="1">
            <a:off x="2673549" y="3448649"/>
            <a:ext cx="1357312" cy="80367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88" name="Line 39"/>
          <p:cNvSpPr>
            <a:spLocks noChangeShapeType="1"/>
          </p:cNvSpPr>
          <p:nvPr/>
        </p:nvSpPr>
        <p:spPr bwMode="auto">
          <a:xfrm rot="16200000" flipH="1">
            <a:off x="3191471" y="3734396"/>
            <a:ext cx="1928812" cy="80367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89" name="Line 39"/>
          <p:cNvSpPr>
            <a:spLocks noChangeShapeType="1"/>
          </p:cNvSpPr>
          <p:nvPr/>
        </p:nvSpPr>
        <p:spPr bwMode="auto">
          <a:xfrm rot="16200000" flipV="1">
            <a:off x="4718447" y="4939923"/>
            <a:ext cx="0" cy="321469"/>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nvGrpSpPr>
          <p:cNvPr id="46110" name="Group 47"/>
          <p:cNvGrpSpPr>
            <a:grpSpLocks/>
          </p:cNvGrpSpPr>
          <p:nvPr/>
        </p:nvGrpSpPr>
        <p:grpSpPr bwMode="auto">
          <a:xfrm>
            <a:off x="4798838" y="4964153"/>
            <a:ext cx="317897" cy="263525"/>
            <a:chOff x="2534" y="2592"/>
            <a:chExt cx="178" cy="166"/>
          </a:xfrm>
        </p:grpSpPr>
        <p:sp>
          <p:nvSpPr>
            <p:cNvPr id="41003" name="Line 8"/>
            <p:cNvSpPr>
              <a:spLocks noChangeShapeType="1"/>
            </p:cNvSpPr>
            <p:nvPr/>
          </p:nvSpPr>
          <p:spPr bwMode="auto">
            <a:xfrm flipH="1">
              <a:off x="2534" y="2592"/>
              <a:ext cx="100" cy="166"/>
            </a:xfrm>
            <a:prstGeom prst="line">
              <a:avLst/>
            </a:prstGeom>
            <a:noFill/>
            <a:ln w="28575">
              <a:solidFill>
                <a:srgbClr val="66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1004" name="Line 9"/>
            <p:cNvSpPr>
              <a:spLocks noChangeShapeType="1"/>
            </p:cNvSpPr>
            <p:nvPr/>
          </p:nvSpPr>
          <p:spPr bwMode="auto">
            <a:xfrm flipH="1">
              <a:off x="2612" y="2592"/>
              <a:ext cx="100" cy="166"/>
            </a:xfrm>
            <a:prstGeom prst="line">
              <a:avLst/>
            </a:prstGeom>
            <a:noFill/>
            <a:ln w="28575">
              <a:solidFill>
                <a:srgbClr val="66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sp>
        <p:nvSpPr>
          <p:cNvPr id="40991" name="Line 39"/>
          <p:cNvSpPr>
            <a:spLocks noChangeShapeType="1"/>
          </p:cNvSpPr>
          <p:nvPr/>
        </p:nvSpPr>
        <p:spPr bwMode="auto">
          <a:xfrm rot="16200000" flipV="1">
            <a:off x="5200650" y="4939923"/>
            <a:ext cx="0" cy="321469"/>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2" name="Line 39"/>
          <p:cNvSpPr>
            <a:spLocks noChangeShapeType="1"/>
          </p:cNvSpPr>
          <p:nvPr/>
        </p:nvSpPr>
        <p:spPr bwMode="auto">
          <a:xfrm rot="-5400000" flipH="1" flipV="1">
            <a:off x="5004197" y="4100512"/>
            <a:ext cx="1357312" cy="642938"/>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3" name="Line 39"/>
          <p:cNvSpPr>
            <a:spLocks noChangeShapeType="1"/>
          </p:cNvSpPr>
          <p:nvPr/>
        </p:nvSpPr>
        <p:spPr bwMode="auto">
          <a:xfrm rot="16200000" flipH="1">
            <a:off x="5839124" y="3908529"/>
            <a:ext cx="571500" cy="24110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4" name="Line 39"/>
          <p:cNvSpPr>
            <a:spLocks noChangeShapeType="1"/>
          </p:cNvSpPr>
          <p:nvPr/>
        </p:nvSpPr>
        <p:spPr bwMode="auto">
          <a:xfrm rot="16200000" flipV="1">
            <a:off x="6406158" y="4147758"/>
            <a:ext cx="0" cy="321469"/>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nvGrpSpPr>
          <p:cNvPr id="46115" name="Group 47"/>
          <p:cNvGrpSpPr>
            <a:grpSpLocks/>
          </p:cNvGrpSpPr>
          <p:nvPr/>
        </p:nvGrpSpPr>
        <p:grpSpPr bwMode="auto">
          <a:xfrm>
            <a:off x="6486548" y="4171981"/>
            <a:ext cx="317897" cy="263525"/>
            <a:chOff x="2534" y="2592"/>
            <a:chExt cx="178" cy="166"/>
          </a:xfrm>
        </p:grpSpPr>
        <p:sp>
          <p:nvSpPr>
            <p:cNvPr id="41001" name="Line 8"/>
            <p:cNvSpPr>
              <a:spLocks noChangeShapeType="1"/>
            </p:cNvSpPr>
            <p:nvPr/>
          </p:nvSpPr>
          <p:spPr bwMode="auto">
            <a:xfrm flipH="1">
              <a:off x="2534" y="2592"/>
              <a:ext cx="100" cy="166"/>
            </a:xfrm>
            <a:prstGeom prst="line">
              <a:avLst/>
            </a:prstGeom>
            <a:noFill/>
            <a:ln w="28575">
              <a:solidFill>
                <a:srgbClr val="66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1002" name="Line 9"/>
            <p:cNvSpPr>
              <a:spLocks noChangeShapeType="1"/>
            </p:cNvSpPr>
            <p:nvPr/>
          </p:nvSpPr>
          <p:spPr bwMode="auto">
            <a:xfrm flipH="1">
              <a:off x="2612" y="2592"/>
              <a:ext cx="100" cy="166"/>
            </a:xfrm>
            <a:prstGeom prst="line">
              <a:avLst/>
            </a:prstGeom>
            <a:noFill/>
            <a:ln w="28575">
              <a:solidFill>
                <a:srgbClr val="66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grpSp>
      <p:sp>
        <p:nvSpPr>
          <p:cNvPr id="40996" name="Line 39"/>
          <p:cNvSpPr>
            <a:spLocks noChangeShapeType="1"/>
          </p:cNvSpPr>
          <p:nvPr/>
        </p:nvSpPr>
        <p:spPr bwMode="auto">
          <a:xfrm rot="16200000" flipV="1">
            <a:off x="6888361" y="4147758"/>
            <a:ext cx="0" cy="321469"/>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7" name="Line 39"/>
          <p:cNvSpPr>
            <a:spLocks noChangeShapeType="1"/>
          </p:cNvSpPr>
          <p:nvPr/>
        </p:nvSpPr>
        <p:spPr bwMode="auto">
          <a:xfrm rot="-5400000" flipH="1" flipV="1">
            <a:off x="6772298" y="3234346"/>
            <a:ext cx="1357313" cy="80367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8" name="Line 39"/>
          <p:cNvSpPr>
            <a:spLocks noChangeShapeType="1"/>
          </p:cNvSpPr>
          <p:nvPr/>
        </p:nvSpPr>
        <p:spPr bwMode="auto">
          <a:xfrm rot="16200000" flipH="1">
            <a:off x="7687568" y="3122732"/>
            <a:ext cx="571500" cy="241101"/>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0999" name="Line 39"/>
          <p:cNvSpPr>
            <a:spLocks noChangeShapeType="1"/>
          </p:cNvSpPr>
          <p:nvPr/>
        </p:nvSpPr>
        <p:spPr bwMode="auto">
          <a:xfrm rot="-5400000" flipH="1" flipV="1">
            <a:off x="7817049" y="2448540"/>
            <a:ext cx="1357312" cy="803672"/>
          </a:xfrm>
          <a:prstGeom prst="line">
            <a:avLst/>
          </a:prstGeom>
          <a:noFill/>
          <a:ln w="28575">
            <a:solidFill>
              <a:srgbClr val="00FFFF"/>
            </a:solidFill>
            <a:round/>
            <a:headEnd/>
            <a:tailEnd/>
          </a:ln>
        </p:spPr>
        <p:txBody>
          <a:bodyPr anchor="b"/>
          <a:lstStyle/>
          <a:p>
            <a:pPr eaLnBrk="0" hangingPunct="0">
              <a:spcBef>
                <a:spcPct val="20000"/>
              </a:spcBef>
              <a:defRPr/>
            </a:pPr>
            <a:endParaRPr lang="en-US" dirty="0">
              <a:solidFill>
                <a:srgbClr val="FFFFFF"/>
              </a:solidFill>
              <a:latin typeface="Arial" pitchFamily="34" charset="0"/>
              <a:ea typeface="+mn-ea"/>
              <a:cs typeface="+mn-cs"/>
            </a:endParaRPr>
          </a:p>
        </p:txBody>
      </p:sp>
      <p:sp>
        <p:nvSpPr>
          <p:cNvPr id="46120" name="TextBox 47"/>
          <p:cNvSpPr txBox="1">
            <a:spLocks noChangeArrowheads="1"/>
          </p:cNvSpPr>
          <p:nvPr/>
        </p:nvSpPr>
        <p:spPr bwMode="auto">
          <a:xfrm>
            <a:off x="659503" y="6434179"/>
            <a:ext cx="521931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20000"/>
              </a:spcBef>
            </a:pPr>
            <a:r>
              <a:rPr lang="en-GB" sz="1400" b="0">
                <a:solidFill>
                  <a:srgbClr val="FFFFFF"/>
                </a:solidFill>
              </a:rPr>
              <a:t>MGUS=monoclonal gammopathy of undetermined significance.</a:t>
            </a:r>
            <a:endParaRPr lang="en-US" sz="1400" b="0">
              <a:solidFill>
                <a:srgbClr val="FFFFFF"/>
              </a:solidFill>
            </a:endParaRPr>
          </a:p>
        </p:txBody>
      </p:sp>
    </p:spTree>
    <p:extLst>
      <p:ext uri="{BB962C8B-B14F-4D97-AF65-F5344CB8AC3E}">
        <p14:creationId xmlns:p14="http://schemas.microsoft.com/office/powerpoint/2010/main" val="194160596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lantilla grises">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lantilla gris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Plantilla gri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 gri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 gri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 gri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 gri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 gri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 gri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lantilla grises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uratio">
  <a:themeElements>
    <a:clrScheme name="Custom 18">
      <a:dk1>
        <a:srgbClr val="FFFFFF"/>
      </a:dk1>
      <a:lt1>
        <a:srgbClr val="00003C"/>
      </a:lt1>
      <a:dk2>
        <a:srgbClr val="FFFFFF"/>
      </a:dk2>
      <a:lt2>
        <a:srgbClr val="00003C"/>
      </a:lt2>
      <a:accent1>
        <a:srgbClr val="FFFF00"/>
      </a:accent1>
      <a:accent2>
        <a:srgbClr val="0080FF"/>
      </a:accent2>
      <a:accent3>
        <a:srgbClr val="00D900"/>
      </a:accent3>
      <a:accent4>
        <a:srgbClr val="FFFFFF"/>
      </a:accent4>
      <a:accent5>
        <a:srgbClr val="999999"/>
      </a:accent5>
      <a:accent6>
        <a:srgbClr val="FF6FC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soarings">
  <a:themeElements>
    <a:clrScheme name="Custom 25">
      <a:dk1>
        <a:srgbClr val="0FB2D9"/>
      </a:dk1>
      <a:lt1>
        <a:srgbClr val="FFFFFF"/>
      </a:lt1>
      <a:dk2>
        <a:srgbClr val="00279F"/>
      </a:dk2>
      <a:lt2>
        <a:srgbClr val="FFFF00"/>
      </a:lt2>
      <a:accent1>
        <a:srgbClr val="CC99FF"/>
      </a:accent1>
      <a:accent2>
        <a:srgbClr val="F4B643"/>
      </a:accent2>
      <a:accent3>
        <a:srgbClr val="FFFF00"/>
      </a:accent3>
      <a:accent4>
        <a:srgbClr val="00CC99"/>
      </a:accent4>
      <a:accent5>
        <a:srgbClr val="00FFFF"/>
      </a:accent5>
      <a:accent6>
        <a:srgbClr val="C0C0C0"/>
      </a:accent6>
      <a:hlink>
        <a:srgbClr val="FFFF00"/>
      </a:hlink>
      <a:folHlink>
        <a:srgbClr val="00CC99"/>
      </a:folHlink>
    </a:clrScheme>
    <a:fontScheme name="1_soaring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soaring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oarin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oaring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oaring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oaring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oaring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oaring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oarings 8">
        <a:dk1>
          <a:srgbClr val="000000"/>
        </a:dk1>
        <a:lt1>
          <a:srgbClr val="FFFFFF"/>
        </a:lt1>
        <a:dk2>
          <a:srgbClr val="00279F"/>
        </a:dk2>
        <a:lt2>
          <a:srgbClr val="F6BF69"/>
        </a:lt2>
        <a:accent1>
          <a:srgbClr val="00FFFF"/>
        </a:accent1>
        <a:accent2>
          <a:srgbClr val="FAFD00"/>
        </a:accent2>
        <a:accent3>
          <a:srgbClr val="AAACCD"/>
        </a:accent3>
        <a:accent4>
          <a:srgbClr val="DADADA"/>
        </a:accent4>
        <a:accent5>
          <a:srgbClr val="AAFFFF"/>
        </a:accent5>
        <a:accent6>
          <a:srgbClr val="E3E500"/>
        </a:accent6>
        <a:hlink>
          <a:srgbClr val="FC0128"/>
        </a:hlink>
        <a:folHlink>
          <a:srgbClr val="3365FB"/>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andard 2">
  <a:themeElements>
    <a:clrScheme name="Velca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lcad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
            <a:srgbClr val="9970FE"/>
          </a:buClr>
          <a:buSzPct val="75000"/>
          <a:buFont typeface="Wingdings 3" pitchFamily="18" charset="2"/>
          <a:buNone/>
          <a:tabLst/>
          <a:defRPr kumimoji="0" lang="en-GB"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
            <a:srgbClr val="9970FE"/>
          </a:buClr>
          <a:buSzPct val="75000"/>
          <a:buFont typeface="Wingdings 3" pitchFamily="18" charset="2"/>
          <a:buNone/>
          <a:tabLst/>
          <a:defRPr kumimoji="0" lang="en-GB" sz="2800" b="1" i="0" u="none" strike="noStrike" cap="none" normalizeH="0" baseline="0" smtClean="0">
            <a:ln>
              <a:noFill/>
            </a:ln>
            <a:solidFill>
              <a:schemeClr val="bg1"/>
            </a:solidFill>
            <a:effectLst/>
            <a:latin typeface="Arial" charset="0"/>
          </a:defRPr>
        </a:defPPr>
      </a:lstStyle>
    </a:lnDef>
  </a:objectDefaults>
  <a:extraClrSchemeLst>
    <a:extraClrScheme>
      <a:clrScheme name="Velca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lcade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lcade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lcade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lcade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lcade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lcade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lcade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lcade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lcade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lcade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lcade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7_Default Design 14">
      <a:dk1>
        <a:srgbClr val="003366"/>
      </a:dk1>
      <a:lt1>
        <a:srgbClr val="FFFFFF"/>
      </a:lt1>
      <a:dk2>
        <a:srgbClr val="000099"/>
      </a:dk2>
      <a:lt2>
        <a:srgbClr val="CCFFFF"/>
      </a:lt2>
      <a:accent1>
        <a:srgbClr val="3366CC"/>
      </a:accent1>
      <a:accent2>
        <a:srgbClr val="8ECCE9"/>
      </a:accent2>
      <a:accent3>
        <a:srgbClr val="AAAACA"/>
      </a:accent3>
      <a:accent4>
        <a:srgbClr val="DADADA"/>
      </a:accent4>
      <a:accent5>
        <a:srgbClr val="ADB8E2"/>
      </a:accent5>
      <a:accent6>
        <a:srgbClr val="80B9D3"/>
      </a:accent6>
      <a:hlink>
        <a:srgbClr val="FFCC00"/>
      </a:hlink>
      <a:folHlink>
        <a:srgbClr val="009999"/>
      </a:folHlink>
    </a:clrScheme>
    <a:fontScheme name="9_Default Design">
      <a:majorFont>
        <a:latin typefac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FF6600"/>
          </a:solidFill>
          <a:prstDash val="solid"/>
          <a:round/>
          <a:headEnd type="none" w="med" len="med"/>
          <a:tailEnd type="none" w="med" len="med"/>
        </a:ln>
        <a:effectLst>
          <a:prstShdw prst="shdw17" dist="17961" dir="2700000">
            <a:srgbClr val="FF6600">
              <a:gamma/>
              <a:shade val="60000"/>
              <a:invGamma/>
            </a:srgbClr>
          </a:prstShdw>
        </a:effectLst>
      </a:spPr>
      <a:bodyPr vert="horz" wrap="none" lIns="90000" tIns="46800" rIns="90000" bIns="4680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8000" b="1" i="0" u="none" strike="noStrike" cap="none" normalizeH="0" baseline="0" smtClean="0">
            <a:ln>
              <a:noFill/>
            </a:ln>
            <a:solidFill>
              <a:schemeClr val="tx1"/>
            </a:solidFill>
            <a:effectLst/>
            <a:latin typeface="Imago" pitchFamily="2" charset="0"/>
            <a:cs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FF6600"/>
          </a:solidFill>
          <a:prstDash val="solid"/>
          <a:round/>
          <a:headEnd type="none" w="med" len="med"/>
          <a:tailEnd type="none" w="med" len="med"/>
        </a:ln>
        <a:effectLst>
          <a:prstShdw prst="shdw17" dist="17961" dir="2700000">
            <a:srgbClr val="FF6600">
              <a:gamma/>
              <a:shade val="60000"/>
              <a:invGamma/>
            </a:srgbClr>
          </a:prstShdw>
        </a:effectLst>
      </a:spPr>
      <a:bodyPr vert="horz" wrap="none" lIns="90000" tIns="46800" rIns="90000" bIns="4680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8000" b="1" i="0" u="none" strike="noStrike" cap="none" normalizeH="0" baseline="0" smtClean="0">
            <a:ln>
              <a:noFill/>
            </a:ln>
            <a:solidFill>
              <a:schemeClr val="tx1"/>
            </a:solidFill>
            <a:effectLst/>
            <a:latin typeface="Imago" pitchFamily="2" charset="0"/>
            <a:cs typeface="Arial" charset="0"/>
          </a:defRPr>
        </a:defPPr>
      </a:lstStyle>
    </a:lnDef>
    <a:txDef>
      <a:spPr>
        <a:noFill/>
      </a:spPr>
      <a:bodyPr wrap="none" rtlCol="0">
        <a:spAutoFit/>
      </a:bodyPr>
      <a:lstStyle>
        <a:defPPr>
          <a:defRPr sz="1800" dirty="0" smtClean="0">
            <a:latin typeface="+mn-lt"/>
          </a:defRPr>
        </a:defPPr>
      </a:lstStyle>
    </a:txDef>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Default Design 13">
        <a:dk1>
          <a:srgbClr val="003366"/>
        </a:dk1>
        <a:lt1>
          <a:srgbClr val="FFFFFF"/>
        </a:lt1>
        <a:dk2>
          <a:srgbClr val="000099"/>
        </a:dk2>
        <a:lt2>
          <a:srgbClr val="CCFFFF"/>
        </a:lt2>
        <a:accent1>
          <a:srgbClr val="3366CC"/>
        </a:accent1>
        <a:accent2>
          <a:srgbClr val="8A9848"/>
        </a:accent2>
        <a:accent3>
          <a:srgbClr val="AAAACA"/>
        </a:accent3>
        <a:accent4>
          <a:srgbClr val="DADADA"/>
        </a:accent4>
        <a:accent5>
          <a:srgbClr val="ADB8E2"/>
        </a:accent5>
        <a:accent6>
          <a:srgbClr val="7D8940"/>
        </a:accent6>
        <a:hlink>
          <a:srgbClr val="8ECCE9"/>
        </a:hlink>
        <a:folHlink>
          <a:srgbClr val="FFC424"/>
        </a:folHlink>
      </a:clrScheme>
      <a:clrMap bg1="dk2" tx1="lt1" bg2="dk1" tx2="lt2" accent1="accent1" accent2="accent2" accent3="accent3" accent4="accent4" accent5="accent5" accent6="accent6" hlink="hlink" folHlink="folHlink"/>
    </a:extraClrScheme>
    <a:extraClrScheme>
      <a:clrScheme name="7_Default Design 14">
        <a:dk1>
          <a:srgbClr val="003366"/>
        </a:dk1>
        <a:lt1>
          <a:srgbClr val="FFFFFF"/>
        </a:lt1>
        <a:dk2>
          <a:srgbClr val="000099"/>
        </a:dk2>
        <a:lt2>
          <a:srgbClr val="CCFFFF"/>
        </a:lt2>
        <a:accent1>
          <a:srgbClr val="3366CC"/>
        </a:accent1>
        <a:accent2>
          <a:srgbClr val="8ECCE9"/>
        </a:accent2>
        <a:accent3>
          <a:srgbClr val="AAAACA"/>
        </a:accent3>
        <a:accent4>
          <a:srgbClr val="DADADA"/>
        </a:accent4>
        <a:accent5>
          <a:srgbClr val="ADB8E2"/>
        </a:accent5>
        <a:accent6>
          <a:srgbClr val="80B9D3"/>
        </a:accent6>
        <a:hlink>
          <a:srgbClr val="FFCC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Standard 2">
  <a:themeElements>
    <a:clrScheme name="Velca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lcad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
            <a:srgbClr val="9970FE"/>
          </a:buClr>
          <a:buSzPct val="75000"/>
          <a:buFont typeface="Wingdings 3" pitchFamily="18" charset="2"/>
          <a:buNone/>
          <a:tabLst/>
          <a:defRPr kumimoji="0" lang="en-GB"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
            <a:srgbClr val="9970FE"/>
          </a:buClr>
          <a:buSzPct val="75000"/>
          <a:buFont typeface="Wingdings 3" pitchFamily="18" charset="2"/>
          <a:buNone/>
          <a:tabLst/>
          <a:defRPr kumimoji="0" lang="en-GB" sz="2800" b="1" i="0" u="none" strike="noStrike" cap="none" normalizeH="0" baseline="0" smtClean="0">
            <a:ln>
              <a:noFill/>
            </a:ln>
            <a:solidFill>
              <a:schemeClr val="bg1"/>
            </a:solidFill>
            <a:effectLst/>
            <a:latin typeface="Arial" charset="0"/>
          </a:defRPr>
        </a:defPPr>
      </a:lstStyle>
    </a:lnDef>
  </a:objectDefaults>
  <a:extraClrSchemeLst>
    <a:extraClrScheme>
      <a:clrScheme name="Velca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lcade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lcade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lcade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lcade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lcade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lcade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lcade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lcade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lcade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lcade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lcade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Blank Presenta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_Blank Presentation">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Times New Roman" charset="0"/>
          </a:defRPr>
        </a:defPPr>
      </a:lstStyle>
    </a:lnDef>
  </a:objectDefaults>
  <a:extraClrSchemeLst>
    <a:extraClrScheme>
      <a:clrScheme name="4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oarings">
  <a:themeElements>
    <a:clrScheme name="Custom 25">
      <a:dk1>
        <a:srgbClr val="0FB2D9"/>
      </a:dk1>
      <a:lt1>
        <a:srgbClr val="FFFFFF"/>
      </a:lt1>
      <a:dk2>
        <a:srgbClr val="00279F"/>
      </a:dk2>
      <a:lt2>
        <a:srgbClr val="FFFF00"/>
      </a:lt2>
      <a:accent1>
        <a:srgbClr val="CC99FF"/>
      </a:accent1>
      <a:accent2>
        <a:srgbClr val="F4B643"/>
      </a:accent2>
      <a:accent3>
        <a:srgbClr val="FFFF00"/>
      </a:accent3>
      <a:accent4>
        <a:srgbClr val="00CC99"/>
      </a:accent4>
      <a:accent5>
        <a:srgbClr val="00FFFF"/>
      </a:accent5>
      <a:accent6>
        <a:srgbClr val="C0C0C0"/>
      </a:accent6>
      <a:hlink>
        <a:srgbClr val="FFFF00"/>
      </a:hlink>
      <a:folHlink>
        <a:srgbClr val="00CC99"/>
      </a:folHlink>
    </a:clrScheme>
    <a:fontScheme name="1_soaring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soaring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oarin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oaring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oaring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oaring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oaring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oaring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oarings 8">
        <a:dk1>
          <a:srgbClr val="000000"/>
        </a:dk1>
        <a:lt1>
          <a:srgbClr val="FFFFFF"/>
        </a:lt1>
        <a:dk2>
          <a:srgbClr val="00279F"/>
        </a:dk2>
        <a:lt2>
          <a:srgbClr val="F6BF69"/>
        </a:lt2>
        <a:accent1>
          <a:srgbClr val="00FFFF"/>
        </a:accent1>
        <a:accent2>
          <a:srgbClr val="FAFD00"/>
        </a:accent2>
        <a:accent3>
          <a:srgbClr val="AAACCD"/>
        </a:accent3>
        <a:accent4>
          <a:srgbClr val="DADADA"/>
        </a:accent4>
        <a:accent5>
          <a:srgbClr val="AAFFFF"/>
        </a:accent5>
        <a:accent6>
          <a:srgbClr val="E3E500"/>
        </a:accent6>
        <a:hlink>
          <a:srgbClr val="FC0128"/>
        </a:hlink>
        <a:folHlink>
          <a:srgbClr val="3365FB"/>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Presentación en blanco">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resentación en blanc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ción en bl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ción en bl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ción en bl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Velcade template">
  <a:themeElements>
    <a:clrScheme name="Velca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lcad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elcade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elcade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elcade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elcade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elcade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elcade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elcade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elcade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elcade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elcade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elcade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elcade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Presentación en blanco">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resentación en blanc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ción en bl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ción en bl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ción en bl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Plantilla grises">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lantilla gris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2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2800" b="1" i="0" u="none" strike="noStrike" cap="none" normalizeH="0" baseline="0">
            <a:ln>
              <a:noFill/>
            </a:ln>
            <a:solidFill>
              <a:schemeClr val="tx1"/>
            </a:solidFill>
            <a:effectLst/>
            <a:latin typeface="Arial" charset="0"/>
          </a:defRPr>
        </a:defPPr>
      </a:lstStyle>
    </a:lnDef>
  </a:objectDefaults>
  <a:extraClrSchemeLst>
    <a:extraClrScheme>
      <a:clrScheme name="Plantilla gri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 gri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 gri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 gri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 gri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 gri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 gri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lantilla grises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Plantilla grises">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1_Plantilla gris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rgbClr val="0B0B0B"/>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rgbClr val="0B0B0B"/>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charset="0"/>
          </a:defRPr>
        </a:defPPr>
      </a:lstStyle>
    </a:lnDef>
  </a:objectDefaults>
  <a:extraClrSchemeLst>
    <a:extraClrScheme>
      <a:clrScheme name="1_Plantilla gri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lantilla gri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lantilla gri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lantilla gri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lantilla gri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lantilla gri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lantilla gri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Plantilla grises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esentación en blanco">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resentación en blanc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ción en bl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ción en bl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ción en bl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Onyx Pharmaceuticals Publications - MIDNIGHT Gradient">
  <a:themeElements>
    <a:clrScheme name="Custom 57">
      <a:dk1>
        <a:srgbClr val="000000"/>
      </a:dk1>
      <a:lt1>
        <a:srgbClr val="FFFFFF"/>
      </a:lt1>
      <a:dk2>
        <a:srgbClr val="223B75"/>
      </a:dk2>
      <a:lt2>
        <a:srgbClr val="223B75"/>
      </a:lt2>
      <a:accent1>
        <a:srgbClr val="223B75"/>
      </a:accent1>
      <a:accent2>
        <a:srgbClr val="F08402"/>
      </a:accent2>
      <a:accent3>
        <a:srgbClr val="CCB750"/>
      </a:accent3>
      <a:accent4>
        <a:srgbClr val="93A55A"/>
      </a:accent4>
      <a:accent5>
        <a:srgbClr val="C00000"/>
      </a:accent5>
      <a:accent6>
        <a:srgbClr val="FFFFCC"/>
      </a:accent6>
      <a:hlink>
        <a:srgbClr val="188BCC"/>
      </a:hlink>
      <a:folHlink>
        <a:srgbClr val="ABAB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3A6E"/>
        </a:dk2>
        <a:lt2>
          <a:srgbClr val="585858"/>
        </a:lt2>
        <a:accent1>
          <a:srgbClr val="81A1D9"/>
        </a:accent1>
        <a:accent2>
          <a:srgbClr val="C80000"/>
        </a:accent2>
        <a:accent3>
          <a:srgbClr val="FFFFFF"/>
        </a:accent3>
        <a:accent4>
          <a:srgbClr val="000000"/>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4">
        <a:dk1>
          <a:srgbClr val="585858"/>
        </a:dk1>
        <a:lt1>
          <a:srgbClr val="FFFFFF"/>
        </a:lt1>
        <a:dk2>
          <a:srgbClr val="003A6E"/>
        </a:dk2>
        <a:lt2>
          <a:srgbClr val="585858"/>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5">
        <a:dk1>
          <a:srgbClr val="585858"/>
        </a:dk1>
        <a:lt1>
          <a:srgbClr val="FFFFFF"/>
        </a:lt1>
        <a:dk2>
          <a:srgbClr val="003A6E"/>
        </a:dk2>
        <a:lt2>
          <a:srgbClr val="55005A"/>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6">
        <a:dk1>
          <a:srgbClr val="585858"/>
        </a:dk1>
        <a:lt1>
          <a:srgbClr val="FFFFFF"/>
        </a:lt1>
        <a:dk2>
          <a:srgbClr val="003A6E"/>
        </a:dk2>
        <a:lt2>
          <a:srgbClr val="81A1D9"/>
        </a:lt2>
        <a:accent1>
          <a:srgbClr val="66CBFF"/>
        </a:accent1>
        <a:accent2>
          <a:srgbClr val="C80000"/>
        </a:accent2>
        <a:accent3>
          <a:srgbClr val="FFFFFF"/>
        </a:accent3>
        <a:accent4>
          <a:srgbClr val="4A4A4A"/>
        </a:accent4>
        <a:accent5>
          <a:srgbClr val="B8E2FF"/>
        </a:accent5>
        <a:accent6>
          <a:srgbClr val="B50000"/>
        </a:accent6>
        <a:hlink>
          <a:srgbClr val="FF9700"/>
        </a:hlink>
        <a:folHlink>
          <a:srgbClr val="55005A"/>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nyx Pharmaceuticals Publications - MIDNIGHT Gradient">
  <a:themeElements>
    <a:clrScheme name="Custom 57">
      <a:dk1>
        <a:srgbClr val="000000"/>
      </a:dk1>
      <a:lt1>
        <a:srgbClr val="FFFFFF"/>
      </a:lt1>
      <a:dk2>
        <a:srgbClr val="223B75"/>
      </a:dk2>
      <a:lt2>
        <a:srgbClr val="223B75"/>
      </a:lt2>
      <a:accent1>
        <a:srgbClr val="223B75"/>
      </a:accent1>
      <a:accent2>
        <a:srgbClr val="F08402"/>
      </a:accent2>
      <a:accent3>
        <a:srgbClr val="CCB750"/>
      </a:accent3>
      <a:accent4>
        <a:srgbClr val="93A55A"/>
      </a:accent4>
      <a:accent5>
        <a:srgbClr val="C00000"/>
      </a:accent5>
      <a:accent6>
        <a:srgbClr val="FFFFCC"/>
      </a:accent6>
      <a:hlink>
        <a:srgbClr val="188BCC"/>
      </a:hlink>
      <a:folHlink>
        <a:srgbClr val="ABAB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3A6E"/>
        </a:dk2>
        <a:lt2>
          <a:srgbClr val="585858"/>
        </a:lt2>
        <a:accent1>
          <a:srgbClr val="81A1D9"/>
        </a:accent1>
        <a:accent2>
          <a:srgbClr val="C80000"/>
        </a:accent2>
        <a:accent3>
          <a:srgbClr val="FFFFFF"/>
        </a:accent3>
        <a:accent4>
          <a:srgbClr val="000000"/>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4">
        <a:dk1>
          <a:srgbClr val="585858"/>
        </a:dk1>
        <a:lt1>
          <a:srgbClr val="FFFFFF"/>
        </a:lt1>
        <a:dk2>
          <a:srgbClr val="003A6E"/>
        </a:dk2>
        <a:lt2>
          <a:srgbClr val="585858"/>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5">
        <a:dk1>
          <a:srgbClr val="585858"/>
        </a:dk1>
        <a:lt1>
          <a:srgbClr val="FFFFFF"/>
        </a:lt1>
        <a:dk2>
          <a:srgbClr val="003A6E"/>
        </a:dk2>
        <a:lt2>
          <a:srgbClr val="55005A"/>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6">
        <a:dk1>
          <a:srgbClr val="585858"/>
        </a:dk1>
        <a:lt1>
          <a:srgbClr val="FFFFFF"/>
        </a:lt1>
        <a:dk2>
          <a:srgbClr val="003A6E"/>
        </a:dk2>
        <a:lt2>
          <a:srgbClr val="81A1D9"/>
        </a:lt2>
        <a:accent1>
          <a:srgbClr val="66CBFF"/>
        </a:accent1>
        <a:accent2>
          <a:srgbClr val="C80000"/>
        </a:accent2>
        <a:accent3>
          <a:srgbClr val="FFFFFF"/>
        </a:accent3>
        <a:accent4>
          <a:srgbClr val="4A4A4A"/>
        </a:accent4>
        <a:accent5>
          <a:srgbClr val="B8E2FF"/>
        </a:accent5>
        <a:accent6>
          <a:srgbClr val="B50000"/>
        </a:accent6>
        <a:hlink>
          <a:srgbClr val="FF9700"/>
        </a:hlink>
        <a:folHlink>
          <a:srgbClr val="55005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Onyx Pharmaceuticals Publications - MIDNIGHT Gradient">
  <a:themeElements>
    <a:clrScheme name="Custom 57">
      <a:dk1>
        <a:srgbClr val="000000"/>
      </a:dk1>
      <a:lt1>
        <a:srgbClr val="FFFFFF"/>
      </a:lt1>
      <a:dk2>
        <a:srgbClr val="223B75"/>
      </a:dk2>
      <a:lt2>
        <a:srgbClr val="223B75"/>
      </a:lt2>
      <a:accent1>
        <a:srgbClr val="223B75"/>
      </a:accent1>
      <a:accent2>
        <a:srgbClr val="F08402"/>
      </a:accent2>
      <a:accent3>
        <a:srgbClr val="CCB750"/>
      </a:accent3>
      <a:accent4>
        <a:srgbClr val="93A55A"/>
      </a:accent4>
      <a:accent5>
        <a:srgbClr val="C00000"/>
      </a:accent5>
      <a:accent6>
        <a:srgbClr val="FFFFCC"/>
      </a:accent6>
      <a:hlink>
        <a:srgbClr val="188BCC"/>
      </a:hlink>
      <a:folHlink>
        <a:srgbClr val="ABAB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3A6E"/>
        </a:dk2>
        <a:lt2>
          <a:srgbClr val="585858"/>
        </a:lt2>
        <a:accent1>
          <a:srgbClr val="81A1D9"/>
        </a:accent1>
        <a:accent2>
          <a:srgbClr val="C80000"/>
        </a:accent2>
        <a:accent3>
          <a:srgbClr val="FFFFFF"/>
        </a:accent3>
        <a:accent4>
          <a:srgbClr val="000000"/>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4">
        <a:dk1>
          <a:srgbClr val="585858"/>
        </a:dk1>
        <a:lt1>
          <a:srgbClr val="FFFFFF"/>
        </a:lt1>
        <a:dk2>
          <a:srgbClr val="003A6E"/>
        </a:dk2>
        <a:lt2>
          <a:srgbClr val="585858"/>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5">
        <a:dk1>
          <a:srgbClr val="585858"/>
        </a:dk1>
        <a:lt1>
          <a:srgbClr val="FFFFFF"/>
        </a:lt1>
        <a:dk2>
          <a:srgbClr val="003A6E"/>
        </a:dk2>
        <a:lt2>
          <a:srgbClr val="55005A"/>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6">
        <a:dk1>
          <a:srgbClr val="585858"/>
        </a:dk1>
        <a:lt1>
          <a:srgbClr val="FFFFFF"/>
        </a:lt1>
        <a:dk2>
          <a:srgbClr val="003A6E"/>
        </a:dk2>
        <a:lt2>
          <a:srgbClr val="81A1D9"/>
        </a:lt2>
        <a:accent1>
          <a:srgbClr val="66CBFF"/>
        </a:accent1>
        <a:accent2>
          <a:srgbClr val="C80000"/>
        </a:accent2>
        <a:accent3>
          <a:srgbClr val="FFFFFF"/>
        </a:accent3>
        <a:accent4>
          <a:srgbClr val="4A4A4A"/>
        </a:accent4>
        <a:accent5>
          <a:srgbClr val="B8E2FF"/>
        </a:accent5>
        <a:accent6>
          <a:srgbClr val="B50000"/>
        </a:accent6>
        <a:hlink>
          <a:srgbClr val="FF9700"/>
        </a:hlink>
        <a:folHlink>
          <a:srgbClr val="55005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6_Onyx Pharmaceuticals Publications - MIDNIGHT Gradient">
  <a:themeElements>
    <a:clrScheme name="Custom 57">
      <a:dk1>
        <a:srgbClr val="000000"/>
      </a:dk1>
      <a:lt1>
        <a:srgbClr val="FFFFFF"/>
      </a:lt1>
      <a:dk2>
        <a:srgbClr val="223B75"/>
      </a:dk2>
      <a:lt2>
        <a:srgbClr val="223B75"/>
      </a:lt2>
      <a:accent1>
        <a:srgbClr val="223B75"/>
      </a:accent1>
      <a:accent2>
        <a:srgbClr val="F08402"/>
      </a:accent2>
      <a:accent3>
        <a:srgbClr val="CCB750"/>
      </a:accent3>
      <a:accent4>
        <a:srgbClr val="93A55A"/>
      </a:accent4>
      <a:accent5>
        <a:srgbClr val="C00000"/>
      </a:accent5>
      <a:accent6>
        <a:srgbClr val="FFFFCC"/>
      </a:accent6>
      <a:hlink>
        <a:srgbClr val="188BCC"/>
      </a:hlink>
      <a:folHlink>
        <a:srgbClr val="ABAB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3A6E"/>
        </a:dk2>
        <a:lt2>
          <a:srgbClr val="585858"/>
        </a:lt2>
        <a:accent1>
          <a:srgbClr val="81A1D9"/>
        </a:accent1>
        <a:accent2>
          <a:srgbClr val="C80000"/>
        </a:accent2>
        <a:accent3>
          <a:srgbClr val="FFFFFF"/>
        </a:accent3>
        <a:accent4>
          <a:srgbClr val="000000"/>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4">
        <a:dk1>
          <a:srgbClr val="585858"/>
        </a:dk1>
        <a:lt1>
          <a:srgbClr val="FFFFFF"/>
        </a:lt1>
        <a:dk2>
          <a:srgbClr val="003A6E"/>
        </a:dk2>
        <a:lt2>
          <a:srgbClr val="585858"/>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5">
        <a:dk1>
          <a:srgbClr val="585858"/>
        </a:dk1>
        <a:lt1>
          <a:srgbClr val="FFFFFF"/>
        </a:lt1>
        <a:dk2>
          <a:srgbClr val="003A6E"/>
        </a:dk2>
        <a:lt2>
          <a:srgbClr val="55005A"/>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6">
        <a:dk1>
          <a:srgbClr val="585858"/>
        </a:dk1>
        <a:lt1>
          <a:srgbClr val="FFFFFF"/>
        </a:lt1>
        <a:dk2>
          <a:srgbClr val="003A6E"/>
        </a:dk2>
        <a:lt2>
          <a:srgbClr val="81A1D9"/>
        </a:lt2>
        <a:accent1>
          <a:srgbClr val="66CBFF"/>
        </a:accent1>
        <a:accent2>
          <a:srgbClr val="C80000"/>
        </a:accent2>
        <a:accent3>
          <a:srgbClr val="FFFFFF"/>
        </a:accent3>
        <a:accent4>
          <a:srgbClr val="4A4A4A"/>
        </a:accent4>
        <a:accent5>
          <a:srgbClr val="B8E2FF"/>
        </a:accent5>
        <a:accent6>
          <a:srgbClr val="B50000"/>
        </a:accent6>
        <a:hlink>
          <a:srgbClr val="FF9700"/>
        </a:hlink>
        <a:folHlink>
          <a:srgbClr val="55005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0_Plantilla grises">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lantilla gris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2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2800" b="1" i="0" u="none" strike="noStrike" cap="none" normalizeH="0" baseline="0">
            <a:ln>
              <a:noFill/>
            </a:ln>
            <a:solidFill>
              <a:schemeClr val="tx1"/>
            </a:solidFill>
            <a:effectLst/>
            <a:latin typeface="Arial" charset="0"/>
          </a:defRPr>
        </a:defPPr>
      </a:lstStyle>
    </a:lnDef>
  </a:objectDefaults>
  <a:extraClrSchemeLst>
    <a:extraClrScheme>
      <a:clrScheme name="Plantilla gri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 gri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 gri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 gri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 gri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 gri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 gri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lantilla grises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ratio">
  <a:themeElements>
    <a:clrScheme name="Custom 18">
      <a:dk1>
        <a:srgbClr val="FFFFFF"/>
      </a:dk1>
      <a:lt1>
        <a:srgbClr val="00003C"/>
      </a:lt1>
      <a:dk2>
        <a:srgbClr val="FFFFFF"/>
      </a:dk2>
      <a:lt2>
        <a:srgbClr val="00003C"/>
      </a:lt2>
      <a:accent1>
        <a:srgbClr val="FFFF00"/>
      </a:accent1>
      <a:accent2>
        <a:srgbClr val="0080FF"/>
      </a:accent2>
      <a:accent3>
        <a:srgbClr val="00D900"/>
      </a:accent3>
      <a:accent4>
        <a:srgbClr val="FFFFFF"/>
      </a:accent4>
      <a:accent5>
        <a:srgbClr val="999999"/>
      </a:accent5>
      <a:accent6>
        <a:srgbClr val="FF6FC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8_Onyx Pharmaceuticals Publications - MIDNIGHT Gradient">
  <a:themeElements>
    <a:clrScheme name="Custom 57">
      <a:dk1>
        <a:srgbClr val="000000"/>
      </a:dk1>
      <a:lt1>
        <a:srgbClr val="FFFFFF"/>
      </a:lt1>
      <a:dk2>
        <a:srgbClr val="223B75"/>
      </a:dk2>
      <a:lt2>
        <a:srgbClr val="223B75"/>
      </a:lt2>
      <a:accent1>
        <a:srgbClr val="223B75"/>
      </a:accent1>
      <a:accent2>
        <a:srgbClr val="F08402"/>
      </a:accent2>
      <a:accent3>
        <a:srgbClr val="CCB750"/>
      </a:accent3>
      <a:accent4>
        <a:srgbClr val="93A55A"/>
      </a:accent4>
      <a:accent5>
        <a:srgbClr val="C00000"/>
      </a:accent5>
      <a:accent6>
        <a:srgbClr val="FFFFCC"/>
      </a:accent6>
      <a:hlink>
        <a:srgbClr val="188BCC"/>
      </a:hlink>
      <a:folHlink>
        <a:srgbClr val="ABAB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3A6E"/>
        </a:dk2>
        <a:lt2>
          <a:srgbClr val="585858"/>
        </a:lt2>
        <a:accent1>
          <a:srgbClr val="81A1D9"/>
        </a:accent1>
        <a:accent2>
          <a:srgbClr val="C80000"/>
        </a:accent2>
        <a:accent3>
          <a:srgbClr val="FFFFFF"/>
        </a:accent3>
        <a:accent4>
          <a:srgbClr val="000000"/>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4">
        <a:dk1>
          <a:srgbClr val="585858"/>
        </a:dk1>
        <a:lt1>
          <a:srgbClr val="FFFFFF"/>
        </a:lt1>
        <a:dk2>
          <a:srgbClr val="003A6E"/>
        </a:dk2>
        <a:lt2>
          <a:srgbClr val="585858"/>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5">
        <a:dk1>
          <a:srgbClr val="585858"/>
        </a:dk1>
        <a:lt1>
          <a:srgbClr val="FFFFFF"/>
        </a:lt1>
        <a:dk2>
          <a:srgbClr val="003A6E"/>
        </a:dk2>
        <a:lt2>
          <a:srgbClr val="55005A"/>
        </a:lt2>
        <a:accent1>
          <a:srgbClr val="81A1D9"/>
        </a:accent1>
        <a:accent2>
          <a:srgbClr val="C80000"/>
        </a:accent2>
        <a:accent3>
          <a:srgbClr val="FFFFFF"/>
        </a:accent3>
        <a:accent4>
          <a:srgbClr val="4A4A4A"/>
        </a:accent4>
        <a:accent5>
          <a:srgbClr val="C1CDE9"/>
        </a:accent5>
        <a:accent6>
          <a:srgbClr val="B50000"/>
        </a:accent6>
        <a:hlink>
          <a:srgbClr val="FF9700"/>
        </a:hlink>
        <a:folHlink>
          <a:srgbClr val="66CBFF"/>
        </a:folHlink>
      </a:clrScheme>
      <a:clrMap bg1="lt1" tx1="dk1" bg2="lt2" tx2="dk2" accent1="accent1" accent2="accent2" accent3="accent3" accent4="accent4" accent5="accent5" accent6="accent6" hlink="hlink" folHlink="folHlink"/>
    </a:extraClrScheme>
    <a:extraClrScheme>
      <a:clrScheme name="Default Design 16">
        <a:dk1>
          <a:srgbClr val="585858"/>
        </a:dk1>
        <a:lt1>
          <a:srgbClr val="FFFFFF"/>
        </a:lt1>
        <a:dk2>
          <a:srgbClr val="003A6E"/>
        </a:dk2>
        <a:lt2>
          <a:srgbClr val="81A1D9"/>
        </a:lt2>
        <a:accent1>
          <a:srgbClr val="66CBFF"/>
        </a:accent1>
        <a:accent2>
          <a:srgbClr val="C80000"/>
        </a:accent2>
        <a:accent3>
          <a:srgbClr val="FFFFFF"/>
        </a:accent3>
        <a:accent4>
          <a:srgbClr val="4A4A4A"/>
        </a:accent4>
        <a:accent5>
          <a:srgbClr val="B8E2FF"/>
        </a:accent5>
        <a:accent6>
          <a:srgbClr val="B50000"/>
        </a:accent6>
        <a:hlink>
          <a:srgbClr val="FF9700"/>
        </a:hlink>
        <a:folHlink>
          <a:srgbClr val="55005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8_Default Design">
  <a:themeElements>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A737B"/>
        </a:dk2>
        <a:lt2>
          <a:srgbClr val="F09828"/>
        </a:lt2>
        <a:accent1>
          <a:srgbClr val="DDDA68"/>
        </a:accent1>
        <a:accent2>
          <a:srgbClr val="99D0D7"/>
        </a:accent2>
        <a:accent3>
          <a:srgbClr val="B9BCBF"/>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000066"/>
        </a:dk2>
        <a:lt2>
          <a:srgbClr val="F09828"/>
        </a:lt2>
        <a:accent1>
          <a:srgbClr val="DDDA68"/>
        </a:accent1>
        <a:accent2>
          <a:srgbClr val="99D0D7"/>
        </a:accent2>
        <a:accent3>
          <a:srgbClr val="AAAAB8"/>
        </a:accent3>
        <a:accent4>
          <a:srgbClr val="DADADA"/>
        </a:accent4>
        <a:accent5>
          <a:srgbClr val="EBEAB9"/>
        </a:accent5>
        <a:accent6>
          <a:srgbClr val="8ABCC3"/>
        </a:accent6>
        <a:hlink>
          <a:srgbClr val="7FE258"/>
        </a:hlink>
        <a:folHlink>
          <a:srgbClr val="DF9189"/>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2_Plantilla grises">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lantilla gris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Plantilla gri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 gri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 gri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 gri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 gri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 gri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 gri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lantilla grises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Takeda_ppt">
  <a:themeElements>
    <a:clrScheme name="Takeda Brand Color">
      <a:dk1>
        <a:srgbClr val="4C4948"/>
      </a:dk1>
      <a:lt1>
        <a:srgbClr val="FFFFFF"/>
      </a:lt1>
      <a:dk2>
        <a:srgbClr val="FA0000"/>
      </a:dk2>
      <a:lt2>
        <a:srgbClr val="000000"/>
      </a:lt2>
      <a:accent1>
        <a:srgbClr val="EA5532"/>
      </a:accent1>
      <a:accent2>
        <a:srgbClr val="DA5283"/>
      </a:accent2>
      <a:accent3>
        <a:srgbClr val="9B72B0"/>
      </a:accent3>
      <a:accent4>
        <a:srgbClr val="4C9BCF"/>
      </a:accent4>
      <a:accent5>
        <a:srgbClr val="51B1BF"/>
      </a:accent5>
      <a:accent6>
        <a:srgbClr val="ABB436"/>
      </a:accent6>
      <a:hlink>
        <a:srgbClr val="EBA800"/>
      </a:hlink>
      <a:folHlink>
        <a:srgbClr val="DCDDDD"/>
      </a:folHlink>
    </a:clrScheme>
    <a:fontScheme name="Takeda Typeface">
      <a:majorFont>
        <a:latin typeface="Arial"/>
        <a:ea typeface="HGPｺﾞｼｯｸM"/>
        <a:cs typeface=""/>
      </a:majorFont>
      <a:minorFont>
        <a:latin typeface="Arial"/>
        <a:ea typeface="HGPｺﾞｼｯｸ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Plantilla grises">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lantilla gris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2000" b="0" i="0" u="none" strike="noStrike" cap="none" normalizeH="0" baseline="0">
            <a:ln>
              <a:noFill/>
            </a:ln>
            <a:solidFill>
              <a:schemeClr val="tx1"/>
            </a:solidFill>
            <a:effectLst/>
            <a:latin typeface="Times New Roman" charset="0"/>
          </a:defRPr>
        </a:defPPr>
      </a:lstStyle>
    </a:lnDef>
  </a:objectDefaults>
  <a:extraClrSchemeLst>
    <a:extraClrScheme>
      <a:clrScheme name="Plantilla gri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 gri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 gri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 gri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 gri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 gri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 gri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lantilla grises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lantilla grises">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1_Plantilla gris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rgbClr val="0B0B0B"/>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rgbClr val="0B0B0B"/>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charset="0"/>
          </a:defRPr>
        </a:defPPr>
      </a:lstStyle>
    </a:lnDef>
  </a:objectDefaults>
  <a:extraClrSchemeLst>
    <a:extraClrScheme>
      <a:clrScheme name="1_Plantilla gri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lantilla gri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lantilla gri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lantilla gri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lantilla gri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lantilla gri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lantilla gri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Plantilla grises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lantilla grises">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Plantilla gris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rgbClr val="0B0B0B"/>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rgbClr val="0B0B0B"/>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charset="0"/>
          </a:defRPr>
        </a:defPPr>
      </a:lstStyle>
    </a:lnDef>
  </a:objectDefaults>
  <a:extraClrSchemeLst>
    <a:extraClrScheme>
      <a:clrScheme name="Plantilla gri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 gri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 gri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 gri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 gri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 gri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 gri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lantilla grises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uratio">
  <a:themeElements>
    <a:clrScheme name="Custom 18">
      <a:dk1>
        <a:srgbClr val="FFFFFF"/>
      </a:dk1>
      <a:lt1>
        <a:srgbClr val="00003C"/>
      </a:lt1>
      <a:dk2>
        <a:srgbClr val="FFFFFF"/>
      </a:dk2>
      <a:lt2>
        <a:srgbClr val="00003C"/>
      </a:lt2>
      <a:accent1>
        <a:srgbClr val="FFFF00"/>
      </a:accent1>
      <a:accent2>
        <a:srgbClr val="0080FF"/>
      </a:accent2>
      <a:accent3>
        <a:srgbClr val="00D900"/>
      </a:accent3>
      <a:accent4>
        <a:srgbClr val="FFFFFF"/>
      </a:accent4>
      <a:accent5>
        <a:srgbClr val="999999"/>
      </a:accent5>
      <a:accent6>
        <a:srgbClr val="FF6FC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Presentación en blanco">
  <a:themeElements>
    <a:clrScheme name="">
      <a:dk1>
        <a:srgbClr val="FFFFFF"/>
      </a:dk1>
      <a:lt1>
        <a:srgbClr val="FFFFFF"/>
      </a:lt1>
      <a:dk2>
        <a:srgbClr val="FFFF00"/>
      </a:dk2>
      <a:lt2>
        <a:srgbClr val="333333"/>
      </a:lt2>
      <a:accent1>
        <a:srgbClr val="44476C"/>
      </a:accent1>
      <a:accent2>
        <a:srgbClr val="3333CC"/>
      </a:accent2>
      <a:accent3>
        <a:srgbClr val="FFFFFF"/>
      </a:accent3>
      <a:accent4>
        <a:srgbClr val="DADADA"/>
      </a:accent4>
      <a:accent5>
        <a:srgbClr val="B0B1BA"/>
      </a:accent5>
      <a:accent6>
        <a:srgbClr val="2D2DB9"/>
      </a:accent6>
      <a:hlink>
        <a:srgbClr val="CCCCFF"/>
      </a:hlink>
      <a:folHlink>
        <a:srgbClr val="B2B2B2"/>
      </a:folHlink>
    </a:clrScheme>
    <a:fontScheme name="4_Presentación en blanc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rgbClr val="0B0B0B"/>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blurRad="63500" dist="35921" dir="2700000" algn="ctr" rotWithShape="0">
            <a:srgbClr val="0B0B0B"/>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charset="0"/>
          </a:defRPr>
        </a:defPPr>
      </a:lstStyle>
    </a:lnDef>
  </a:objectDefaults>
  <a:extraClrSchemeLst>
    <a:extraClrScheme>
      <a:clrScheme name="4_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Presentación en 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Presentación en bl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Presentación en bl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Presentación en bl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Presentación en bl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Presentación en bl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4_Presentación en blanco 8">
        <a:dk1>
          <a:srgbClr val="000000"/>
        </a:dk1>
        <a:lt1>
          <a:srgbClr val="FFFFFF"/>
        </a:lt1>
        <a:dk2>
          <a:srgbClr val="FFFF00"/>
        </a:dk2>
        <a:lt2>
          <a:srgbClr val="333333"/>
        </a:lt2>
        <a:accent1>
          <a:srgbClr val="44476C"/>
        </a:accent1>
        <a:accent2>
          <a:srgbClr val="3333CC"/>
        </a:accent2>
        <a:accent3>
          <a:srgbClr val="FFFFFF"/>
        </a:accent3>
        <a:accent4>
          <a:srgbClr val="000000"/>
        </a:accent4>
        <a:accent5>
          <a:srgbClr val="B0B1B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C:\MISDOC~1\DIAPOS~1\PLANTI~1.POT</Template>
  <TotalTime>23045</TotalTime>
  <Words>6924</Words>
  <Application>Microsoft Macintosh PowerPoint</Application>
  <PresentationFormat>Diapositivas de 35 mm</PresentationFormat>
  <Paragraphs>1933</Paragraphs>
  <Slides>87</Slides>
  <Notes>55</Notes>
  <HiddenSlides>15</HiddenSlides>
  <MMClips>0</MMClips>
  <ScaleCrop>false</ScaleCrop>
  <HeadingPairs>
    <vt:vector size="8" baseType="variant">
      <vt:variant>
        <vt:lpstr>Fuentes usadas</vt:lpstr>
      </vt:variant>
      <vt:variant>
        <vt:i4>26</vt:i4>
      </vt:variant>
      <vt:variant>
        <vt:lpstr>Tema</vt:lpstr>
      </vt:variant>
      <vt:variant>
        <vt:i4>43</vt:i4>
      </vt:variant>
      <vt:variant>
        <vt:lpstr>Servidores OLE incrustados</vt:lpstr>
      </vt:variant>
      <vt:variant>
        <vt:i4>5</vt:i4>
      </vt:variant>
      <vt:variant>
        <vt:lpstr>Títulos de diapositiva</vt:lpstr>
      </vt:variant>
      <vt:variant>
        <vt:i4>87</vt:i4>
      </vt:variant>
    </vt:vector>
  </HeadingPairs>
  <TitlesOfParts>
    <vt:vector size="161" baseType="lpstr">
      <vt:lpstr>Arial Black</vt:lpstr>
      <vt:lpstr>Arial Narrow</vt:lpstr>
      <vt:lpstr>Arial Unicode MS</vt:lpstr>
      <vt:lpstr>Calibri</vt:lpstr>
      <vt:lpstr>Comic Sans MS</vt:lpstr>
      <vt:lpstr>Gill Sans</vt:lpstr>
      <vt:lpstr>Helvetica</vt:lpstr>
      <vt:lpstr>HGPｺﾞｼｯｸE</vt:lpstr>
      <vt:lpstr>HGPｺﾞｼｯｸM</vt:lpstr>
      <vt:lpstr>Imago</vt:lpstr>
      <vt:lpstr>MS Gothic</vt:lpstr>
      <vt:lpstr>MS PGothic</vt:lpstr>
      <vt:lpstr>ＭＳ Ｐゴシック</vt:lpstr>
      <vt:lpstr>msgothic</vt:lpstr>
      <vt:lpstr>Osaka</vt:lpstr>
      <vt:lpstr>SimSun</vt:lpstr>
      <vt:lpstr>Symbol</vt:lpstr>
      <vt:lpstr>Times</vt:lpstr>
      <vt:lpstr>Times New Roman</vt:lpstr>
      <vt:lpstr>Verdana</vt:lpstr>
      <vt:lpstr>Wingdings</vt:lpstr>
      <vt:lpstr>Wingdings 2</vt:lpstr>
      <vt:lpstr>Wingdings 3</vt:lpstr>
      <vt:lpstr>Zapf Dingbats</vt:lpstr>
      <vt:lpstr>ヒラギノ角ゴ ProN W3</vt:lpstr>
      <vt:lpstr>Arial</vt:lpstr>
      <vt:lpstr>Plantilla grises</vt:lpstr>
      <vt:lpstr>1_soarings</vt:lpstr>
      <vt:lpstr>2_Presentación en blanco</vt:lpstr>
      <vt:lpstr>6_Curatio</vt:lpstr>
      <vt:lpstr>4_Plantilla grises</vt:lpstr>
      <vt:lpstr>1_Plantilla grises</vt:lpstr>
      <vt:lpstr>2_Plantilla grises</vt:lpstr>
      <vt:lpstr>3_Curatio</vt:lpstr>
      <vt:lpstr>4_Presentación en blanco</vt:lpstr>
      <vt:lpstr>1_Curatio</vt:lpstr>
      <vt:lpstr>2_soarings</vt:lpstr>
      <vt:lpstr>4_Office Theme</vt:lpstr>
      <vt:lpstr>3_Default Design</vt:lpstr>
      <vt:lpstr>Standard 2</vt:lpstr>
      <vt:lpstr>10_Default Design</vt:lpstr>
      <vt:lpstr>2_Standard 2</vt:lpstr>
      <vt:lpstr>5_Blank Presentation</vt:lpstr>
      <vt:lpstr>Nouvelle présentation</vt:lpstr>
      <vt:lpstr>1_Default Design</vt:lpstr>
      <vt:lpstr>3_Presentación en blanco</vt:lpstr>
      <vt:lpstr>Velcade template</vt:lpstr>
      <vt:lpstr>5_Presentación en blanco</vt:lpstr>
      <vt:lpstr>2_Default Design</vt:lpstr>
      <vt:lpstr>4_Default Design</vt:lpstr>
      <vt:lpstr>6_Plantilla grises</vt:lpstr>
      <vt:lpstr>9_Plantilla grises</vt:lpstr>
      <vt:lpstr>6_Default Design</vt:lpstr>
      <vt:lpstr>8_Default Design</vt:lpstr>
      <vt:lpstr>9_Default Design</vt:lpstr>
      <vt:lpstr>11_Default Design</vt:lpstr>
      <vt:lpstr>4_Onyx Pharmaceuticals Publications - MIDNIGHT Gradient</vt:lpstr>
      <vt:lpstr>12_Default Design</vt:lpstr>
      <vt:lpstr>Onyx Pharmaceuticals Publications - MIDNIGHT Gradient</vt:lpstr>
      <vt:lpstr>16_Default Design</vt:lpstr>
      <vt:lpstr>5_Onyx Pharmaceuticals Publications - MIDNIGHT Gradient</vt:lpstr>
      <vt:lpstr>3_Office Theme</vt:lpstr>
      <vt:lpstr>6_Onyx Pharmaceuticals Publications - MIDNIGHT Gradient</vt:lpstr>
      <vt:lpstr>6_Office Theme</vt:lpstr>
      <vt:lpstr>10_Plantilla grises</vt:lpstr>
      <vt:lpstr>8_Onyx Pharmaceuticals Publications - MIDNIGHT Gradient</vt:lpstr>
      <vt:lpstr>18_Default Design</vt:lpstr>
      <vt:lpstr>12_Plantilla grises</vt:lpstr>
      <vt:lpstr>Takeda_ppt</vt:lpstr>
      <vt:lpstr>PowerPoint.Show.8</vt:lpstr>
      <vt:lpstr>Image</vt:lpstr>
      <vt:lpstr>CorelDRAW</vt:lpstr>
      <vt:lpstr>ISIS/Draw Sketch</vt:lpstr>
      <vt:lpstr>Gráfico</vt:lpstr>
      <vt:lpstr>Multiple Myeloma</vt:lpstr>
      <vt:lpstr>Presentación de PowerPoint</vt:lpstr>
      <vt:lpstr>Presentación de PowerPoint</vt:lpstr>
      <vt:lpstr>Presentación de PowerPoint</vt:lpstr>
      <vt:lpstr>Myeloma-defining events</vt:lpstr>
      <vt:lpstr>Presentación de PowerPoint</vt:lpstr>
      <vt:lpstr>Presentación de PowerPoint</vt:lpstr>
      <vt:lpstr>Plasma Cell disorders</vt:lpstr>
      <vt:lpstr>Natural History of Multiple Myeloma</vt:lpstr>
      <vt:lpstr>Presentación de PowerPoint</vt:lpstr>
      <vt:lpstr>Presentación de PowerPoint</vt:lpstr>
      <vt:lpstr>Curative Estrategia Smoldering Alto Riesgo (CESAR trial) (n:90)</vt:lpstr>
      <vt:lpstr>Presentación de PowerPoint</vt:lpstr>
      <vt:lpstr>International Staging System</vt:lpstr>
      <vt:lpstr>Presentación de PowerPoint</vt:lpstr>
      <vt:lpstr>Serum electrophoresis and immunofixation</vt:lpstr>
      <vt:lpstr>Presentación de PowerPoint</vt:lpstr>
      <vt:lpstr>Presentación de PowerPoint</vt:lpstr>
      <vt:lpstr>BM aspirate: morphology</vt:lpstr>
      <vt:lpstr>Flow cytometry: PCs immunophenotype</vt:lpstr>
      <vt:lpstr>Presentación de PowerPoint</vt:lpstr>
      <vt:lpstr>Cytogenetic abnormalities</vt:lpstr>
      <vt:lpstr>Presentación de PowerPoint</vt:lpstr>
      <vt:lpstr>Presentación de PowerPoint</vt:lpstr>
      <vt:lpstr>Presentación de PowerPoint</vt:lpstr>
      <vt:lpstr>Summary of a patient record</vt:lpstr>
      <vt:lpstr>Presentación de PowerPoint</vt:lpstr>
      <vt:lpstr>Presentación de PowerPoint</vt:lpstr>
      <vt:lpstr>Management of NDMM: Role of depth of response</vt:lpstr>
      <vt:lpstr>Maximal Eradication of Tumor  Clone Through Achievement  of Best Possible Response</vt:lpstr>
      <vt:lpstr>GEM2005MAS65: VMP/VTPVT/VP Impact of response in the whole series of patients (n:260)</vt:lpstr>
      <vt:lpstr>Important  Aim of Treatment</vt:lpstr>
      <vt:lpstr>Presentación de PowerPoint</vt:lpstr>
      <vt:lpstr>Is There Something Better Than VAD?</vt:lpstr>
      <vt:lpstr>Bz + IMiD-Based  Induction Regimens</vt:lpstr>
      <vt:lpstr>Bortezomib-Based Versus Nonbortezomib-Based Induction: A Meta-Analysis of Phase III Randomized, Controlled Trials  (2086 pts)</vt:lpstr>
      <vt:lpstr>Is There Something Better Than VAD?</vt:lpstr>
      <vt:lpstr>Transplant Candidate:   Standard Treatments</vt:lpstr>
      <vt:lpstr>Aims of Consolidation or Maintenance Therapy</vt:lpstr>
      <vt:lpstr>Consolidation Therapy</vt:lpstr>
      <vt:lpstr>Thalidomide Maintenance Treatment</vt:lpstr>
      <vt:lpstr>Lenalidomide vs Placebo After ASCT PFS From Randomization</vt:lpstr>
      <vt:lpstr>Bortezomib maintenance therapy </vt:lpstr>
      <vt:lpstr>Best response to treatment in phase 2 patients receiving maintenance with ixazomib after Ird as induction (n=21)</vt:lpstr>
      <vt:lpstr>Presentación de PowerPoint</vt:lpstr>
      <vt:lpstr>Conclusions</vt:lpstr>
      <vt:lpstr>Conclusions</vt:lpstr>
      <vt:lpstr>Presentación de PowerPoint</vt:lpstr>
      <vt:lpstr>Elderly MM patients are an heterogeneous group </vt:lpstr>
      <vt:lpstr>Presentación de PowerPoint</vt:lpstr>
      <vt:lpstr>Presentación de PowerPoint</vt:lpstr>
      <vt:lpstr>Presentación de PowerPoint</vt:lpstr>
      <vt:lpstr>FIRST: Phase 3 trial of Lenalidomide +  low-dose Dex vs MPT (IFM 07-01; MM-020)</vt:lpstr>
      <vt:lpstr>FIRST Trial: PFS Continuous Rd reduced the risk of disease progression by 28% vs. MPT</vt:lpstr>
      <vt:lpstr>FIRST Trial: Overall Survival Interim Analysis 574 deaths (35%)</vt:lpstr>
      <vt:lpstr>Presentación de PowerPoint</vt:lpstr>
      <vt:lpstr>Presentación de PowerPoint</vt:lpstr>
      <vt:lpstr>Presentación de PowerPoint</vt:lpstr>
      <vt:lpstr>Presentación de PowerPoint</vt:lpstr>
      <vt:lpstr>Presentación de PowerPoint</vt:lpstr>
      <vt:lpstr>CR should be  the objective of the treatment in elderly MM patients  and guide the treatment</vt:lpstr>
      <vt:lpstr>Summary / Conclusions</vt:lpstr>
      <vt:lpstr>Presentación de PowerPoint</vt:lpstr>
      <vt:lpstr>Presentación de PowerPoint</vt:lpstr>
      <vt:lpstr>Presentación de PowerPoint</vt:lpstr>
      <vt:lpstr>Presentación de PowerPoint</vt:lpstr>
      <vt:lpstr>Main Randomized Trials of Treatment  of Relapsed/Refractory Myeloma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C16010 (TOURMALINE MM-1): Phase 3 Study in Relapsed and/or Refractory MM</vt:lpstr>
      <vt:lpstr>Presentación de PowerPoint</vt:lpstr>
      <vt:lpstr>Phase 3: Pomalidomide + low-dose dex versus high-dose dex in rel/ref MM (MM-003)</vt:lpstr>
      <vt:lpstr>Pomalidomide combinations</vt:lpstr>
      <vt:lpstr>Targets for monoclonal antibody therapy in myeloma</vt:lpstr>
      <vt:lpstr>ELOQUENT-2  Co-primary endpoint: progression-free survival </vt:lpstr>
      <vt:lpstr>Targets for monoclonal antibody therapy in myeloma</vt:lpstr>
      <vt:lpstr>Baseline Refractory Status</vt:lpstr>
      <vt:lpstr>Overall Response Rate</vt:lpstr>
      <vt:lpstr>Presentación de PowerPoint</vt:lpstr>
      <vt:lpstr>Natural History of Multiple Myeloma</vt:lpstr>
      <vt:lpstr>Presentación de PowerPoint</vt:lpstr>
      <vt:lpstr>Acknowledgments</vt:lpstr>
    </vt:vector>
  </TitlesOfParts>
  <Company>Hospital Universitario de Salamanca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 de diapositiva</dc:title>
  <dc:creator>Secretaría2 Hematología</dc:creator>
  <cp:lastModifiedBy>Usuario de Microsoft Office</cp:lastModifiedBy>
  <cp:revision>461</cp:revision>
  <cp:lastPrinted>2013-10-04T11:50:30Z</cp:lastPrinted>
  <dcterms:created xsi:type="dcterms:W3CDTF">2010-05-11T10:25:12Z</dcterms:created>
  <dcterms:modified xsi:type="dcterms:W3CDTF">2015-11-28T17:01:08Z</dcterms:modified>
</cp:coreProperties>
</file>